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5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367" name="Group 366">
            <a:extLst>
              <a:ext uri="{FF2B5EF4-FFF2-40B4-BE49-F238E27FC236}">
                <a16:creationId xmlns:a16="http://schemas.microsoft.com/office/drawing/2014/main" id="{36B11FE1-93A2-4C3C-ABEF-0EAA5A249A80}"/>
              </a:ext>
            </a:extLst>
          </p:cNvPr>
          <p:cNvGrpSpPr/>
          <p:nvPr/>
        </p:nvGrpSpPr>
        <p:grpSpPr>
          <a:xfrm>
            <a:off x="804123" y="1878576"/>
            <a:ext cx="2933948" cy="2845426"/>
            <a:chOff x="3910991" y="2028562"/>
            <a:chExt cx="4396146" cy="4263507"/>
          </a:xfrm>
        </p:grpSpPr>
        <p:sp>
          <p:nvSpPr>
            <p:cNvPr id="368" name="Up Arrow 3">
              <a:extLst>
                <a:ext uri="{FF2B5EF4-FFF2-40B4-BE49-F238E27FC236}">
                  <a16:creationId xmlns:a16="http://schemas.microsoft.com/office/drawing/2014/main" id="{7FC926DF-C9F4-498E-BC6F-C753CDF29E14}"/>
                </a:ext>
              </a:extLst>
            </p:cNvPr>
            <p:cNvSpPr/>
            <p:nvPr/>
          </p:nvSpPr>
          <p:spPr>
            <a:xfrm rot="10800000">
              <a:off x="5670120" y="4768779"/>
              <a:ext cx="851759" cy="1523290"/>
            </a:xfrm>
            <a:prstGeom prst="upArrow">
              <a:avLst/>
            </a:prstGeom>
            <a:solidFill>
              <a:schemeClr val="accent1"/>
            </a:solidFill>
            <a:ln w="381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grpSp>
          <p:nvGrpSpPr>
            <p:cNvPr id="369" name="Group 368">
              <a:extLst>
                <a:ext uri="{FF2B5EF4-FFF2-40B4-BE49-F238E27FC236}">
                  <a16:creationId xmlns:a16="http://schemas.microsoft.com/office/drawing/2014/main" id="{622BFC3D-C470-46BA-9A20-54EEE7BEE624}"/>
                </a:ext>
              </a:extLst>
            </p:cNvPr>
            <p:cNvGrpSpPr/>
            <p:nvPr/>
          </p:nvGrpSpPr>
          <p:grpSpPr>
            <a:xfrm>
              <a:off x="3910991" y="2028562"/>
              <a:ext cx="4396146" cy="3463296"/>
              <a:chOff x="1806022" y="2656735"/>
              <a:chExt cx="3988343" cy="3142032"/>
            </a:xfrm>
          </p:grpSpPr>
          <p:sp>
            <p:nvSpPr>
              <p:cNvPr id="370" name="Oval 369">
                <a:extLst>
                  <a:ext uri="{FF2B5EF4-FFF2-40B4-BE49-F238E27FC236}">
                    <a16:creationId xmlns:a16="http://schemas.microsoft.com/office/drawing/2014/main" id="{849A886B-48C4-46DC-A875-4FE97A0B3E31}"/>
                  </a:ext>
                </a:extLst>
              </p:cNvPr>
              <p:cNvSpPr/>
              <p:nvPr/>
            </p:nvSpPr>
            <p:spPr>
              <a:xfrm>
                <a:off x="1978223" y="2781114"/>
                <a:ext cx="3643942" cy="1270086"/>
              </a:xfrm>
              <a:prstGeom prst="ellipse">
                <a:avLst/>
              </a:prstGeom>
              <a:solidFill>
                <a:schemeClr val="accent1">
                  <a:alpha val="40000"/>
                </a:schemeClr>
              </a:solidFill>
              <a:ln>
                <a:solidFill>
                  <a:schemeClr val="accent4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71" name="Freeform: Shape 370">
                <a:extLst>
                  <a:ext uri="{FF2B5EF4-FFF2-40B4-BE49-F238E27FC236}">
                    <a16:creationId xmlns:a16="http://schemas.microsoft.com/office/drawing/2014/main" id="{0C3EE93D-31BA-4B28-8675-6EA9CD8EFBAA}"/>
                  </a:ext>
                </a:extLst>
              </p:cNvPr>
              <p:cNvSpPr/>
              <p:nvPr/>
            </p:nvSpPr>
            <p:spPr>
              <a:xfrm>
                <a:off x="1806022" y="2656735"/>
                <a:ext cx="3988343" cy="3142032"/>
              </a:xfrm>
              <a:custGeom>
                <a:avLst/>
                <a:gdLst>
                  <a:gd name="connsiteX0" fmla="*/ 2388104 w 4776206"/>
                  <a:gd name="connsiteY0" fmla="*/ 148949 h 3762713"/>
                  <a:gd name="connsiteX1" fmla="*/ 206218 w 4776206"/>
                  <a:gd name="connsiteY1" fmla="*/ 909440 h 3762713"/>
                  <a:gd name="connsiteX2" fmla="*/ 2388104 w 4776206"/>
                  <a:gd name="connsiteY2" fmla="*/ 1669931 h 3762713"/>
                  <a:gd name="connsiteX3" fmla="*/ 4569990 w 4776206"/>
                  <a:gd name="connsiteY3" fmla="*/ 909440 h 3762713"/>
                  <a:gd name="connsiteX4" fmla="*/ 2388104 w 4776206"/>
                  <a:gd name="connsiteY4" fmla="*/ 148949 h 3762713"/>
                  <a:gd name="connsiteX5" fmla="*/ 2388103 w 4776206"/>
                  <a:gd name="connsiteY5" fmla="*/ 0 h 3762713"/>
                  <a:gd name="connsiteX6" fmla="*/ 4776206 w 4776206"/>
                  <a:gd name="connsiteY6" fmla="*/ 918941 h 3762713"/>
                  <a:gd name="connsiteX7" fmla="*/ 4763876 w 4776206"/>
                  <a:gd name="connsiteY7" fmla="*/ 1012898 h 3762713"/>
                  <a:gd name="connsiteX8" fmla="*/ 4757696 w 4776206"/>
                  <a:gd name="connsiteY8" fmla="*/ 1028481 h 3762713"/>
                  <a:gd name="connsiteX9" fmla="*/ 4659107 w 4776206"/>
                  <a:gd name="connsiteY9" fmla="*/ 1202441 h 3762713"/>
                  <a:gd name="connsiteX10" fmla="*/ 3006423 w 4776206"/>
                  <a:gd name="connsiteY10" fmla="*/ 3657627 h 3762713"/>
                  <a:gd name="connsiteX11" fmla="*/ 3000542 w 4776206"/>
                  <a:gd name="connsiteY11" fmla="*/ 3657627 h 3762713"/>
                  <a:gd name="connsiteX12" fmla="*/ 2997113 w 4776206"/>
                  <a:gd name="connsiteY12" fmla="*/ 3664350 h 3762713"/>
                  <a:gd name="connsiteX13" fmla="*/ 2386594 w 4776206"/>
                  <a:gd name="connsiteY13" fmla="*/ 3762713 h 3762713"/>
                  <a:gd name="connsiteX14" fmla="*/ 1776075 w 4776206"/>
                  <a:gd name="connsiteY14" fmla="*/ 3664350 h 3762713"/>
                  <a:gd name="connsiteX15" fmla="*/ 1772646 w 4776206"/>
                  <a:gd name="connsiteY15" fmla="*/ 3657627 h 3762713"/>
                  <a:gd name="connsiteX16" fmla="*/ 1769783 w 4776206"/>
                  <a:gd name="connsiteY16" fmla="*/ 3657627 h 3762713"/>
                  <a:gd name="connsiteX17" fmla="*/ 117099 w 4776206"/>
                  <a:gd name="connsiteY17" fmla="*/ 1202441 h 3762713"/>
                  <a:gd name="connsiteX18" fmla="*/ 18511 w 4776206"/>
                  <a:gd name="connsiteY18" fmla="*/ 1028481 h 3762713"/>
                  <a:gd name="connsiteX19" fmla="*/ 12330 w 4776206"/>
                  <a:gd name="connsiteY19" fmla="*/ 1012898 h 3762713"/>
                  <a:gd name="connsiteX20" fmla="*/ 0 w 4776206"/>
                  <a:gd name="connsiteY20" fmla="*/ 918941 h 3762713"/>
                  <a:gd name="connsiteX21" fmla="*/ 2388103 w 4776206"/>
                  <a:gd name="connsiteY21" fmla="*/ 0 h 376271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</a:cxnLst>
                <a:rect l="l" t="t" r="r" b="b"/>
                <a:pathLst>
                  <a:path w="4776206" h="3762713">
                    <a:moveTo>
                      <a:pt x="2388104" y="148949"/>
                    </a:moveTo>
                    <a:cubicBezTo>
                      <a:pt x="1183082" y="148949"/>
                      <a:pt x="206218" y="489432"/>
                      <a:pt x="206218" y="909440"/>
                    </a:cubicBezTo>
                    <a:cubicBezTo>
                      <a:pt x="206218" y="1329448"/>
                      <a:pt x="1183082" y="1669931"/>
                      <a:pt x="2388104" y="1669931"/>
                    </a:cubicBezTo>
                    <a:cubicBezTo>
                      <a:pt x="3593126" y="1669931"/>
                      <a:pt x="4569990" y="1329448"/>
                      <a:pt x="4569990" y="909440"/>
                    </a:cubicBezTo>
                    <a:cubicBezTo>
                      <a:pt x="4569990" y="489432"/>
                      <a:pt x="3593126" y="148949"/>
                      <a:pt x="2388104" y="148949"/>
                    </a:cubicBezTo>
                    <a:close/>
                    <a:moveTo>
                      <a:pt x="2388103" y="0"/>
                    </a:moveTo>
                    <a:cubicBezTo>
                      <a:pt x="3707016" y="0"/>
                      <a:pt x="4776206" y="411424"/>
                      <a:pt x="4776206" y="918941"/>
                    </a:cubicBezTo>
                    <a:cubicBezTo>
                      <a:pt x="4776206" y="950661"/>
                      <a:pt x="4772029" y="982005"/>
                      <a:pt x="4763876" y="1012898"/>
                    </a:cubicBezTo>
                    <a:lnTo>
                      <a:pt x="4757696" y="1028481"/>
                    </a:lnTo>
                    <a:lnTo>
                      <a:pt x="4659107" y="1202441"/>
                    </a:lnTo>
                    <a:lnTo>
                      <a:pt x="3006423" y="3657627"/>
                    </a:lnTo>
                    <a:lnTo>
                      <a:pt x="3000542" y="3657627"/>
                    </a:lnTo>
                    <a:lnTo>
                      <a:pt x="2997113" y="3664350"/>
                    </a:lnTo>
                    <a:cubicBezTo>
                      <a:pt x="2939004" y="3720486"/>
                      <a:pt x="2687745" y="3762713"/>
                      <a:pt x="2386594" y="3762713"/>
                    </a:cubicBezTo>
                    <a:cubicBezTo>
                      <a:pt x="2085443" y="3762713"/>
                      <a:pt x="1834184" y="3720486"/>
                      <a:pt x="1776075" y="3664350"/>
                    </a:cubicBezTo>
                    <a:lnTo>
                      <a:pt x="1772646" y="3657627"/>
                    </a:lnTo>
                    <a:lnTo>
                      <a:pt x="1769783" y="3657627"/>
                    </a:lnTo>
                    <a:lnTo>
                      <a:pt x="117099" y="1202441"/>
                    </a:lnTo>
                    <a:lnTo>
                      <a:pt x="18511" y="1028481"/>
                    </a:lnTo>
                    <a:lnTo>
                      <a:pt x="12330" y="1012898"/>
                    </a:lnTo>
                    <a:cubicBezTo>
                      <a:pt x="4177" y="982005"/>
                      <a:pt x="0" y="950661"/>
                      <a:pt x="0" y="918941"/>
                    </a:cubicBezTo>
                    <a:cubicBezTo>
                      <a:pt x="0" y="411424"/>
                      <a:pt x="1069190" y="0"/>
                      <a:pt x="2388103" y="0"/>
                    </a:cubicBezTo>
                    <a:close/>
                  </a:path>
                </a:pathLst>
              </a:custGeom>
              <a:solidFill>
                <a:schemeClr val="bg1">
                  <a:alpha val="40000"/>
                </a:schemeClr>
              </a:solidFill>
              <a:ln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</p:grpSp>
      <p:grpSp>
        <p:nvGrpSpPr>
          <p:cNvPr id="388" name="Group 387">
            <a:extLst>
              <a:ext uri="{FF2B5EF4-FFF2-40B4-BE49-F238E27FC236}">
                <a16:creationId xmlns:a16="http://schemas.microsoft.com/office/drawing/2014/main" id="{471E628F-667B-44B0-AD1D-7A313C8A76E3}"/>
              </a:ext>
            </a:extLst>
          </p:cNvPr>
          <p:cNvGrpSpPr/>
          <p:nvPr/>
        </p:nvGrpSpPr>
        <p:grpSpPr>
          <a:xfrm>
            <a:off x="1059147" y="4804123"/>
            <a:ext cx="2423901" cy="923330"/>
            <a:chOff x="2725123" y="4283314"/>
            <a:chExt cx="1292073" cy="923330"/>
          </a:xfrm>
        </p:grpSpPr>
        <p:sp>
          <p:nvSpPr>
            <p:cNvPr id="389" name="TextBox 388">
              <a:extLst>
                <a:ext uri="{FF2B5EF4-FFF2-40B4-BE49-F238E27FC236}">
                  <a16:creationId xmlns:a16="http://schemas.microsoft.com/office/drawing/2014/main" id="{AA8E833D-626C-4557-9854-D2E0E8B4707C}"/>
                </a:ext>
              </a:extLst>
            </p:cNvPr>
            <p:cNvSpPr txBox="1"/>
            <p:nvPr/>
          </p:nvSpPr>
          <p:spPr>
            <a:xfrm>
              <a:off x="2725124" y="4560313"/>
              <a:ext cx="1292072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90" name="TextBox 389">
              <a:extLst>
                <a:ext uri="{FF2B5EF4-FFF2-40B4-BE49-F238E27FC236}">
                  <a16:creationId xmlns:a16="http://schemas.microsoft.com/office/drawing/2014/main" id="{B12CC495-9F61-4978-B4D8-099394CB6B01}"/>
                </a:ext>
              </a:extLst>
            </p:cNvPr>
            <p:cNvSpPr txBox="1"/>
            <p:nvPr/>
          </p:nvSpPr>
          <p:spPr>
            <a:xfrm>
              <a:off x="2725123" y="4283314"/>
              <a:ext cx="129207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accent1"/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accent1"/>
                </a:solidFill>
                <a:cs typeface="Arial" pitchFamily="34" charset="0"/>
              </a:endParaRPr>
            </a:p>
          </p:txBody>
        </p:sp>
      </p:grpSp>
      <p:grpSp>
        <p:nvGrpSpPr>
          <p:cNvPr id="391" name="Group 390">
            <a:extLst>
              <a:ext uri="{FF2B5EF4-FFF2-40B4-BE49-F238E27FC236}">
                <a16:creationId xmlns:a16="http://schemas.microsoft.com/office/drawing/2014/main" id="{8651403C-94D6-46EA-9F94-D13C87F6B022}"/>
              </a:ext>
            </a:extLst>
          </p:cNvPr>
          <p:cNvGrpSpPr/>
          <p:nvPr/>
        </p:nvGrpSpPr>
        <p:grpSpPr>
          <a:xfrm>
            <a:off x="1474263" y="1997394"/>
            <a:ext cx="1593668" cy="1259798"/>
            <a:chOff x="1500388" y="1753552"/>
            <a:chExt cx="1593668" cy="1259798"/>
          </a:xfrm>
        </p:grpSpPr>
        <p:sp>
          <p:nvSpPr>
            <p:cNvPr id="392" name="Rectangle: Rounded Corners 391">
              <a:extLst>
                <a:ext uri="{FF2B5EF4-FFF2-40B4-BE49-F238E27FC236}">
                  <a16:creationId xmlns:a16="http://schemas.microsoft.com/office/drawing/2014/main" id="{66D728EB-37B4-40C3-8103-2596A002AB5A}"/>
                </a:ext>
              </a:extLst>
            </p:cNvPr>
            <p:cNvSpPr/>
            <p:nvPr/>
          </p:nvSpPr>
          <p:spPr>
            <a:xfrm>
              <a:off x="1500388" y="1753552"/>
              <a:ext cx="1593668" cy="365760"/>
            </a:xfrm>
            <a:prstGeom prst="round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3" name="Rectangle: Rounded Corners 392">
              <a:extLst>
                <a:ext uri="{FF2B5EF4-FFF2-40B4-BE49-F238E27FC236}">
                  <a16:creationId xmlns:a16="http://schemas.microsoft.com/office/drawing/2014/main" id="{F6D71B41-584A-4C13-9D4D-C6818CEFF904}"/>
                </a:ext>
              </a:extLst>
            </p:cNvPr>
            <p:cNvSpPr/>
            <p:nvPr/>
          </p:nvSpPr>
          <p:spPr>
            <a:xfrm>
              <a:off x="1500388" y="2200571"/>
              <a:ext cx="1593668" cy="365760"/>
            </a:xfrm>
            <a:prstGeom prst="round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4" name="Rectangle: Rounded Corners 393">
              <a:extLst>
                <a:ext uri="{FF2B5EF4-FFF2-40B4-BE49-F238E27FC236}">
                  <a16:creationId xmlns:a16="http://schemas.microsoft.com/office/drawing/2014/main" id="{64DEEFC3-8C17-4DC5-90EC-94502E8BF2C6}"/>
                </a:ext>
              </a:extLst>
            </p:cNvPr>
            <p:cNvSpPr/>
            <p:nvPr/>
          </p:nvSpPr>
          <p:spPr>
            <a:xfrm>
              <a:off x="1500388" y="2647590"/>
              <a:ext cx="1593668" cy="365760"/>
            </a:xfrm>
            <a:prstGeom prst="round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5" name="TextBox 394">
              <a:extLst>
                <a:ext uri="{FF2B5EF4-FFF2-40B4-BE49-F238E27FC236}">
                  <a16:creationId xmlns:a16="http://schemas.microsoft.com/office/drawing/2014/main" id="{07B2BA15-99FA-4A77-985D-39993B999D13}"/>
                </a:ext>
              </a:extLst>
            </p:cNvPr>
            <p:cNvSpPr txBox="1"/>
            <p:nvPr/>
          </p:nvSpPr>
          <p:spPr>
            <a:xfrm>
              <a:off x="1706908" y="1797933"/>
              <a:ext cx="121551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Content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396" name="TextBox 395">
              <a:extLst>
                <a:ext uri="{FF2B5EF4-FFF2-40B4-BE49-F238E27FC236}">
                  <a16:creationId xmlns:a16="http://schemas.microsoft.com/office/drawing/2014/main" id="{2F1C554C-E046-4588-BC3A-38AD4D5E0F29}"/>
                </a:ext>
              </a:extLst>
            </p:cNvPr>
            <p:cNvSpPr txBox="1"/>
            <p:nvPr/>
          </p:nvSpPr>
          <p:spPr>
            <a:xfrm>
              <a:off x="1706908" y="2244952"/>
              <a:ext cx="121551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Content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397" name="TextBox 396">
              <a:extLst>
                <a:ext uri="{FF2B5EF4-FFF2-40B4-BE49-F238E27FC236}">
                  <a16:creationId xmlns:a16="http://schemas.microsoft.com/office/drawing/2014/main" id="{BBCB3E77-0C11-4480-9CA5-AA7E148951D6}"/>
                </a:ext>
              </a:extLst>
            </p:cNvPr>
            <p:cNvSpPr txBox="1"/>
            <p:nvPr/>
          </p:nvSpPr>
          <p:spPr>
            <a:xfrm>
              <a:off x="1706908" y="2691971"/>
              <a:ext cx="121551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Content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372" name="Group 371">
            <a:extLst>
              <a:ext uri="{FF2B5EF4-FFF2-40B4-BE49-F238E27FC236}">
                <a16:creationId xmlns:a16="http://schemas.microsoft.com/office/drawing/2014/main" id="{37F18E59-6E6F-413A-A211-5E3FA86E5E7A}"/>
              </a:ext>
            </a:extLst>
          </p:cNvPr>
          <p:cNvGrpSpPr/>
          <p:nvPr/>
        </p:nvGrpSpPr>
        <p:grpSpPr>
          <a:xfrm>
            <a:off x="4643049" y="2143707"/>
            <a:ext cx="2933948" cy="2845426"/>
            <a:chOff x="3910991" y="2028562"/>
            <a:chExt cx="4396146" cy="4263507"/>
          </a:xfrm>
        </p:grpSpPr>
        <p:sp>
          <p:nvSpPr>
            <p:cNvPr id="373" name="Up Arrow 3">
              <a:extLst>
                <a:ext uri="{FF2B5EF4-FFF2-40B4-BE49-F238E27FC236}">
                  <a16:creationId xmlns:a16="http://schemas.microsoft.com/office/drawing/2014/main" id="{E93B7902-C246-4C11-8E25-E273AFFE00B4}"/>
                </a:ext>
              </a:extLst>
            </p:cNvPr>
            <p:cNvSpPr/>
            <p:nvPr/>
          </p:nvSpPr>
          <p:spPr>
            <a:xfrm rot="10800000">
              <a:off x="5670120" y="4768779"/>
              <a:ext cx="851759" cy="1523290"/>
            </a:xfrm>
            <a:prstGeom prst="upArrow">
              <a:avLst/>
            </a:prstGeom>
            <a:solidFill>
              <a:schemeClr val="accent2"/>
            </a:solidFill>
            <a:ln w="381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grpSp>
          <p:nvGrpSpPr>
            <p:cNvPr id="374" name="Group 373">
              <a:extLst>
                <a:ext uri="{FF2B5EF4-FFF2-40B4-BE49-F238E27FC236}">
                  <a16:creationId xmlns:a16="http://schemas.microsoft.com/office/drawing/2014/main" id="{B9D1549F-DBDA-4606-B9DB-7B0BE5183CA9}"/>
                </a:ext>
              </a:extLst>
            </p:cNvPr>
            <p:cNvGrpSpPr/>
            <p:nvPr/>
          </p:nvGrpSpPr>
          <p:grpSpPr>
            <a:xfrm>
              <a:off x="3910991" y="2028562"/>
              <a:ext cx="4396146" cy="3463296"/>
              <a:chOff x="1806022" y="2656735"/>
              <a:chExt cx="3988343" cy="3142032"/>
            </a:xfrm>
          </p:grpSpPr>
          <p:sp>
            <p:nvSpPr>
              <p:cNvPr id="375" name="Oval 374">
                <a:extLst>
                  <a:ext uri="{FF2B5EF4-FFF2-40B4-BE49-F238E27FC236}">
                    <a16:creationId xmlns:a16="http://schemas.microsoft.com/office/drawing/2014/main" id="{5C5B3F4A-58B3-4CC2-B1EB-AB35C2BB832A}"/>
                  </a:ext>
                </a:extLst>
              </p:cNvPr>
              <p:cNvSpPr/>
              <p:nvPr/>
            </p:nvSpPr>
            <p:spPr>
              <a:xfrm>
                <a:off x="1978223" y="2781114"/>
                <a:ext cx="3643942" cy="1270086"/>
              </a:xfrm>
              <a:prstGeom prst="ellipse">
                <a:avLst/>
              </a:prstGeom>
              <a:solidFill>
                <a:schemeClr val="accent2">
                  <a:alpha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76" name="Freeform: Shape 375">
                <a:extLst>
                  <a:ext uri="{FF2B5EF4-FFF2-40B4-BE49-F238E27FC236}">
                    <a16:creationId xmlns:a16="http://schemas.microsoft.com/office/drawing/2014/main" id="{C1F32ADF-7150-4D9A-BE05-2ED370122330}"/>
                  </a:ext>
                </a:extLst>
              </p:cNvPr>
              <p:cNvSpPr/>
              <p:nvPr/>
            </p:nvSpPr>
            <p:spPr>
              <a:xfrm>
                <a:off x="1806022" y="2656735"/>
                <a:ext cx="3988343" cy="3142032"/>
              </a:xfrm>
              <a:custGeom>
                <a:avLst/>
                <a:gdLst>
                  <a:gd name="connsiteX0" fmla="*/ 2388104 w 4776206"/>
                  <a:gd name="connsiteY0" fmla="*/ 148949 h 3762713"/>
                  <a:gd name="connsiteX1" fmla="*/ 206218 w 4776206"/>
                  <a:gd name="connsiteY1" fmla="*/ 909440 h 3762713"/>
                  <a:gd name="connsiteX2" fmla="*/ 2388104 w 4776206"/>
                  <a:gd name="connsiteY2" fmla="*/ 1669931 h 3762713"/>
                  <a:gd name="connsiteX3" fmla="*/ 4569990 w 4776206"/>
                  <a:gd name="connsiteY3" fmla="*/ 909440 h 3762713"/>
                  <a:gd name="connsiteX4" fmla="*/ 2388104 w 4776206"/>
                  <a:gd name="connsiteY4" fmla="*/ 148949 h 3762713"/>
                  <a:gd name="connsiteX5" fmla="*/ 2388103 w 4776206"/>
                  <a:gd name="connsiteY5" fmla="*/ 0 h 3762713"/>
                  <a:gd name="connsiteX6" fmla="*/ 4776206 w 4776206"/>
                  <a:gd name="connsiteY6" fmla="*/ 918941 h 3762713"/>
                  <a:gd name="connsiteX7" fmla="*/ 4763876 w 4776206"/>
                  <a:gd name="connsiteY7" fmla="*/ 1012898 h 3762713"/>
                  <a:gd name="connsiteX8" fmla="*/ 4757696 w 4776206"/>
                  <a:gd name="connsiteY8" fmla="*/ 1028481 h 3762713"/>
                  <a:gd name="connsiteX9" fmla="*/ 4659107 w 4776206"/>
                  <a:gd name="connsiteY9" fmla="*/ 1202441 h 3762713"/>
                  <a:gd name="connsiteX10" fmla="*/ 3006423 w 4776206"/>
                  <a:gd name="connsiteY10" fmla="*/ 3657627 h 3762713"/>
                  <a:gd name="connsiteX11" fmla="*/ 3000542 w 4776206"/>
                  <a:gd name="connsiteY11" fmla="*/ 3657627 h 3762713"/>
                  <a:gd name="connsiteX12" fmla="*/ 2997113 w 4776206"/>
                  <a:gd name="connsiteY12" fmla="*/ 3664350 h 3762713"/>
                  <a:gd name="connsiteX13" fmla="*/ 2386594 w 4776206"/>
                  <a:gd name="connsiteY13" fmla="*/ 3762713 h 3762713"/>
                  <a:gd name="connsiteX14" fmla="*/ 1776075 w 4776206"/>
                  <a:gd name="connsiteY14" fmla="*/ 3664350 h 3762713"/>
                  <a:gd name="connsiteX15" fmla="*/ 1772646 w 4776206"/>
                  <a:gd name="connsiteY15" fmla="*/ 3657627 h 3762713"/>
                  <a:gd name="connsiteX16" fmla="*/ 1769783 w 4776206"/>
                  <a:gd name="connsiteY16" fmla="*/ 3657627 h 3762713"/>
                  <a:gd name="connsiteX17" fmla="*/ 117099 w 4776206"/>
                  <a:gd name="connsiteY17" fmla="*/ 1202441 h 3762713"/>
                  <a:gd name="connsiteX18" fmla="*/ 18511 w 4776206"/>
                  <a:gd name="connsiteY18" fmla="*/ 1028481 h 3762713"/>
                  <a:gd name="connsiteX19" fmla="*/ 12330 w 4776206"/>
                  <a:gd name="connsiteY19" fmla="*/ 1012898 h 3762713"/>
                  <a:gd name="connsiteX20" fmla="*/ 0 w 4776206"/>
                  <a:gd name="connsiteY20" fmla="*/ 918941 h 3762713"/>
                  <a:gd name="connsiteX21" fmla="*/ 2388103 w 4776206"/>
                  <a:gd name="connsiteY21" fmla="*/ 0 h 376271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</a:cxnLst>
                <a:rect l="l" t="t" r="r" b="b"/>
                <a:pathLst>
                  <a:path w="4776206" h="3762713">
                    <a:moveTo>
                      <a:pt x="2388104" y="148949"/>
                    </a:moveTo>
                    <a:cubicBezTo>
                      <a:pt x="1183082" y="148949"/>
                      <a:pt x="206218" y="489432"/>
                      <a:pt x="206218" y="909440"/>
                    </a:cubicBezTo>
                    <a:cubicBezTo>
                      <a:pt x="206218" y="1329448"/>
                      <a:pt x="1183082" y="1669931"/>
                      <a:pt x="2388104" y="1669931"/>
                    </a:cubicBezTo>
                    <a:cubicBezTo>
                      <a:pt x="3593126" y="1669931"/>
                      <a:pt x="4569990" y="1329448"/>
                      <a:pt x="4569990" y="909440"/>
                    </a:cubicBezTo>
                    <a:cubicBezTo>
                      <a:pt x="4569990" y="489432"/>
                      <a:pt x="3593126" y="148949"/>
                      <a:pt x="2388104" y="148949"/>
                    </a:cubicBezTo>
                    <a:close/>
                    <a:moveTo>
                      <a:pt x="2388103" y="0"/>
                    </a:moveTo>
                    <a:cubicBezTo>
                      <a:pt x="3707016" y="0"/>
                      <a:pt x="4776206" y="411424"/>
                      <a:pt x="4776206" y="918941"/>
                    </a:cubicBezTo>
                    <a:cubicBezTo>
                      <a:pt x="4776206" y="950661"/>
                      <a:pt x="4772029" y="982005"/>
                      <a:pt x="4763876" y="1012898"/>
                    </a:cubicBezTo>
                    <a:lnTo>
                      <a:pt x="4757696" y="1028481"/>
                    </a:lnTo>
                    <a:lnTo>
                      <a:pt x="4659107" y="1202441"/>
                    </a:lnTo>
                    <a:lnTo>
                      <a:pt x="3006423" y="3657627"/>
                    </a:lnTo>
                    <a:lnTo>
                      <a:pt x="3000542" y="3657627"/>
                    </a:lnTo>
                    <a:lnTo>
                      <a:pt x="2997113" y="3664350"/>
                    </a:lnTo>
                    <a:cubicBezTo>
                      <a:pt x="2939004" y="3720486"/>
                      <a:pt x="2687745" y="3762713"/>
                      <a:pt x="2386594" y="3762713"/>
                    </a:cubicBezTo>
                    <a:cubicBezTo>
                      <a:pt x="2085443" y="3762713"/>
                      <a:pt x="1834184" y="3720486"/>
                      <a:pt x="1776075" y="3664350"/>
                    </a:cubicBezTo>
                    <a:lnTo>
                      <a:pt x="1772646" y="3657627"/>
                    </a:lnTo>
                    <a:lnTo>
                      <a:pt x="1769783" y="3657627"/>
                    </a:lnTo>
                    <a:lnTo>
                      <a:pt x="117099" y="1202441"/>
                    </a:lnTo>
                    <a:lnTo>
                      <a:pt x="18511" y="1028481"/>
                    </a:lnTo>
                    <a:lnTo>
                      <a:pt x="12330" y="1012898"/>
                    </a:lnTo>
                    <a:cubicBezTo>
                      <a:pt x="4177" y="982005"/>
                      <a:pt x="0" y="950661"/>
                      <a:pt x="0" y="918941"/>
                    </a:cubicBezTo>
                    <a:cubicBezTo>
                      <a:pt x="0" y="411424"/>
                      <a:pt x="1069190" y="0"/>
                      <a:pt x="2388103" y="0"/>
                    </a:cubicBezTo>
                    <a:close/>
                  </a:path>
                </a:pathLst>
              </a:custGeom>
              <a:solidFill>
                <a:schemeClr val="bg1">
                  <a:alpha val="40000"/>
                </a:schemeClr>
              </a:solidFill>
              <a:ln>
                <a:solidFill>
                  <a:schemeClr val="accent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</p:grpSp>
      <p:grpSp>
        <p:nvGrpSpPr>
          <p:cNvPr id="382" name="Group 381">
            <a:extLst>
              <a:ext uri="{FF2B5EF4-FFF2-40B4-BE49-F238E27FC236}">
                <a16:creationId xmlns:a16="http://schemas.microsoft.com/office/drawing/2014/main" id="{068056B3-997F-4081-8527-5FAEACD40A01}"/>
              </a:ext>
            </a:extLst>
          </p:cNvPr>
          <p:cNvGrpSpPr/>
          <p:nvPr/>
        </p:nvGrpSpPr>
        <p:grpSpPr>
          <a:xfrm>
            <a:off x="4898073" y="5060765"/>
            <a:ext cx="2423901" cy="923330"/>
            <a:chOff x="2725123" y="4283314"/>
            <a:chExt cx="1292073" cy="923330"/>
          </a:xfrm>
        </p:grpSpPr>
        <p:sp>
          <p:nvSpPr>
            <p:cNvPr id="383" name="TextBox 382">
              <a:extLst>
                <a:ext uri="{FF2B5EF4-FFF2-40B4-BE49-F238E27FC236}">
                  <a16:creationId xmlns:a16="http://schemas.microsoft.com/office/drawing/2014/main" id="{7CF10F60-E6E6-4085-862E-2ABDEC87746D}"/>
                </a:ext>
              </a:extLst>
            </p:cNvPr>
            <p:cNvSpPr txBox="1"/>
            <p:nvPr/>
          </p:nvSpPr>
          <p:spPr>
            <a:xfrm>
              <a:off x="2725124" y="4560313"/>
              <a:ext cx="1292072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84" name="TextBox 383">
              <a:extLst>
                <a:ext uri="{FF2B5EF4-FFF2-40B4-BE49-F238E27FC236}">
                  <a16:creationId xmlns:a16="http://schemas.microsoft.com/office/drawing/2014/main" id="{D90D7FA7-E251-47D6-A3EE-A8640D691CEB}"/>
                </a:ext>
              </a:extLst>
            </p:cNvPr>
            <p:cNvSpPr txBox="1"/>
            <p:nvPr/>
          </p:nvSpPr>
          <p:spPr>
            <a:xfrm>
              <a:off x="2725123" y="4283314"/>
              <a:ext cx="129207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accent2"/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accent2"/>
                </a:solidFill>
                <a:cs typeface="Arial" pitchFamily="34" charset="0"/>
              </a:endParaRPr>
            </a:p>
          </p:txBody>
        </p:sp>
      </p:grpSp>
      <p:grpSp>
        <p:nvGrpSpPr>
          <p:cNvPr id="398" name="Group 397">
            <a:extLst>
              <a:ext uri="{FF2B5EF4-FFF2-40B4-BE49-F238E27FC236}">
                <a16:creationId xmlns:a16="http://schemas.microsoft.com/office/drawing/2014/main" id="{0560BC94-F5BF-4A03-A5CE-FB5B2961E30C}"/>
              </a:ext>
            </a:extLst>
          </p:cNvPr>
          <p:cNvGrpSpPr/>
          <p:nvPr/>
        </p:nvGrpSpPr>
        <p:grpSpPr>
          <a:xfrm>
            <a:off x="5313189" y="2235204"/>
            <a:ext cx="1593668" cy="1259798"/>
            <a:chOff x="1500388" y="1753552"/>
            <a:chExt cx="1593668" cy="1259798"/>
          </a:xfrm>
        </p:grpSpPr>
        <p:sp>
          <p:nvSpPr>
            <p:cNvPr id="399" name="Rectangle: Rounded Corners 398">
              <a:extLst>
                <a:ext uri="{FF2B5EF4-FFF2-40B4-BE49-F238E27FC236}">
                  <a16:creationId xmlns:a16="http://schemas.microsoft.com/office/drawing/2014/main" id="{C35FDA66-A748-46DD-A10F-7BA0311D3E53}"/>
                </a:ext>
              </a:extLst>
            </p:cNvPr>
            <p:cNvSpPr/>
            <p:nvPr/>
          </p:nvSpPr>
          <p:spPr>
            <a:xfrm>
              <a:off x="1500388" y="1753552"/>
              <a:ext cx="1593668" cy="365760"/>
            </a:xfrm>
            <a:prstGeom prst="round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0" name="Rectangle: Rounded Corners 399">
              <a:extLst>
                <a:ext uri="{FF2B5EF4-FFF2-40B4-BE49-F238E27FC236}">
                  <a16:creationId xmlns:a16="http://schemas.microsoft.com/office/drawing/2014/main" id="{FE4CCD34-0EE9-416B-BAEA-D8423DCD7E33}"/>
                </a:ext>
              </a:extLst>
            </p:cNvPr>
            <p:cNvSpPr/>
            <p:nvPr/>
          </p:nvSpPr>
          <p:spPr>
            <a:xfrm>
              <a:off x="1500388" y="2200571"/>
              <a:ext cx="1593668" cy="365760"/>
            </a:xfrm>
            <a:prstGeom prst="round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1" name="Rectangle: Rounded Corners 400">
              <a:extLst>
                <a:ext uri="{FF2B5EF4-FFF2-40B4-BE49-F238E27FC236}">
                  <a16:creationId xmlns:a16="http://schemas.microsoft.com/office/drawing/2014/main" id="{105595F9-647B-48C5-B074-9C29A2852EE3}"/>
                </a:ext>
              </a:extLst>
            </p:cNvPr>
            <p:cNvSpPr/>
            <p:nvPr/>
          </p:nvSpPr>
          <p:spPr>
            <a:xfrm>
              <a:off x="1500388" y="2647590"/>
              <a:ext cx="1593668" cy="365760"/>
            </a:xfrm>
            <a:prstGeom prst="round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2" name="TextBox 401">
              <a:extLst>
                <a:ext uri="{FF2B5EF4-FFF2-40B4-BE49-F238E27FC236}">
                  <a16:creationId xmlns:a16="http://schemas.microsoft.com/office/drawing/2014/main" id="{AEB70304-D237-4348-854A-63C0A52B621F}"/>
                </a:ext>
              </a:extLst>
            </p:cNvPr>
            <p:cNvSpPr txBox="1"/>
            <p:nvPr/>
          </p:nvSpPr>
          <p:spPr>
            <a:xfrm>
              <a:off x="1706908" y="1797933"/>
              <a:ext cx="121551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Content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403" name="TextBox 402">
              <a:extLst>
                <a:ext uri="{FF2B5EF4-FFF2-40B4-BE49-F238E27FC236}">
                  <a16:creationId xmlns:a16="http://schemas.microsoft.com/office/drawing/2014/main" id="{38EE1504-99BC-4916-AB01-245D4B88A35F}"/>
                </a:ext>
              </a:extLst>
            </p:cNvPr>
            <p:cNvSpPr txBox="1"/>
            <p:nvPr/>
          </p:nvSpPr>
          <p:spPr>
            <a:xfrm>
              <a:off x="1706908" y="2244952"/>
              <a:ext cx="121551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Content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404" name="TextBox 403">
              <a:extLst>
                <a:ext uri="{FF2B5EF4-FFF2-40B4-BE49-F238E27FC236}">
                  <a16:creationId xmlns:a16="http://schemas.microsoft.com/office/drawing/2014/main" id="{1D12AD1F-BD29-400B-95E0-5146ED56ABBF}"/>
                </a:ext>
              </a:extLst>
            </p:cNvPr>
            <p:cNvSpPr txBox="1"/>
            <p:nvPr/>
          </p:nvSpPr>
          <p:spPr>
            <a:xfrm>
              <a:off x="1706908" y="2691971"/>
              <a:ext cx="121551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Content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377" name="Group 376">
            <a:extLst>
              <a:ext uri="{FF2B5EF4-FFF2-40B4-BE49-F238E27FC236}">
                <a16:creationId xmlns:a16="http://schemas.microsoft.com/office/drawing/2014/main" id="{37D6D36B-FEE9-487E-BBAE-64B77A6B4EBA}"/>
              </a:ext>
            </a:extLst>
          </p:cNvPr>
          <p:cNvGrpSpPr/>
          <p:nvPr/>
        </p:nvGrpSpPr>
        <p:grpSpPr>
          <a:xfrm>
            <a:off x="8481975" y="2400348"/>
            <a:ext cx="2933948" cy="2845426"/>
            <a:chOff x="3910991" y="2028562"/>
            <a:chExt cx="4396146" cy="4263507"/>
          </a:xfrm>
        </p:grpSpPr>
        <p:sp>
          <p:nvSpPr>
            <p:cNvPr id="378" name="Up Arrow 3">
              <a:extLst>
                <a:ext uri="{FF2B5EF4-FFF2-40B4-BE49-F238E27FC236}">
                  <a16:creationId xmlns:a16="http://schemas.microsoft.com/office/drawing/2014/main" id="{17D4FBF2-3E15-42A7-9DBD-DA690D6B7836}"/>
                </a:ext>
              </a:extLst>
            </p:cNvPr>
            <p:cNvSpPr/>
            <p:nvPr/>
          </p:nvSpPr>
          <p:spPr>
            <a:xfrm rot="10800000">
              <a:off x="5670120" y="4768779"/>
              <a:ext cx="851759" cy="1523290"/>
            </a:xfrm>
            <a:prstGeom prst="upArrow">
              <a:avLst/>
            </a:prstGeom>
            <a:solidFill>
              <a:schemeClr val="accent3"/>
            </a:solidFill>
            <a:ln w="381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grpSp>
          <p:nvGrpSpPr>
            <p:cNvPr id="379" name="Group 378">
              <a:extLst>
                <a:ext uri="{FF2B5EF4-FFF2-40B4-BE49-F238E27FC236}">
                  <a16:creationId xmlns:a16="http://schemas.microsoft.com/office/drawing/2014/main" id="{A21EDBE5-B0B5-4756-877B-8CD7E61D0720}"/>
                </a:ext>
              </a:extLst>
            </p:cNvPr>
            <p:cNvGrpSpPr/>
            <p:nvPr/>
          </p:nvGrpSpPr>
          <p:grpSpPr>
            <a:xfrm>
              <a:off x="3910991" y="2028562"/>
              <a:ext cx="4396146" cy="3463296"/>
              <a:chOff x="1806022" y="2656735"/>
              <a:chExt cx="3988343" cy="3142032"/>
            </a:xfrm>
          </p:grpSpPr>
          <p:sp>
            <p:nvSpPr>
              <p:cNvPr id="380" name="Oval 379">
                <a:extLst>
                  <a:ext uri="{FF2B5EF4-FFF2-40B4-BE49-F238E27FC236}">
                    <a16:creationId xmlns:a16="http://schemas.microsoft.com/office/drawing/2014/main" id="{38EAE254-CA1E-4A14-BCF3-35DD1C45939C}"/>
                  </a:ext>
                </a:extLst>
              </p:cNvPr>
              <p:cNvSpPr/>
              <p:nvPr/>
            </p:nvSpPr>
            <p:spPr>
              <a:xfrm>
                <a:off x="1978223" y="2781114"/>
                <a:ext cx="3643942" cy="1270086"/>
              </a:xfrm>
              <a:prstGeom prst="ellipse">
                <a:avLst/>
              </a:prstGeom>
              <a:solidFill>
                <a:schemeClr val="accent3">
                  <a:alpha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81" name="Freeform: Shape 380">
                <a:extLst>
                  <a:ext uri="{FF2B5EF4-FFF2-40B4-BE49-F238E27FC236}">
                    <a16:creationId xmlns:a16="http://schemas.microsoft.com/office/drawing/2014/main" id="{C6DE8CB5-7BBF-498B-B691-2B2532B17320}"/>
                  </a:ext>
                </a:extLst>
              </p:cNvPr>
              <p:cNvSpPr/>
              <p:nvPr/>
            </p:nvSpPr>
            <p:spPr>
              <a:xfrm>
                <a:off x="1806022" y="2656735"/>
                <a:ext cx="3988343" cy="3142032"/>
              </a:xfrm>
              <a:custGeom>
                <a:avLst/>
                <a:gdLst>
                  <a:gd name="connsiteX0" fmla="*/ 2388104 w 4776206"/>
                  <a:gd name="connsiteY0" fmla="*/ 148949 h 3762713"/>
                  <a:gd name="connsiteX1" fmla="*/ 206218 w 4776206"/>
                  <a:gd name="connsiteY1" fmla="*/ 909440 h 3762713"/>
                  <a:gd name="connsiteX2" fmla="*/ 2388104 w 4776206"/>
                  <a:gd name="connsiteY2" fmla="*/ 1669931 h 3762713"/>
                  <a:gd name="connsiteX3" fmla="*/ 4569990 w 4776206"/>
                  <a:gd name="connsiteY3" fmla="*/ 909440 h 3762713"/>
                  <a:gd name="connsiteX4" fmla="*/ 2388104 w 4776206"/>
                  <a:gd name="connsiteY4" fmla="*/ 148949 h 3762713"/>
                  <a:gd name="connsiteX5" fmla="*/ 2388103 w 4776206"/>
                  <a:gd name="connsiteY5" fmla="*/ 0 h 3762713"/>
                  <a:gd name="connsiteX6" fmla="*/ 4776206 w 4776206"/>
                  <a:gd name="connsiteY6" fmla="*/ 918941 h 3762713"/>
                  <a:gd name="connsiteX7" fmla="*/ 4763876 w 4776206"/>
                  <a:gd name="connsiteY7" fmla="*/ 1012898 h 3762713"/>
                  <a:gd name="connsiteX8" fmla="*/ 4757696 w 4776206"/>
                  <a:gd name="connsiteY8" fmla="*/ 1028481 h 3762713"/>
                  <a:gd name="connsiteX9" fmla="*/ 4659107 w 4776206"/>
                  <a:gd name="connsiteY9" fmla="*/ 1202441 h 3762713"/>
                  <a:gd name="connsiteX10" fmla="*/ 3006423 w 4776206"/>
                  <a:gd name="connsiteY10" fmla="*/ 3657627 h 3762713"/>
                  <a:gd name="connsiteX11" fmla="*/ 3000542 w 4776206"/>
                  <a:gd name="connsiteY11" fmla="*/ 3657627 h 3762713"/>
                  <a:gd name="connsiteX12" fmla="*/ 2997113 w 4776206"/>
                  <a:gd name="connsiteY12" fmla="*/ 3664350 h 3762713"/>
                  <a:gd name="connsiteX13" fmla="*/ 2386594 w 4776206"/>
                  <a:gd name="connsiteY13" fmla="*/ 3762713 h 3762713"/>
                  <a:gd name="connsiteX14" fmla="*/ 1776075 w 4776206"/>
                  <a:gd name="connsiteY14" fmla="*/ 3664350 h 3762713"/>
                  <a:gd name="connsiteX15" fmla="*/ 1772646 w 4776206"/>
                  <a:gd name="connsiteY15" fmla="*/ 3657627 h 3762713"/>
                  <a:gd name="connsiteX16" fmla="*/ 1769783 w 4776206"/>
                  <a:gd name="connsiteY16" fmla="*/ 3657627 h 3762713"/>
                  <a:gd name="connsiteX17" fmla="*/ 117099 w 4776206"/>
                  <a:gd name="connsiteY17" fmla="*/ 1202441 h 3762713"/>
                  <a:gd name="connsiteX18" fmla="*/ 18511 w 4776206"/>
                  <a:gd name="connsiteY18" fmla="*/ 1028481 h 3762713"/>
                  <a:gd name="connsiteX19" fmla="*/ 12330 w 4776206"/>
                  <a:gd name="connsiteY19" fmla="*/ 1012898 h 3762713"/>
                  <a:gd name="connsiteX20" fmla="*/ 0 w 4776206"/>
                  <a:gd name="connsiteY20" fmla="*/ 918941 h 3762713"/>
                  <a:gd name="connsiteX21" fmla="*/ 2388103 w 4776206"/>
                  <a:gd name="connsiteY21" fmla="*/ 0 h 376271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</a:cxnLst>
                <a:rect l="l" t="t" r="r" b="b"/>
                <a:pathLst>
                  <a:path w="4776206" h="3762713">
                    <a:moveTo>
                      <a:pt x="2388104" y="148949"/>
                    </a:moveTo>
                    <a:cubicBezTo>
                      <a:pt x="1183082" y="148949"/>
                      <a:pt x="206218" y="489432"/>
                      <a:pt x="206218" y="909440"/>
                    </a:cubicBezTo>
                    <a:cubicBezTo>
                      <a:pt x="206218" y="1329448"/>
                      <a:pt x="1183082" y="1669931"/>
                      <a:pt x="2388104" y="1669931"/>
                    </a:cubicBezTo>
                    <a:cubicBezTo>
                      <a:pt x="3593126" y="1669931"/>
                      <a:pt x="4569990" y="1329448"/>
                      <a:pt x="4569990" y="909440"/>
                    </a:cubicBezTo>
                    <a:cubicBezTo>
                      <a:pt x="4569990" y="489432"/>
                      <a:pt x="3593126" y="148949"/>
                      <a:pt x="2388104" y="148949"/>
                    </a:cubicBezTo>
                    <a:close/>
                    <a:moveTo>
                      <a:pt x="2388103" y="0"/>
                    </a:moveTo>
                    <a:cubicBezTo>
                      <a:pt x="3707016" y="0"/>
                      <a:pt x="4776206" y="411424"/>
                      <a:pt x="4776206" y="918941"/>
                    </a:cubicBezTo>
                    <a:cubicBezTo>
                      <a:pt x="4776206" y="950661"/>
                      <a:pt x="4772029" y="982005"/>
                      <a:pt x="4763876" y="1012898"/>
                    </a:cubicBezTo>
                    <a:lnTo>
                      <a:pt x="4757696" y="1028481"/>
                    </a:lnTo>
                    <a:lnTo>
                      <a:pt x="4659107" y="1202441"/>
                    </a:lnTo>
                    <a:lnTo>
                      <a:pt x="3006423" y="3657627"/>
                    </a:lnTo>
                    <a:lnTo>
                      <a:pt x="3000542" y="3657627"/>
                    </a:lnTo>
                    <a:lnTo>
                      <a:pt x="2997113" y="3664350"/>
                    </a:lnTo>
                    <a:cubicBezTo>
                      <a:pt x="2939004" y="3720486"/>
                      <a:pt x="2687745" y="3762713"/>
                      <a:pt x="2386594" y="3762713"/>
                    </a:cubicBezTo>
                    <a:cubicBezTo>
                      <a:pt x="2085443" y="3762713"/>
                      <a:pt x="1834184" y="3720486"/>
                      <a:pt x="1776075" y="3664350"/>
                    </a:cubicBezTo>
                    <a:lnTo>
                      <a:pt x="1772646" y="3657627"/>
                    </a:lnTo>
                    <a:lnTo>
                      <a:pt x="1769783" y="3657627"/>
                    </a:lnTo>
                    <a:lnTo>
                      <a:pt x="117099" y="1202441"/>
                    </a:lnTo>
                    <a:lnTo>
                      <a:pt x="18511" y="1028481"/>
                    </a:lnTo>
                    <a:lnTo>
                      <a:pt x="12330" y="1012898"/>
                    </a:lnTo>
                    <a:cubicBezTo>
                      <a:pt x="4177" y="982005"/>
                      <a:pt x="0" y="950661"/>
                      <a:pt x="0" y="918941"/>
                    </a:cubicBezTo>
                    <a:cubicBezTo>
                      <a:pt x="0" y="411424"/>
                      <a:pt x="1069190" y="0"/>
                      <a:pt x="2388103" y="0"/>
                    </a:cubicBezTo>
                    <a:close/>
                  </a:path>
                </a:pathLst>
              </a:custGeom>
              <a:solidFill>
                <a:schemeClr val="bg1">
                  <a:alpha val="40000"/>
                </a:schemeClr>
              </a:solidFill>
              <a:ln>
                <a:solidFill>
                  <a:schemeClr val="accent3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</p:grpSp>
      <p:grpSp>
        <p:nvGrpSpPr>
          <p:cNvPr id="385" name="Group 384">
            <a:extLst>
              <a:ext uri="{FF2B5EF4-FFF2-40B4-BE49-F238E27FC236}">
                <a16:creationId xmlns:a16="http://schemas.microsoft.com/office/drawing/2014/main" id="{5153272A-2923-49AE-8DF0-76C331890FA1}"/>
              </a:ext>
            </a:extLst>
          </p:cNvPr>
          <p:cNvGrpSpPr/>
          <p:nvPr/>
        </p:nvGrpSpPr>
        <p:grpSpPr>
          <a:xfrm>
            <a:off x="8736999" y="5308918"/>
            <a:ext cx="2423901" cy="923330"/>
            <a:chOff x="2725123" y="4283314"/>
            <a:chExt cx="1292073" cy="923330"/>
          </a:xfrm>
        </p:grpSpPr>
        <p:sp>
          <p:nvSpPr>
            <p:cNvPr id="386" name="TextBox 385">
              <a:extLst>
                <a:ext uri="{FF2B5EF4-FFF2-40B4-BE49-F238E27FC236}">
                  <a16:creationId xmlns:a16="http://schemas.microsoft.com/office/drawing/2014/main" id="{E151BE57-DFE0-41B0-A818-E944D0271D6E}"/>
                </a:ext>
              </a:extLst>
            </p:cNvPr>
            <p:cNvSpPr txBox="1"/>
            <p:nvPr/>
          </p:nvSpPr>
          <p:spPr>
            <a:xfrm>
              <a:off x="2725124" y="4560313"/>
              <a:ext cx="1292072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87" name="TextBox 386">
              <a:extLst>
                <a:ext uri="{FF2B5EF4-FFF2-40B4-BE49-F238E27FC236}">
                  <a16:creationId xmlns:a16="http://schemas.microsoft.com/office/drawing/2014/main" id="{B62B9FBA-CE0C-4580-9E40-62DDAE365D2D}"/>
                </a:ext>
              </a:extLst>
            </p:cNvPr>
            <p:cNvSpPr txBox="1"/>
            <p:nvPr/>
          </p:nvSpPr>
          <p:spPr>
            <a:xfrm>
              <a:off x="2725123" y="4283314"/>
              <a:ext cx="129207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accent3"/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accent3"/>
                </a:solidFill>
                <a:cs typeface="Arial" pitchFamily="34" charset="0"/>
              </a:endParaRPr>
            </a:p>
          </p:txBody>
        </p:sp>
      </p:grpSp>
      <p:grpSp>
        <p:nvGrpSpPr>
          <p:cNvPr id="405" name="Group 404">
            <a:extLst>
              <a:ext uri="{FF2B5EF4-FFF2-40B4-BE49-F238E27FC236}">
                <a16:creationId xmlns:a16="http://schemas.microsoft.com/office/drawing/2014/main" id="{C3CC2607-5180-4D1A-869C-D69495EE5C2A}"/>
              </a:ext>
            </a:extLst>
          </p:cNvPr>
          <p:cNvGrpSpPr/>
          <p:nvPr/>
        </p:nvGrpSpPr>
        <p:grpSpPr>
          <a:xfrm>
            <a:off x="9152115" y="2603459"/>
            <a:ext cx="1593668" cy="1259798"/>
            <a:chOff x="1500388" y="1753552"/>
            <a:chExt cx="1593668" cy="1259798"/>
          </a:xfrm>
        </p:grpSpPr>
        <p:sp>
          <p:nvSpPr>
            <p:cNvPr id="406" name="Rectangle: Rounded Corners 405">
              <a:extLst>
                <a:ext uri="{FF2B5EF4-FFF2-40B4-BE49-F238E27FC236}">
                  <a16:creationId xmlns:a16="http://schemas.microsoft.com/office/drawing/2014/main" id="{8C61980B-5954-4214-8256-9EB60C2B62C3}"/>
                </a:ext>
              </a:extLst>
            </p:cNvPr>
            <p:cNvSpPr/>
            <p:nvPr/>
          </p:nvSpPr>
          <p:spPr>
            <a:xfrm>
              <a:off x="1500388" y="1753552"/>
              <a:ext cx="1593668" cy="365760"/>
            </a:xfrm>
            <a:prstGeom prst="round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7" name="Rectangle: Rounded Corners 406">
              <a:extLst>
                <a:ext uri="{FF2B5EF4-FFF2-40B4-BE49-F238E27FC236}">
                  <a16:creationId xmlns:a16="http://schemas.microsoft.com/office/drawing/2014/main" id="{739E7547-D96D-4D81-92B3-E6F41CFEFB22}"/>
                </a:ext>
              </a:extLst>
            </p:cNvPr>
            <p:cNvSpPr/>
            <p:nvPr/>
          </p:nvSpPr>
          <p:spPr>
            <a:xfrm>
              <a:off x="1500388" y="2200571"/>
              <a:ext cx="1593668" cy="365760"/>
            </a:xfrm>
            <a:prstGeom prst="round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8" name="Rectangle: Rounded Corners 407">
              <a:extLst>
                <a:ext uri="{FF2B5EF4-FFF2-40B4-BE49-F238E27FC236}">
                  <a16:creationId xmlns:a16="http://schemas.microsoft.com/office/drawing/2014/main" id="{D6FBFF14-D8C7-44B6-A374-5EE4621118EC}"/>
                </a:ext>
              </a:extLst>
            </p:cNvPr>
            <p:cNvSpPr/>
            <p:nvPr/>
          </p:nvSpPr>
          <p:spPr>
            <a:xfrm>
              <a:off x="1500388" y="2647590"/>
              <a:ext cx="1593668" cy="365760"/>
            </a:xfrm>
            <a:prstGeom prst="round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9" name="TextBox 408">
              <a:extLst>
                <a:ext uri="{FF2B5EF4-FFF2-40B4-BE49-F238E27FC236}">
                  <a16:creationId xmlns:a16="http://schemas.microsoft.com/office/drawing/2014/main" id="{C8791170-CF5D-45D1-A043-DC2ACFF480BD}"/>
                </a:ext>
              </a:extLst>
            </p:cNvPr>
            <p:cNvSpPr txBox="1"/>
            <p:nvPr/>
          </p:nvSpPr>
          <p:spPr>
            <a:xfrm>
              <a:off x="1706908" y="1797933"/>
              <a:ext cx="121551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Content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410" name="TextBox 409">
              <a:extLst>
                <a:ext uri="{FF2B5EF4-FFF2-40B4-BE49-F238E27FC236}">
                  <a16:creationId xmlns:a16="http://schemas.microsoft.com/office/drawing/2014/main" id="{C4B4FB31-166A-4175-AD9D-21DEAC2EB617}"/>
                </a:ext>
              </a:extLst>
            </p:cNvPr>
            <p:cNvSpPr txBox="1"/>
            <p:nvPr/>
          </p:nvSpPr>
          <p:spPr>
            <a:xfrm>
              <a:off x="1706908" y="2244952"/>
              <a:ext cx="121551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Content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411" name="TextBox 410">
              <a:extLst>
                <a:ext uri="{FF2B5EF4-FFF2-40B4-BE49-F238E27FC236}">
                  <a16:creationId xmlns:a16="http://schemas.microsoft.com/office/drawing/2014/main" id="{6EDB5728-7528-41A1-A9F3-F830EB6732E7}"/>
                </a:ext>
              </a:extLst>
            </p:cNvPr>
            <p:cNvSpPr txBox="1"/>
            <p:nvPr/>
          </p:nvSpPr>
          <p:spPr>
            <a:xfrm>
              <a:off x="1706908" y="2691971"/>
              <a:ext cx="121551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Content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11409</TotalTime>
  <Words>98</Words>
  <Application>Microsoft Office PowerPoint</Application>
  <PresentationFormat>Widescreen</PresentationFormat>
  <Paragraphs>18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 </cp:lastModifiedBy>
  <cp:revision>82</cp:revision>
  <dcterms:created xsi:type="dcterms:W3CDTF">2018-02-18T19:39:47Z</dcterms:created>
  <dcterms:modified xsi:type="dcterms:W3CDTF">2021-04-14T07:34:14Z</dcterms:modified>
</cp:coreProperties>
</file>