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674" name="Rectangle 2673">
            <a:extLst>
              <a:ext uri="{FF2B5EF4-FFF2-40B4-BE49-F238E27FC236}">
                <a16:creationId xmlns:a16="http://schemas.microsoft.com/office/drawing/2014/main" id="{FE1C93F2-F784-400F-9AD9-2CFB323D78A4}"/>
              </a:ext>
            </a:extLst>
          </p:cNvPr>
          <p:cNvSpPr/>
          <p:nvPr/>
        </p:nvSpPr>
        <p:spPr>
          <a:xfrm>
            <a:off x="896292" y="3755242"/>
            <a:ext cx="1593410" cy="374904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5" name="Rectangle 2674">
            <a:extLst>
              <a:ext uri="{FF2B5EF4-FFF2-40B4-BE49-F238E27FC236}">
                <a16:creationId xmlns:a16="http://schemas.microsoft.com/office/drawing/2014/main" id="{0A521526-BF41-43D1-9875-0F87C4E78A28}"/>
              </a:ext>
            </a:extLst>
          </p:cNvPr>
          <p:cNvSpPr/>
          <p:nvPr/>
        </p:nvSpPr>
        <p:spPr>
          <a:xfrm>
            <a:off x="2656286" y="3755242"/>
            <a:ext cx="1593410" cy="374904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6" name="Rectangle 2675">
            <a:extLst>
              <a:ext uri="{FF2B5EF4-FFF2-40B4-BE49-F238E27FC236}">
                <a16:creationId xmlns:a16="http://schemas.microsoft.com/office/drawing/2014/main" id="{B83B8928-67B2-4147-9630-2AEF580C3C95}"/>
              </a:ext>
            </a:extLst>
          </p:cNvPr>
          <p:cNvSpPr/>
          <p:nvPr/>
        </p:nvSpPr>
        <p:spPr>
          <a:xfrm>
            <a:off x="4416280" y="3755242"/>
            <a:ext cx="1593410" cy="374904"/>
          </a:xfrm>
          <a:prstGeom prst="rect">
            <a:avLst/>
          </a:prstGeom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7" name="Rectangle 2676">
            <a:extLst>
              <a:ext uri="{FF2B5EF4-FFF2-40B4-BE49-F238E27FC236}">
                <a16:creationId xmlns:a16="http://schemas.microsoft.com/office/drawing/2014/main" id="{C0D56A13-4FB8-449A-B057-84A695678E22}"/>
              </a:ext>
            </a:extLst>
          </p:cNvPr>
          <p:cNvSpPr/>
          <p:nvPr/>
        </p:nvSpPr>
        <p:spPr>
          <a:xfrm>
            <a:off x="6176274" y="3755242"/>
            <a:ext cx="1593410" cy="374904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8" name="Rectangle 2677">
            <a:extLst>
              <a:ext uri="{FF2B5EF4-FFF2-40B4-BE49-F238E27FC236}">
                <a16:creationId xmlns:a16="http://schemas.microsoft.com/office/drawing/2014/main" id="{B550983B-15B5-4577-8DB3-B763AF12B1D5}"/>
              </a:ext>
            </a:extLst>
          </p:cNvPr>
          <p:cNvSpPr/>
          <p:nvPr/>
        </p:nvSpPr>
        <p:spPr>
          <a:xfrm>
            <a:off x="7936268" y="3755242"/>
            <a:ext cx="1593410" cy="374904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9" name="Rectangle 2678">
            <a:extLst>
              <a:ext uri="{FF2B5EF4-FFF2-40B4-BE49-F238E27FC236}">
                <a16:creationId xmlns:a16="http://schemas.microsoft.com/office/drawing/2014/main" id="{3BF77FAF-A077-4AFF-B719-A9EAA2F8C259}"/>
              </a:ext>
            </a:extLst>
          </p:cNvPr>
          <p:cNvSpPr/>
          <p:nvPr/>
        </p:nvSpPr>
        <p:spPr>
          <a:xfrm>
            <a:off x="9696260" y="3755242"/>
            <a:ext cx="1593410" cy="374904"/>
          </a:xfrm>
          <a:prstGeom prst="rect">
            <a:avLst/>
          </a:prstGeom>
          <a:solidFill>
            <a:schemeClr val="accent4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0" name="직사각형 113">
            <a:extLst>
              <a:ext uri="{FF2B5EF4-FFF2-40B4-BE49-F238E27FC236}">
                <a16:creationId xmlns:a16="http://schemas.microsoft.com/office/drawing/2014/main" id="{D7D36967-324A-4450-9D31-DE920734E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231" y="3758028"/>
            <a:ext cx="73152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6"/>
                </a:solidFill>
                <a:cs typeface="Arial" charset="0"/>
              </a:rPr>
              <a:t>2017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2681" name="TextBox 2680">
            <a:extLst>
              <a:ext uri="{FF2B5EF4-FFF2-40B4-BE49-F238E27FC236}">
                <a16:creationId xmlns:a16="http://schemas.microsoft.com/office/drawing/2014/main" id="{56A8759C-DEB7-470D-9F99-7EE4BDA8D2F3}"/>
              </a:ext>
            </a:extLst>
          </p:cNvPr>
          <p:cNvSpPr txBox="1"/>
          <p:nvPr/>
        </p:nvSpPr>
        <p:spPr>
          <a:xfrm>
            <a:off x="4847225" y="3758028"/>
            <a:ext cx="73152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82" name="TextBox 2681">
            <a:extLst>
              <a:ext uri="{FF2B5EF4-FFF2-40B4-BE49-F238E27FC236}">
                <a16:creationId xmlns:a16="http://schemas.microsoft.com/office/drawing/2014/main" id="{B4EC759F-2883-4268-A038-3BC9329379FF}"/>
              </a:ext>
            </a:extLst>
          </p:cNvPr>
          <p:cNvSpPr txBox="1"/>
          <p:nvPr/>
        </p:nvSpPr>
        <p:spPr>
          <a:xfrm>
            <a:off x="6607219" y="3758028"/>
            <a:ext cx="73152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683" name="TextBox 2682">
            <a:extLst>
              <a:ext uri="{FF2B5EF4-FFF2-40B4-BE49-F238E27FC236}">
                <a16:creationId xmlns:a16="http://schemas.microsoft.com/office/drawing/2014/main" id="{0F0A0530-9BE1-447F-B788-65ACC0ED1658}"/>
              </a:ext>
            </a:extLst>
          </p:cNvPr>
          <p:cNvSpPr txBox="1"/>
          <p:nvPr/>
        </p:nvSpPr>
        <p:spPr>
          <a:xfrm>
            <a:off x="8367213" y="3758028"/>
            <a:ext cx="73152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2020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684" name="TextBox 2683">
            <a:extLst>
              <a:ext uri="{FF2B5EF4-FFF2-40B4-BE49-F238E27FC236}">
                <a16:creationId xmlns:a16="http://schemas.microsoft.com/office/drawing/2014/main" id="{82EFC8DF-1E45-40AE-A2D1-0688B6E29AF1}"/>
              </a:ext>
            </a:extLst>
          </p:cNvPr>
          <p:cNvSpPr txBox="1"/>
          <p:nvPr/>
        </p:nvSpPr>
        <p:spPr>
          <a:xfrm>
            <a:off x="10127205" y="3758028"/>
            <a:ext cx="73152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85" name="TextBox 2684">
            <a:extLst>
              <a:ext uri="{FF2B5EF4-FFF2-40B4-BE49-F238E27FC236}">
                <a16:creationId xmlns:a16="http://schemas.microsoft.com/office/drawing/2014/main" id="{7516C613-A5D6-4818-98BB-2A27603222D1}"/>
              </a:ext>
            </a:extLst>
          </p:cNvPr>
          <p:cNvSpPr txBox="1"/>
          <p:nvPr/>
        </p:nvSpPr>
        <p:spPr>
          <a:xfrm>
            <a:off x="1327237" y="3758028"/>
            <a:ext cx="73152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5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accent5"/>
              </a:solidFill>
              <a:cs typeface="Arial" pitchFamily="34" charset="0"/>
            </a:endParaRPr>
          </a:p>
        </p:txBody>
      </p:sp>
      <p:cxnSp>
        <p:nvCxnSpPr>
          <p:cNvPr id="2686" name="Straight Connector 2685">
            <a:extLst>
              <a:ext uri="{FF2B5EF4-FFF2-40B4-BE49-F238E27FC236}">
                <a16:creationId xmlns:a16="http://schemas.microsoft.com/office/drawing/2014/main" id="{C1FFF255-E0EE-4C30-AE93-EB1DCCFB04F2}"/>
              </a:ext>
            </a:extLst>
          </p:cNvPr>
          <p:cNvCxnSpPr>
            <a:cxnSpLocks/>
          </p:cNvCxnSpPr>
          <p:nvPr/>
        </p:nvCxnSpPr>
        <p:spPr>
          <a:xfrm>
            <a:off x="5212985" y="3206602"/>
            <a:ext cx="0" cy="548640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7" name="Straight Connector 2686">
            <a:extLst>
              <a:ext uri="{FF2B5EF4-FFF2-40B4-BE49-F238E27FC236}">
                <a16:creationId xmlns:a16="http://schemas.microsoft.com/office/drawing/2014/main" id="{1E832690-9A00-4E91-9DBE-672E562E8E78}"/>
              </a:ext>
            </a:extLst>
          </p:cNvPr>
          <p:cNvCxnSpPr>
            <a:cxnSpLocks/>
          </p:cNvCxnSpPr>
          <p:nvPr/>
        </p:nvCxnSpPr>
        <p:spPr>
          <a:xfrm>
            <a:off x="6972979" y="4127359"/>
            <a:ext cx="0" cy="548640"/>
          </a:xfrm>
          <a:prstGeom prst="line">
            <a:avLst/>
          </a:prstGeom>
          <a:ln w="254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8" name="Straight Connector 2687">
            <a:extLst>
              <a:ext uri="{FF2B5EF4-FFF2-40B4-BE49-F238E27FC236}">
                <a16:creationId xmlns:a16="http://schemas.microsoft.com/office/drawing/2014/main" id="{346FC0B3-4E0A-4383-98B2-432DAA3B2E0D}"/>
              </a:ext>
            </a:extLst>
          </p:cNvPr>
          <p:cNvCxnSpPr>
            <a:cxnSpLocks/>
          </p:cNvCxnSpPr>
          <p:nvPr/>
        </p:nvCxnSpPr>
        <p:spPr>
          <a:xfrm>
            <a:off x="8732973" y="3206602"/>
            <a:ext cx="0" cy="548640"/>
          </a:xfrm>
          <a:prstGeom prst="line">
            <a:avLst/>
          </a:prstGeom>
          <a:ln w="254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9" name="Straight Connector 2688">
            <a:extLst>
              <a:ext uri="{FF2B5EF4-FFF2-40B4-BE49-F238E27FC236}">
                <a16:creationId xmlns:a16="http://schemas.microsoft.com/office/drawing/2014/main" id="{6B77D037-1BEE-4351-8EC6-95DC09525B31}"/>
              </a:ext>
            </a:extLst>
          </p:cNvPr>
          <p:cNvCxnSpPr>
            <a:cxnSpLocks/>
          </p:cNvCxnSpPr>
          <p:nvPr/>
        </p:nvCxnSpPr>
        <p:spPr>
          <a:xfrm>
            <a:off x="10492965" y="4127359"/>
            <a:ext cx="0" cy="548640"/>
          </a:xfrm>
          <a:prstGeom prst="line">
            <a:avLst/>
          </a:prstGeom>
          <a:ln w="254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0" name="Straight Connector 2689">
            <a:extLst>
              <a:ext uri="{FF2B5EF4-FFF2-40B4-BE49-F238E27FC236}">
                <a16:creationId xmlns:a16="http://schemas.microsoft.com/office/drawing/2014/main" id="{2B17AD09-367E-4FA2-AF7E-0B2EFFFC79E6}"/>
              </a:ext>
            </a:extLst>
          </p:cNvPr>
          <p:cNvCxnSpPr>
            <a:cxnSpLocks/>
          </p:cNvCxnSpPr>
          <p:nvPr/>
        </p:nvCxnSpPr>
        <p:spPr>
          <a:xfrm>
            <a:off x="1680625" y="3206602"/>
            <a:ext cx="0" cy="548640"/>
          </a:xfrm>
          <a:prstGeom prst="line">
            <a:avLst/>
          </a:prstGeom>
          <a:ln w="25400">
            <a:solidFill>
              <a:schemeClr val="accent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1" name="Straight Connector 2690">
            <a:extLst>
              <a:ext uri="{FF2B5EF4-FFF2-40B4-BE49-F238E27FC236}">
                <a16:creationId xmlns:a16="http://schemas.microsoft.com/office/drawing/2014/main" id="{126B9F7B-5629-45F1-8A4A-6A26DEB0378C}"/>
              </a:ext>
            </a:extLst>
          </p:cNvPr>
          <p:cNvCxnSpPr>
            <a:cxnSpLocks/>
          </p:cNvCxnSpPr>
          <p:nvPr/>
        </p:nvCxnSpPr>
        <p:spPr>
          <a:xfrm>
            <a:off x="3440619" y="4127359"/>
            <a:ext cx="0" cy="548640"/>
          </a:xfrm>
          <a:prstGeom prst="line">
            <a:avLst/>
          </a:prstGeom>
          <a:ln w="2540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92" name="Group 2691">
            <a:extLst>
              <a:ext uri="{FF2B5EF4-FFF2-40B4-BE49-F238E27FC236}">
                <a16:creationId xmlns:a16="http://schemas.microsoft.com/office/drawing/2014/main" id="{834ABA93-7D5A-4A16-BE65-4D4303D9F053}"/>
              </a:ext>
            </a:extLst>
          </p:cNvPr>
          <p:cNvGrpSpPr/>
          <p:nvPr/>
        </p:nvGrpSpPr>
        <p:grpSpPr>
          <a:xfrm>
            <a:off x="9683979" y="4784643"/>
            <a:ext cx="1636078" cy="1446550"/>
            <a:chOff x="1704484" y="1766707"/>
            <a:chExt cx="1038452" cy="1446550"/>
          </a:xfrm>
        </p:grpSpPr>
        <p:sp>
          <p:nvSpPr>
            <p:cNvPr id="2693" name="TextBox 2692">
              <a:extLst>
                <a:ext uri="{FF2B5EF4-FFF2-40B4-BE49-F238E27FC236}">
                  <a16:creationId xmlns:a16="http://schemas.microsoft.com/office/drawing/2014/main" id="{878A5F83-6144-47FE-889C-27707A87C2EE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</a:p>
          </p:txBody>
        </p:sp>
        <p:sp>
          <p:nvSpPr>
            <p:cNvPr id="2694" name="TextBox 2693">
              <a:extLst>
                <a:ext uri="{FF2B5EF4-FFF2-40B4-BE49-F238E27FC236}">
                  <a16:creationId xmlns:a16="http://schemas.microsoft.com/office/drawing/2014/main" id="{0D959206-A566-4D9B-AB05-45BF6990FBE4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95" name="Group 2694">
            <a:extLst>
              <a:ext uri="{FF2B5EF4-FFF2-40B4-BE49-F238E27FC236}">
                <a16:creationId xmlns:a16="http://schemas.microsoft.com/office/drawing/2014/main" id="{102C5865-25D1-411A-BC45-111466C11ACD}"/>
              </a:ext>
            </a:extLst>
          </p:cNvPr>
          <p:cNvGrpSpPr/>
          <p:nvPr/>
        </p:nvGrpSpPr>
        <p:grpSpPr>
          <a:xfrm>
            <a:off x="880783" y="1683607"/>
            <a:ext cx="1636078" cy="1446550"/>
            <a:chOff x="1704484" y="1766707"/>
            <a:chExt cx="1038452" cy="1446550"/>
          </a:xfrm>
        </p:grpSpPr>
        <p:sp>
          <p:nvSpPr>
            <p:cNvPr id="2696" name="TextBox 2695">
              <a:extLst>
                <a:ext uri="{FF2B5EF4-FFF2-40B4-BE49-F238E27FC236}">
                  <a16:creationId xmlns:a16="http://schemas.microsoft.com/office/drawing/2014/main" id="{F04EEDF5-763A-4DCD-A194-B266AFA73614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</a:p>
          </p:txBody>
        </p:sp>
        <p:sp>
          <p:nvSpPr>
            <p:cNvPr id="2697" name="TextBox 2696">
              <a:extLst>
                <a:ext uri="{FF2B5EF4-FFF2-40B4-BE49-F238E27FC236}">
                  <a16:creationId xmlns:a16="http://schemas.microsoft.com/office/drawing/2014/main" id="{ABA72ADA-3157-4CEB-8ACC-5799122C89DB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98" name="Group 2697">
            <a:extLst>
              <a:ext uri="{FF2B5EF4-FFF2-40B4-BE49-F238E27FC236}">
                <a16:creationId xmlns:a16="http://schemas.microsoft.com/office/drawing/2014/main" id="{7F617378-5E50-4D48-B001-F5F2B8A6387D}"/>
              </a:ext>
            </a:extLst>
          </p:cNvPr>
          <p:cNvGrpSpPr/>
          <p:nvPr/>
        </p:nvGrpSpPr>
        <p:grpSpPr>
          <a:xfrm>
            <a:off x="4402061" y="1683607"/>
            <a:ext cx="1636078" cy="1446550"/>
            <a:chOff x="1704484" y="1766707"/>
            <a:chExt cx="1038452" cy="1446550"/>
          </a:xfrm>
        </p:grpSpPr>
        <p:sp>
          <p:nvSpPr>
            <p:cNvPr id="2699" name="TextBox 2698">
              <a:extLst>
                <a:ext uri="{FF2B5EF4-FFF2-40B4-BE49-F238E27FC236}">
                  <a16:creationId xmlns:a16="http://schemas.microsoft.com/office/drawing/2014/main" id="{29DBE742-0849-4A26-99A8-82E7AA1836F3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</a:p>
          </p:txBody>
        </p:sp>
        <p:sp>
          <p:nvSpPr>
            <p:cNvPr id="2700" name="TextBox 2699">
              <a:extLst>
                <a:ext uri="{FF2B5EF4-FFF2-40B4-BE49-F238E27FC236}">
                  <a16:creationId xmlns:a16="http://schemas.microsoft.com/office/drawing/2014/main" id="{AA7D6827-AD1E-4133-81A3-4AE75F5B5F7B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01" name="Group 2700">
            <a:extLst>
              <a:ext uri="{FF2B5EF4-FFF2-40B4-BE49-F238E27FC236}">
                <a16:creationId xmlns:a16="http://schemas.microsoft.com/office/drawing/2014/main" id="{BE6635FD-FBF8-4E18-95F5-968DCA6B5441}"/>
              </a:ext>
            </a:extLst>
          </p:cNvPr>
          <p:cNvGrpSpPr/>
          <p:nvPr/>
        </p:nvGrpSpPr>
        <p:grpSpPr>
          <a:xfrm>
            <a:off x="7923339" y="1683607"/>
            <a:ext cx="1636078" cy="1446550"/>
            <a:chOff x="1704484" y="1766707"/>
            <a:chExt cx="1038452" cy="1446550"/>
          </a:xfrm>
        </p:grpSpPr>
        <p:sp>
          <p:nvSpPr>
            <p:cNvPr id="2702" name="TextBox 2701">
              <a:extLst>
                <a:ext uri="{FF2B5EF4-FFF2-40B4-BE49-F238E27FC236}">
                  <a16:creationId xmlns:a16="http://schemas.microsoft.com/office/drawing/2014/main" id="{3FB368EA-772A-438B-AB8C-30601FC41FFA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</a:p>
          </p:txBody>
        </p:sp>
        <p:sp>
          <p:nvSpPr>
            <p:cNvPr id="2703" name="TextBox 2702">
              <a:extLst>
                <a:ext uri="{FF2B5EF4-FFF2-40B4-BE49-F238E27FC236}">
                  <a16:creationId xmlns:a16="http://schemas.microsoft.com/office/drawing/2014/main" id="{952F4298-E6C1-4275-8D8E-429E77675C8B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04" name="Group 2703">
            <a:extLst>
              <a:ext uri="{FF2B5EF4-FFF2-40B4-BE49-F238E27FC236}">
                <a16:creationId xmlns:a16="http://schemas.microsoft.com/office/drawing/2014/main" id="{68A968FE-69C0-4A96-B05E-606B99C052FE}"/>
              </a:ext>
            </a:extLst>
          </p:cNvPr>
          <p:cNvGrpSpPr/>
          <p:nvPr/>
        </p:nvGrpSpPr>
        <p:grpSpPr>
          <a:xfrm>
            <a:off x="2641422" y="4784643"/>
            <a:ext cx="1636078" cy="1446550"/>
            <a:chOff x="1704484" y="1766707"/>
            <a:chExt cx="1038452" cy="1446550"/>
          </a:xfrm>
        </p:grpSpPr>
        <p:sp>
          <p:nvSpPr>
            <p:cNvPr id="2705" name="TextBox 2704">
              <a:extLst>
                <a:ext uri="{FF2B5EF4-FFF2-40B4-BE49-F238E27FC236}">
                  <a16:creationId xmlns:a16="http://schemas.microsoft.com/office/drawing/2014/main" id="{1364D237-DC54-4FE7-9C4D-77BF9647D912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</a:p>
          </p:txBody>
        </p:sp>
        <p:sp>
          <p:nvSpPr>
            <p:cNvPr id="2706" name="TextBox 2705">
              <a:extLst>
                <a:ext uri="{FF2B5EF4-FFF2-40B4-BE49-F238E27FC236}">
                  <a16:creationId xmlns:a16="http://schemas.microsoft.com/office/drawing/2014/main" id="{BF269E5C-7625-482E-8A7A-58F887903EB1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07" name="Group 2706">
            <a:extLst>
              <a:ext uri="{FF2B5EF4-FFF2-40B4-BE49-F238E27FC236}">
                <a16:creationId xmlns:a16="http://schemas.microsoft.com/office/drawing/2014/main" id="{28651C76-9179-48CF-85B4-67EACAC2AA7D}"/>
              </a:ext>
            </a:extLst>
          </p:cNvPr>
          <p:cNvGrpSpPr/>
          <p:nvPr/>
        </p:nvGrpSpPr>
        <p:grpSpPr>
          <a:xfrm>
            <a:off x="6162700" y="4784643"/>
            <a:ext cx="1636078" cy="1446550"/>
            <a:chOff x="1704484" y="1766707"/>
            <a:chExt cx="1038452" cy="1446550"/>
          </a:xfrm>
        </p:grpSpPr>
        <p:sp>
          <p:nvSpPr>
            <p:cNvPr id="2708" name="TextBox 2707">
              <a:extLst>
                <a:ext uri="{FF2B5EF4-FFF2-40B4-BE49-F238E27FC236}">
                  <a16:creationId xmlns:a16="http://schemas.microsoft.com/office/drawing/2014/main" id="{F21942AB-DA10-4853-A63E-61C46224B312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</a:p>
          </p:txBody>
        </p:sp>
        <p:sp>
          <p:nvSpPr>
            <p:cNvPr id="2709" name="TextBox 2708">
              <a:extLst>
                <a:ext uri="{FF2B5EF4-FFF2-40B4-BE49-F238E27FC236}">
                  <a16:creationId xmlns:a16="http://schemas.microsoft.com/office/drawing/2014/main" id="{61F23859-0B72-4D71-B625-99909E69E8A1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11494</TotalTime>
  <Words>140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70</cp:revision>
  <dcterms:created xsi:type="dcterms:W3CDTF">2018-02-18T19:39:47Z</dcterms:created>
  <dcterms:modified xsi:type="dcterms:W3CDTF">2021-04-13T07:40:49Z</dcterms:modified>
</cp:coreProperties>
</file>