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0" name="Chord 279">
            <a:extLst>
              <a:ext uri="{FF2B5EF4-FFF2-40B4-BE49-F238E27FC236}">
                <a16:creationId xmlns:a16="http://schemas.microsoft.com/office/drawing/2014/main" id="{0FC62B05-42CC-4435-843B-404DF4057BA2}"/>
              </a:ext>
            </a:extLst>
          </p:cNvPr>
          <p:cNvSpPr/>
          <p:nvPr/>
        </p:nvSpPr>
        <p:spPr>
          <a:xfrm>
            <a:off x="4612193" y="3157864"/>
            <a:ext cx="2967614" cy="2967614"/>
          </a:xfrm>
          <a:prstGeom prst="chord">
            <a:avLst>
              <a:gd name="adj1" fmla="val 5390293"/>
              <a:gd name="adj2" fmla="val 162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Chord 280">
            <a:extLst>
              <a:ext uri="{FF2B5EF4-FFF2-40B4-BE49-F238E27FC236}">
                <a16:creationId xmlns:a16="http://schemas.microsoft.com/office/drawing/2014/main" id="{55544FB3-17F1-4BA7-80FF-2AA2A34126E0}"/>
              </a:ext>
            </a:extLst>
          </p:cNvPr>
          <p:cNvSpPr/>
          <p:nvPr/>
        </p:nvSpPr>
        <p:spPr>
          <a:xfrm>
            <a:off x="4632289" y="1674057"/>
            <a:ext cx="2967614" cy="2967614"/>
          </a:xfrm>
          <a:prstGeom prst="chord">
            <a:avLst>
              <a:gd name="adj1" fmla="val 16158690"/>
              <a:gd name="adj2" fmla="val 544131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517BE67F-5390-4CB5-B405-B13851D43856}"/>
              </a:ext>
            </a:extLst>
          </p:cNvPr>
          <p:cNvSpPr/>
          <p:nvPr/>
        </p:nvSpPr>
        <p:spPr>
          <a:xfrm>
            <a:off x="5740939" y="3542213"/>
            <a:ext cx="724247" cy="7242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5256DA44-0BB1-4ACF-83AB-BEB88B66005D}"/>
              </a:ext>
            </a:extLst>
          </p:cNvPr>
          <p:cNvSpPr/>
          <p:nvPr/>
        </p:nvSpPr>
        <p:spPr>
          <a:xfrm>
            <a:off x="5740939" y="5021033"/>
            <a:ext cx="724247" cy="72424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276FFC22-00C6-44F8-9E08-E8FDB810AF66}"/>
              </a:ext>
            </a:extLst>
          </p:cNvPr>
          <p:cNvSpPr/>
          <p:nvPr/>
        </p:nvSpPr>
        <p:spPr>
          <a:xfrm>
            <a:off x="5740939" y="2053837"/>
            <a:ext cx="724247" cy="72424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9">
            <a:extLst>
              <a:ext uri="{FF2B5EF4-FFF2-40B4-BE49-F238E27FC236}">
                <a16:creationId xmlns:a16="http://schemas.microsoft.com/office/drawing/2014/main" id="{E412B9D9-15BB-45A6-AFA3-490606E39BD0}"/>
              </a:ext>
            </a:extLst>
          </p:cNvPr>
          <p:cNvSpPr/>
          <p:nvPr/>
        </p:nvSpPr>
        <p:spPr>
          <a:xfrm>
            <a:off x="5939735" y="3722178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6" name="Rounded Rectangle 5">
            <a:extLst>
              <a:ext uri="{FF2B5EF4-FFF2-40B4-BE49-F238E27FC236}">
                <a16:creationId xmlns:a16="http://schemas.microsoft.com/office/drawing/2014/main" id="{FCD95D0C-4F28-4B43-B313-732E47EA1C62}"/>
              </a:ext>
            </a:extLst>
          </p:cNvPr>
          <p:cNvSpPr/>
          <p:nvPr/>
        </p:nvSpPr>
        <p:spPr>
          <a:xfrm flipH="1">
            <a:off x="5900159" y="524881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" name="Rounded Rectangle 27">
            <a:extLst>
              <a:ext uri="{FF2B5EF4-FFF2-40B4-BE49-F238E27FC236}">
                <a16:creationId xmlns:a16="http://schemas.microsoft.com/office/drawing/2014/main" id="{BB53FF7C-E31A-436B-9674-F66A74CF725A}"/>
              </a:ext>
            </a:extLst>
          </p:cNvPr>
          <p:cNvSpPr/>
          <p:nvPr/>
        </p:nvSpPr>
        <p:spPr>
          <a:xfrm>
            <a:off x="5922802" y="2264685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CD112D1E-40BA-4E11-AEB4-FACB6EA9F82D}"/>
              </a:ext>
            </a:extLst>
          </p:cNvPr>
          <p:cNvSpPr txBox="1"/>
          <p:nvPr/>
        </p:nvSpPr>
        <p:spPr>
          <a:xfrm>
            <a:off x="6485282" y="2650033"/>
            <a:ext cx="9116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3B6B32AD-D186-4DCA-8CEA-4EDD6CF82ECF}"/>
              </a:ext>
            </a:extLst>
          </p:cNvPr>
          <p:cNvSpPr txBox="1"/>
          <p:nvPr/>
        </p:nvSpPr>
        <p:spPr>
          <a:xfrm>
            <a:off x="4841135" y="4133840"/>
            <a:ext cx="9116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F7436FE9-2B96-40E5-B919-766D7BA0A1E4}"/>
              </a:ext>
            </a:extLst>
          </p:cNvPr>
          <p:cNvGrpSpPr/>
          <p:nvPr/>
        </p:nvGrpSpPr>
        <p:grpSpPr>
          <a:xfrm>
            <a:off x="7940100" y="1895715"/>
            <a:ext cx="3384391" cy="672313"/>
            <a:chOff x="4965552" y="1768882"/>
            <a:chExt cx="2583556" cy="672313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298C82FF-A53F-4200-92DC-FDF413B73208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5EFA59C0-F83E-4839-AEE3-C8A40CF5BA3B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81BCAFD6-5325-4CF7-AB6F-380A8F2C3E5F}"/>
              </a:ext>
            </a:extLst>
          </p:cNvPr>
          <p:cNvGrpSpPr/>
          <p:nvPr/>
        </p:nvGrpSpPr>
        <p:grpSpPr>
          <a:xfrm>
            <a:off x="7940100" y="2596539"/>
            <a:ext cx="3384391" cy="672313"/>
            <a:chOff x="4965552" y="1768882"/>
            <a:chExt cx="2583556" cy="672313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E668224B-A9B5-45C0-AFB2-E2C2FA661331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1BA5D34A-F6B7-4FF1-9A21-E8E150EE8FA6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E8839D0C-B72F-4032-A73B-117BCBC8D7EF}"/>
              </a:ext>
            </a:extLst>
          </p:cNvPr>
          <p:cNvGrpSpPr/>
          <p:nvPr/>
        </p:nvGrpSpPr>
        <p:grpSpPr>
          <a:xfrm>
            <a:off x="7940100" y="3297363"/>
            <a:ext cx="3384391" cy="672313"/>
            <a:chOff x="4965552" y="1768882"/>
            <a:chExt cx="2583556" cy="672313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573C3EE8-2217-4D64-BC88-D915BF816D32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E08CA6BB-5319-4B9E-A94A-38068A95690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CFB310B0-96BB-46D7-94C5-80307A36E1E2}"/>
              </a:ext>
            </a:extLst>
          </p:cNvPr>
          <p:cNvGrpSpPr/>
          <p:nvPr/>
        </p:nvGrpSpPr>
        <p:grpSpPr>
          <a:xfrm>
            <a:off x="888022" y="4190717"/>
            <a:ext cx="3391027" cy="672313"/>
            <a:chOff x="4965552" y="1768882"/>
            <a:chExt cx="2583556" cy="672313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521D2131-6C16-4ECB-AA74-036BE436CE06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EDF42C56-BBB0-44D8-95D5-4DF4B0C97C81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78580BF5-A9DA-4A4F-893C-588FD80030E4}"/>
              </a:ext>
            </a:extLst>
          </p:cNvPr>
          <p:cNvGrpSpPr/>
          <p:nvPr/>
        </p:nvGrpSpPr>
        <p:grpSpPr>
          <a:xfrm>
            <a:off x="888022" y="4887145"/>
            <a:ext cx="3391027" cy="672313"/>
            <a:chOff x="4965552" y="1768882"/>
            <a:chExt cx="2583556" cy="672313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3B782939-5E29-4C5D-A7AF-1CB5B536333A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10879304-ED2E-4D76-A5A9-5E412D7FC7BF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7EE779C1-5D08-4C1D-958C-DC57A3F3F27B}"/>
              </a:ext>
            </a:extLst>
          </p:cNvPr>
          <p:cNvGrpSpPr/>
          <p:nvPr/>
        </p:nvGrpSpPr>
        <p:grpSpPr>
          <a:xfrm>
            <a:off x="888022" y="5583573"/>
            <a:ext cx="3391027" cy="672313"/>
            <a:chOff x="4965552" y="1768882"/>
            <a:chExt cx="2583556" cy="672313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51F96B68-1D2A-4183-95B2-2E877496B732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AD214626-FFB8-482F-8ED8-2F5A9ABFADDC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152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22</cp:revision>
  <dcterms:created xsi:type="dcterms:W3CDTF">2018-02-18T19:39:47Z</dcterms:created>
  <dcterms:modified xsi:type="dcterms:W3CDTF">2021-04-14T08:23:05Z</dcterms:modified>
</cp:coreProperties>
</file>