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437" name="Straight Connector 2436">
            <a:extLst>
              <a:ext uri="{FF2B5EF4-FFF2-40B4-BE49-F238E27FC236}">
                <a16:creationId xmlns:a16="http://schemas.microsoft.com/office/drawing/2014/main" id="{C69E2F44-A935-4295-9074-90A63F07DB6E}"/>
              </a:ext>
            </a:extLst>
          </p:cNvPr>
          <p:cNvCxnSpPr>
            <a:cxnSpLocks/>
            <a:stCxn id="2439" idx="6"/>
            <a:endCxn id="2452" idx="2"/>
          </p:cNvCxnSpPr>
          <p:nvPr/>
        </p:nvCxnSpPr>
        <p:spPr>
          <a:xfrm>
            <a:off x="2000291" y="3923741"/>
            <a:ext cx="8285552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38" name="Group 2437">
            <a:extLst>
              <a:ext uri="{FF2B5EF4-FFF2-40B4-BE49-F238E27FC236}">
                <a16:creationId xmlns:a16="http://schemas.microsoft.com/office/drawing/2014/main" id="{F000EC81-F6D6-4379-A014-16C37EAE1CF3}"/>
              </a:ext>
            </a:extLst>
          </p:cNvPr>
          <p:cNvGrpSpPr/>
          <p:nvPr/>
        </p:nvGrpSpPr>
        <p:grpSpPr>
          <a:xfrm>
            <a:off x="1712259" y="3779725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2439" name="Oval 2438">
              <a:extLst>
                <a:ext uri="{FF2B5EF4-FFF2-40B4-BE49-F238E27FC236}">
                  <a16:creationId xmlns:a16="http://schemas.microsoft.com/office/drawing/2014/main" id="{3B76DEEA-41E5-4723-A087-9F1B98C688E0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40" name="Oval 2439">
              <a:extLst>
                <a:ext uri="{FF2B5EF4-FFF2-40B4-BE49-F238E27FC236}">
                  <a16:creationId xmlns:a16="http://schemas.microsoft.com/office/drawing/2014/main" id="{B3825DDA-68CE-4BC7-8719-4669DA8824C7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441" name="Group 2440">
            <a:extLst>
              <a:ext uri="{FF2B5EF4-FFF2-40B4-BE49-F238E27FC236}">
                <a16:creationId xmlns:a16="http://schemas.microsoft.com/office/drawing/2014/main" id="{63283CB9-B672-4C35-A5F4-46E00CFBD2FC}"/>
              </a:ext>
            </a:extLst>
          </p:cNvPr>
          <p:cNvGrpSpPr/>
          <p:nvPr/>
        </p:nvGrpSpPr>
        <p:grpSpPr>
          <a:xfrm>
            <a:off x="5963047" y="3768571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2442" name="Oval 2441">
              <a:extLst>
                <a:ext uri="{FF2B5EF4-FFF2-40B4-BE49-F238E27FC236}">
                  <a16:creationId xmlns:a16="http://schemas.microsoft.com/office/drawing/2014/main" id="{57F6DF6E-51C7-45D4-8A01-FE1006C4904F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43" name="Oval 2442">
              <a:extLst>
                <a:ext uri="{FF2B5EF4-FFF2-40B4-BE49-F238E27FC236}">
                  <a16:creationId xmlns:a16="http://schemas.microsoft.com/office/drawing/2014/main" id="{3A6E42BA-A21C-4165-A484-B56FF6910A8B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444" name="Group 2443">
            <a:extLst>
              <a:ext uri="{FF2B5EF4-FFF2-40B4-BE49-F238E27FC236}">
                <a16:creationId xmlns:a16="http://schemas.microsoft.com/office/drawing/2014/main" id="{5C971482-5EE9-40EC-862A-B81C6B95ADC9}"/>
              </a:ext>
            </a:extLst>
          </p:cNvPr>
          <p:cNvGrpSpPr/>
          <p:nvPr/>
        </p:nvGrpSpPr>
        <p:grpSpPr>
          <a:xfrm>
            <a:off x="8088441" y="3768572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2445" name="Oval 2444">
              <a:extLst>
                <a:ext uri="{FF2B5EF4-FFF2-40B4-BE49-F238E27FC236}">
                  <a16:creationId xmlns:a16="http://schemas.microsoft.com/office/drawing/2014/main" id="{46C364CB-350E-4ADB-842A-C4CCAEF869CD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46" name="Oval 2445">
              <a:extLst>
                <a:ext uri="{FF2B5EF4-FFF2-40B4-BE49-F238E27FC236}">
                  <a16:creationId xmlns:a16="http://schemas.microsoft.com/office/drawing/2014/main" id="{023E0CC7-C6EB-4645-8C33-41E30D2A0B96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447" name="Group 2446">
            <a:extLst>
              <a:ext uri="{FF2B5EF4-FFF2-40B4-BE49-F238E27FC236}">
                <a16:creationId xmlns:a16="http://schemas.microsoft.com/office/drawing/2014/main" id="{08EA2368-D574-4A78-BC74-742A1FA3D65F}"/>
              </a:ext>
            </a:extLst>
          </p:cNvPr>
          <p:cNvGrpSpPr/>
          <p:nvPr/>
        </p:nvGrpSpPr>
        <p:grpSpPr>
          <a:xfrm>
            <a:off x="3837653" y="3768572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2448" name="Oval 2447">
              <a:extLst>
                <a:ext uri="{FF2B5EF4-FFF2-40B4-BE49-F238E27FC236}">
                  <a16:creationId xmlns:a16="http://schemas.microsoft.com/office/drawing/2014/main" id="{B97A84F7-74C8-4A4A-B834-08A0980828FA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49" name="Oval 2448">
              <a:extLst>
                <a:ext uri="{FF2B5EF4-FFF2-40B4-BE49-F238E27FC236}">
                  <a16:creationId xmlns:a16="http://schemas.microsoft.com/office/drawing/2014/main" id="{18323934-A2C6-4385-9E47-404104CF46B6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450" name="Group 2449">
            <a:extLst>
              <a:ext uri="{FF2B5EF4-FFF2-40B4-BE49-F238E27FC236}">
                <a16:creationId xmlns:a16="http://schemas.microsoft.com/office/drawing/2014/main" id="{D232FC1A-A14E-4167-80A6-45E9433125A7}"/>
              </a:ext>
            </a:extLst>
          </p:cNvPr>
          <p:cNvGrpSpPr/>
          <p:nvPr/>
        </p:nvGrpSpPr>
        <p:grpSpPr>
          <a:xfrm>
            <a:off x="10213835" y="3779725"/>
            <a:ext cx="288032" cy="288032"/>
            <a:chOff x="611560" y="2851238"/>
            <a:chExt cx="288032" cy="288032"/>
          </a:xfrm>
          <a:solidFill>
            <a:schemeClr val="accent4"/>
          </a:solidFill>
        </p:grpSpPr>
        <p:sp>
          <p:nvSpPr>
            <p:cNvPr id="2451" name="Oval 2450">
              <a:extLst>
                <a:ext uri="{FF2B5EF4-FFF2-40B4-BE49-F238E27FC236}">
                  <a16:creationId xmlns:a16="http://schemas.microsoft.com/office/drawing/2014/main" id="{65749A5D-CFDF-4A6A-B8F4-56F6F9AC5F1C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52" name="Oval 2451">
              <a:extLst>
                <a:ext uri="{FF2B5EF4-FFF2-40B4-BE49-F238E27FC236}">
                  <a16:creationId xmlns:a16="http://schemas.microsoft.com/office/drawing/2014/main" id="{BFC78E57-6F4C-48D9-A35C-D3E3DD126F9B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453" name="Group 2452">
            <a:extLst>
              <a:ext uri="{FF2B5EF4-FFF2-40B4-BE49-F238E27FC236}">
                <a16:creationId xmlns:a16="http://schemas.microsoft.com/office/drawing/2014/main" id="{F2111592-8780-4ECA-92EC-FA9C5DDDBE9B}"/>
              </a:ext>
            </a:extLst>
          </p:cNvPr>
          <p:cNvGrpSpPr/>
          <p:nvPr/>
        </p:nvGrpSpPr>
        <p:grpSpPr>
          <a:xfrm>
            <a:off x="993866" y="1861476"/>
            <a:ext cx="1728000" cy="1613546"/>
            <a:chOff x="954951" y="2064066"/>
            <a:chExt cx="1728000" cy="1613546"/>
          </a:xfrm>
        </p:grpSpPr>
        <p:sp>
          <p:nvSpPr>
            <p:cNvPr id="2454" name="TextBox 2453">
              <a:extLst>
                <a:ext uri="{FF2B5EF4-FFF2-40B4-BE49-F238E27FC236}">
                  <a16:creationId xmlns:a16="http://schemas.microsoft.com/office/drawing/2014/main" id="{7079A150-62A2-40BD-AACD-5A07BF0B45B7}"/>
                </a:ext>
              </a:extLst>
            </p:cNvPr>
            <p:cNvSpPr txBox="1"/>
            <p:nvPr/>
          </p:nvSpPr>
          <p:spPr>
            <a:xfrm>
              <a:off x="954951" y="2395442"/>
              <a:ext cx="1728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 </a:t>
              </a:r>
            </a:p>
          </p:txBody>
        </p:sp>
        <p:sp>
          <p:nvSpPr>
            <p:cNvPr id="2455" name="TextBox 2454">
              <a:extLst>
                <a:ext uri="{FF2B5EF4-FFF2-40B4-BE49-F238E27FC236}">
                  <a16:creationId xmlns:a16="http://schemas.microsoft.com/office/drawing/2014/main" id="{830C5E61-24F2-4017-9F5D-7DD4CED6E97C}"/>
                </a:ext>
              </a:extLst>
            </p:cNvPr>
            <p:cNvSpPr txBox="1"/>
            <p:nvPr/>
          </p:nvSpPr>
          <p:spPr>
            <a:xfrm>
              <a:off x="954951" y="2064066"/>
              <a:ext cx="1728000" cy="307777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2017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cxnSp>
          <p:nvCxnSpPr>
            <p:cNvPr id="2456" name="Straight Connector 2455">
              <a:extLst>
                <a:ext uri="{FF2B5EF4-FFF2-40B4-BE49-F238E27FC236}">
                  <a16:creationId xmlns:a16="http://schemas.microsoft.com/office/drawing/2014/main" id="{EB96BFDA-AA9B-4320-B725-8E6DB02C8103}"/>
                </a:ext>
              </a:extLst>
            </p:cNvPr>
            <p:cNvCxnSpPr/>
            <p:nvPr/>
          </p:nvCxnSpPr>
          <p:spPr>
            <a:xfrm>
              <a:off x="954951" y="3669575"/>
              <a:ext cx="1728000" cy="803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7" name="Group 2456">
            <a:extLst>
              <a:ext uri="{FF2B5EF4-FFF2-40B4-BE49-F238E27FC236}">
                <a16:creationId xmlns:a16="http://schemas.microsoft.com/office/drawing/2014/main" id="{7BB62204-BBFF-4428-96D7-0AEBB9785610}"/>
              </a:ext>
            </a:extLst>
          </p:cNvPr>
          <p:cNvGrpSpPr/>
          <p:nvPr/>
        </p:nvGrpSpPr>
        <p:grpSpPr>
          <a:xfrm flipH="1">
            <a:off x="3117611" y="4388984"/>
            <a:ext cx="1728000" cy="1613546"/>
            <a:chOff x="9294289" y="2064066"/>
            <a:chExt cx="1728000" cy="1613546"/>
          </a:xfrm>
        </p:grpSpPr>
        <p:sp>
          <p:nvSpPr>
            <p:cNvPr id="2458" name="TextBox 2457">
              <a:extLst>
                <a:ext uri="{FF2B5EF4-FFF2-40B4-BE49-F238E27FC236}">
                  <a16:creationId xmlns:a16="http://schemas.microsoft.com/office/drawing/2014/main" id="{F885E00F-4EE9-47D1-8195-DBF8C788D7E9}"/>
                </a:ext>
              </a:extLst>
            </p:cNvPr>
            <p:cNvSpPr txBox="1"/>
            <p:nvPr/>
          </p:nvSpPr>
          <p:spPr>
            <a:xfrm>
              <a:off x="9294289" y="2395442"/>
              <a:ext cx="1728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 </a:t>
              </a:r>
            </a:p>
          </p:txBody>
        </p:sp>
        <p:sp>
          <p:nvSpPr>
            <p:cNvPr id="2459" name="TextBox 2458">
              <a:extLst>
                <a:ext uri="{FF2B5EF4-FFF2-40B4-BE49-F238E27FC236}">
                  <a16:creationId xmlns:a16="http://schemas.microsoft.com/office/drawing/2014/main" id="{07B46D28-DF14-40FE-8D43-E70A61C5DECA}"/>
                </a:ext>
              </a:extLst>
            </p:cNvPr>
            <p:cNvSpPr txBox="1"/>
            <p:nvPr/>
          </p:nvSpPr>
          <p:spPr>
            <a:xfrm>
              <a:off x="9294289" y="2064066"/>
              <a:ext cx="1728000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2018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cxnSp>
          <p:nvCxnSpPr>
            <p:cNvPr id="2460" name="Straight Connector 2459">
              <a:extLst>
                <a:ext uri="{FF2B5EF4-FFF2-40B4-BE49-F238E27FC236}">
                  <a16:creationId xmlns:a16="http://schemas.microsoft.com/office/drawing/2014/main" id="{3AB17C8A-BE4F-486C-AD10-F7DA6CDCB04E}"/>
                </a:ext>
              </a:extLst>
            </p:cNvPr>
            <p:cNvCxnSpPr/>
            <p:nvPr/>
          </p:nvCxnSpPr>
          <p:spPr>
            <a:xfrm>
              <a:off x="9294289" y="3669575"/>
              <a:ext cx="1728000" cy="803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1" name="Group 2460">
            <a:extLst>
              <a:ext uri="{FF2B5EF4-FFF2-40B4-BE49-F238E27FC236}">
                <a16:creationId xmlns:a16="http://schemas.microsoft.com/office/drawing/2014/main" id="{2EDF5DD7-A9A2-487E-B3F0-92C65F0FB0B3}"/>
              </a:ext>
            </a:extLst>
          </p:cNvPr>
          <p:cNvGrpSpPr/>
          <p:nvPr/>
        </p:nvGrpSpPr>
        <p:grpSpPr>
          <a:xfrm flipH="1">
            <a:off x="9488848" y="1869513"/>
            <a:ext cx="1728000" cy="1613546"/>
            <a:chOff x="3039785" y="2064066"/>
            <a:chExt cx="1728000" cy="1613546"/>
          </a:xfrm>
        </p:grpSpPr>
        <p:sp>
          <p:nvSpPr>
            <p:cNvPr id="2462" name="TextBox 2461">
              <a:extLst>
                <a:ext uri="{FF2B5EF4-FFF2-40B4-BE49-F238E27FC236}">
                  <a16:creationId xmlns:a16="http://schemas.microsoft.com/office/drawing/2014/main" id="{B2EE60C7-14D0-4C8B-BF67-8A59F018FD18}"/>
                </a:ext>
              </a:extLst>
            </p:cNvPr>
            <p:cNvSpPr txBox="1"/>
            <p:nvPr/>
          </p:nvSpPr>
          <p:spPr>
            <a:xfrm>
              <a:off x="3039785" y="2395442"/>
              <a:ext cx="1728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 </a:t>
              </a:r>
            </a:p>
          </p:txBody>
        </p:sp>
        <p:sp>
          <p:nvSpPr>
            <p:cNvPr id="2463" name="TextBox 2462">
              <a:extLst>
                <a:ext uri="{FF2B5EF4-FFF2-40B4-BE49-F238E27FC236}">
                  <a16:creationId xmlns:a16="http://schemas.microsoft.com/office/drawing/2014/main" id="{15CC0CB1-0709-4058-A54E-4AAF533BE5D2}"/>
                </a:ext>
              </a:extLst>
            </p:cNvPr>
            <p:cNvSpPr txBox="1"/>
            <p:nvPr/>
          </p:nvSpPr>
          <p:spPr>
            <a:xfrm>
              <a:off x="3039785" y="2064066"/>
              <a:ext cx="1728000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2021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cxnSp>
          <p:nvCxnSpPr>
            <p:cNvPr id="2464" name="Straight Connector 2463">
              <a:extLst>
                <a:ext uri="{FF2B5EF4-FFF2-40B4-BE49-F238E27FC236}">
                  <a16:creationId xmlns:a16="http://schemas.microsoft.com/office/drawing/2014/main" id="{BD578F7D-AD21-46FF-8DA7-E67899E80C56}"/>
                </a:ext>
              </a:extLst>
            </p:cNvPr>
            <p:cNvCxnSpPr/>
            <p:nvPr/>
          </p:nvCxnSpPr>
          <p:spPr>
            <a:xfrm>
              <a:off x="3039785" y="3669575"/>
              <a:ext cx="1728000" cy="8037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5" name="Group 2464">
            <a:extLst>
              <a:ext uri="{FF2B5EF4-FFF2-40B4-BE49-F238E27FC236}">
                <a16:creationId xmlns:a16="http://schemas.microsoft.com/office/drawing/2014/main" id="{A832449F-75B3-493E-9B29-278223960D49}"/>
              </a:ext>
            </a:extLst>
          </p:cNvPr>
          <p:cNvGrpSpPr/>
          <p:nvPr/>
        </p:nvGrpSpPr>
        <p:grpSpPr>
          <a:xfrm flipH="1">
            <a:off x="5241356" y="1869513"/>
            <a:ext cx="1728000" cy="1613546"/>
            <a:chOff x="7209453" y="2064066"/>
            <a:chExt cx="1728000" cy="1613546"/>
          </a:xfrm>
        </p:grpSpPr>
        <p:sp>
          <p:nvSpPr>
            <p:cNvPr id="2466" name="TextBox 2465">
              <a:extLst>
                <a:ext uri="{FF2B5EF4-FFF2-40B4-BE49-F238E27FC236}">
                  <a16:creationId xmlns:a16="http://schemas.microsoft.com/office/drawing/2014/main" id="{035D6378-1E41-4ED0-8541-9537E24E4A9D}"/>
                </a:ext>
              </a:extLst>
            </p:cNvPr>
            <p:cNvSpPr txBox="1"/>
            <p:nvPr/>
          </p:nvSpPr>
          <p:spPr>
            <a:xfrm>
              <a:off x="7209453" y="2395442"/>
              <a:ext cx="1728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 </a:t>
              </a:r>
            </a:p>
          </p:txBody>
        </p:sp>
        <p:sp>
          <p:nvSpPr>
            <p:cNvPr id="2467" name="TextBox 2466">
              <a:extLst>
                <a:ext uri="{FF2B5EF4-FFF2-40B4-BE49-F238E27FC236}">
                  <a16:creationId xmlns:a16="http://schemas.microsoft.com/office/drawing/2014/main" id="{EFFB2E4D-95D0-4A4E-ADAC-8E363AFD250A}"/>
                </a:ext>
              </a:extLst>
            </p:cNvPr>
            <p:cNvSpPr txBox="1"/>
            <p:nvPr/>
          </p:nvSpPr>
          <p:spPr>
            <a:xfrm>
              <a:off x="7209453" y="2064066"/>
              <a:ext cx="1728000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2019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cxnSp>
          <p:nvCxnSpPr>
            <p:cNvPr id="2468" name="Straight Connector 2467">
              <a:extLst>
                <a:ext uri="{FF2B5EF4-FFF2-40B4-BE49-F238E27FC236}">
                  <a16:creationId xmlns:a16="http://schemas.microsoft.com/office/drawing/2014/main" id="{BBDCFB27-150E-483E-8C14-7CEF3E54171B}"/>
                </a:ext>
              </a:extLst>
            </p:cNvPr>
            <p:cNvCxnSpPr/>
            <p:nvPr/>
          </p:nvCxnSpPr>
          <p:spPr>
            <a:xfrm>
              <a:off x="7209453" y="3669575"/>
              <a:ext cx="1728000" cy="8037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9" name="Group 2468">
            <a:extLst>
              <a:ext uri="{FF2B5EF4-FFF2-40B4-BE49-F238E27FC236}">
                <a16:creationId xmlns:a16="http://schemas.microsoft.com/office/drawing/2014/main" id="{AEF04473-BF5F-4BA9-9E9B-7D1B82739DC9}"/>
              </a:ext>
            </a:extLst>
          </p:cNvPr>
          <p:cNvGrpSpPr/>
          <p:nvPr/>
        </p:nvGrpSpPr>
        <p:grpSpPr>
          <a:xfrm flipH="1">
            <a:off x="7365102" y="4388984"/>
            <a:ext cx="1728000" cy="1613546"/>
            <a:chOff x="5124619" y="2064066"/>
            <a:chExt cx="1728000" cy="1613546"/>
          </a:xfrm>
        </p:grpSpPr>
        <p:sp>
          <p:nvSpPr>
            <p:cNvPr id="2470" name="TextBox 2469">
              <a:extLst>
                <a:ext uri="{FF2B5EF4-FFF2-40B4-BE49-F238E27FC236}">
                  <a16:creationId xmlns:a16="http://schemas.microsoft.com/office/drawing/2014/main" id="{613366FD-7585-44C1-A976-AC4D2AE702F7}"/>
                </a:ext>
              </a:extLst>
            </p:cNvPr>
            <p:cNvSpPr txBox="1"/>
            <p:nvPr/>
          </p:nvSpPr>
          <p:spPr>
            <a:xfrm>
              <a:off x="5124619" y="2395442"/>
              <a:ext cx="1728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 </a:t>
              </a:r>
            </a:p>
          </p:txBody>
        </p:sp>
        <p:sp>
          <p:nvSpPr>
            <p:cNvPr id="2471" name="TextBox 2470">
              <a:extLst>
                <a:ext uri="{FF2B5EF4-FFF2-40B4-BE49-F238E27FC236}">
                  <a16:creationId xmlns:a16="http://schemas.microsoft.com/office/drawing/2014/main" id="{5D072B0A-8E9A-434A-BE96-1EEB52E3276F}"/>
                </a:ext>
              </a:extLst>
            </p:cNvPr>
            <p:cNvSpPr txBox="1"/>
            <p:nvPr/>
          </p:nvSpPr>
          <p:spPr>
            <a:xfrm>
              <a:off x="5124619" y="2064066"/>
              <a:ext cx="1728000" cy="307777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2020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cxnSp>
          <p:nvCxnSpPr>
            <p:cNvPr id="2472" name="Straight Connector 2471">
              <a:extLst>
                <a:ext uri="{FF2B5EF4-FFF2-40B4-BE49-F238E27FC236}">
                  <a16:creationId xmlns:a16="http://schemas.microsoft.com/office/drawing/2014/main" id="{C1C9E405-9388-4405-B207-FFE5A76BC16E}"/>
                </a:ext>
              </a:extLst>
            </p:cNvPr>
            <p:cNvCxnSpPr/>
            <p:nvPr/>
          </p:nvCxnSpPr>
          <p:spPr>
            <a:xfrm>
              <a:off x="5124619" y="3669575"/>
              <a:ext cx="1728000" cy="8037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11492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64</cp:revision>
  <dcterms:created xsi:type="dcterms:W3CDTF">2018-02-18T19:39:47Z</dcterms:created>
  <dcterms:modified xsi:type="dcterms:W3CDTF">2021-04-13T07:38:46Z</dcterms:modified>
</cp:coreProperties>
</file>