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32" name="Group 331">
            <a:extLst>
              <a:ext uri="{FF2B5EF4-FFF2-40B4-BE49-F238E27FC236}">
                <a16:creationId xmlns:a16="http://schemas.microsoft.com/office/drawing/2014/main" id="{539EA468-B88E-442F-92F8-4AE61C98904A}"/>
              </a:ext>
            </a:extLst>
          </p:cNvPr>
          <p:cNvGrpSpPr/>
          <p:nvPr/>
        </p:nvGrpSpPr>
        <p:grpSpPr>
          <a:xfrm>
            <a:off x="0" y="530645"/>
            <a:ext cx="5097347" cy="6327355"/>
            <a:chOff x="-3827" y="360053"/>
            <a:chExt cx="5046585" cy="6264344"/>
          </a:xfrm>
        </p:grpSpPr>
        <p:sp>
          <p:nvSpPr>
            <p:cNvPr id="333" name="Freeform 51">
              <a:extLst>
                <a:ext uri="{FF2B5EF4-FFF2-40B4-BE49-F238E27FC236}">
                  <a16:creationId xmlns:a16="http://schemas.microsoft.com/office/drawing/2014/main" id="{0AA1BA52-E656-4619-AE2B-DCF967FA435C}"/>
                </a:ext>
              </a:extLst>
            </p:cNvPr>
            <p:cNvSpPr/>
            <p:nvPr/>
          </p:nvSpPr>
          <p:spPr>
            <a:xfrm>
              <a:off x="470442" y="496958"/>
              <a:ext cx="4555215" cy="2809349"/>
            </a:xfrm>
            <a:custGeom>
              <a:avLst/>
              <a:gdLst>
                <a:gd name="connsiteX0" fmla="*/ 3418711 w 3909575"/>
                <a:gd name="connsiteY0" fmla="*/ 1537 h 1788689"/>
                <a:gd name="connsiteX1" fmla="*/ 3368419 w 3909575"/>
                <a:gd name="connsiteY1" fmla="*/ 121871 h 1788689"/>
                <a:gd name="connsiteX2" fmla="*/ 3176755 w 3909575"/>
                <a:gd name="connsiteY2" fmla="*/ 166181 h 1788689"/>
                <a:gd name="connsiteX3" fmla="*/ 3416930 w 3909575"/>
                <a:gd name="connsiteY3" fmla="*/ 157930 h 1788689"/>
                <a:gd name="connsiteX4" fmla="*/ 3701848 w 3909575"/>
                <a:gd name="connsiteY4" fmla="*/ 27103 h 1788689"/>
                <a:gd name="connsiteX5" fmla="*/ 3909575 w 3909575"/>
                <a:gd name="connsiteY5" fmla="*/ 58533 h 1788689"/>
                <a:gd name="connsiteX6" fmla="*/ 3805270 w 3909575"/>
                <a:gd name="connsiteY6" fmla="*/ 99736 h 1788689"/>
                <a:gd name="connsiteX7" fmla="*/ 3852640 w 3909575"/>
                <a:gd name="connsiteY7" fmla="*/ 168423 h 1788689"/>
                <a:gd name="connsiteX8" fmla="*/ 3340943 w 3909575"/>
                <a:gd name="connsiteY8" fmla="*/ 360744 h 1788689"/>
                <a:gd name="connsiteX9" fmla="*/ 3212947 w 3909575"/>
                <a:gd name="connsiteY9" fmla="*/ 436602 h 1788689"/>
                <a:gd name="connsiteX10" fmla="*/ 2793493 w 3909575"/>
                <a:gd name="connsiteY10" fmla="*/ 469443 h 1788689"/>
                <a:gd name="connsiteX11" fmla="*/ 2633496 w 3909575"/>
                <a:gd name="connsiteY11" fmla="*/ 559844 h 1788689"/>
                <a:gd name="connsiteX12" fmla="*/ 2633496 w 3909575"/>
                <a:gd name="connsiteY12" fmla="*/ 563552 h 1788689"/>
                <a:gd name="connsiteX13" fmla="*/ 2496374 w 3909575"/>
                <a:gd name="connsiteY13" fmla="*/ 661511 h 1788689"/>
                <a:gd name="connsiteX14" fmla="*/ 707665 w 3909575"/>
                <a:gd name="connsiteY14" fmla="*/ 1778584 h 1788689"/>
                <a:gd name="connsiteX15" fmla="*/ 0 w 3909575"/>
                <a:gd name="connsiteY15" fmla="*/ 251933 h 1788689"/>
                <a:gd name="connsiteX16" fmla="*/ 723568 w 3909575"/>
                <a:gd name="connsiteY16" fmla="*/ 410960 h 1788689"/>
                <a:gd name="connsiteX17" fmla="*/ 906449 w 3909575"/>
                <a:gd name="connsiteY17" fmla="*/ 1110675 h 1788689"/>
                <a:gd name="connsiteX18" fmla="*/ 2334017 w 3909575"/>
                <a:gd name="connsiteY18" fmla="*/ 349554 h 1788689"/>
                <a:gd name="connsiteX19" fmla="*/ 2664775 w 3909575"/>
                <a:gd name="connsiteY19" fmla="*/ 145840 h 1788689"/>
                <a:gd name="connsiteX20" fmla="*/ 3107886 w 3909575"/>
                <a:gd name="connsiteY20" fmla="*/ 44315 h 1788689"/>
                <a:gd name="connsiteX21" fmla="*/ 3418711 w 3909575"/>
                <a:gd name="connsiteY21" fmla="*/ 1537 h 1788689"/>
                <a:gd name="connsiteX0" fmla="*/ 3418711 w 3909575"/>
                <a:gd name="connsiteY0" fmla="*/ 1537 h 1788689"/>
                <a:gd name="connsiteX1" fmla="*/ 3368419 w 3909575"/>
                <a:gd name="connsiteY1" fmla="*/ 121871 h 1788689"/>
                <a:gd name="connsiteX2" fmla="*/ 3176755 w 3909575"/>
                <a:gd name="connsiteY2" fmla="*/ 166181 h 1788689"/>
                <a:gd name="connsiteX3" fmla="*/ 3416930 w 3909575"/>
                <a:gd name="connsiteY3" fmla="*/ 157930 h 1788689"/>
                <a:gd name="connsiteX4" fmla="*/ 3701848 w 3909575"/>
                <a:gd name="connsiteY4" fmla="*/ 27103 h 1788689"/>
                <a:gd name="connsiteX5" fmla="*/ 3909575 w 3909575"/>
                <a:gd name="connsiteY5" fmla="*/ 58533 h 1788689"/>
                <a:gd name="connsiteX6" fmla="*/ 3805270 w 3909575"/>
                <a:gd name="connsiteY6" fmla="*/ 99736 h 1788689"/>
                <a:gd name="connsiteX7" fmla="*/ 3852640 w 3909575"/>
                <a:gd name="connsiteY7" fmla="*/ 168423 h 1788689"/>
                <a:gd name="connsiteX8" fmla="*/ 3340943 w 3909575"/>
                <a:gd name="connsiteY8" fmla="*/ 360744 h 1788689"/>
                <a:gd name="connsiteX9" fmla="*/ 3212947 w 3909575"/>
                <a:gd name="connsiteY9" fmla="*/ 436602 h 1788689"/>
                <a:gd name="connsiteX10" fmla="*/ 2793493 w 3909575"/>
                <a:gd name="connsiteY10" fmla="*/ 469443 h 1788689"/>
                <a:gd name="connsiteX11" fmla="*/ 2633496 w 3909575"/>
                <a:gd name="connsiteY11" fmla="*/ 559844 h 1788689"/>
                <a:gd name="connsiteX12" fmla="*/ 2496374 w 3909575"/>
                <a:gd name="connsiteY12" fmla="*/ 661511 h 1788689"/>
                <a:gd name="connsiteX13" fmla="*/ 707665 w 3909575"/>
                <a:gd name="connsiteY13" fmla="*/ 1778584 h 1788689"/>
                <a:gd name="connsiteX14" fmla="*/ 0 w 3909575"/>
                <a:gd name="connsiteY14" fmla="*/ 251933 h 1788689"/>
                <a:gd name="connsiteX15" fmla="*/ 723568 w 3909575"/>
                <a:gd name="connsiteY15" fmla="*/ 410960 h 1788689"/>
                <a:gd name="connsiteX16" fmla="*/ 906449 w 3909575"/>
                <a:gd name="connsiteY16" fmla="*/ 1110675 h 1788689"/>
                <a:gd name="connsiteX17" fmla="*/ 2334017 w 3909575"/>
                <a:gd name="connsiteY17" fmla="*/ 349554 h 1788689"/>
                <a:gd name="connsiteX18" fmla="*/ 2664775 w 3909575"/>
                <a:gd name="connsiteY18" fmla="*/ 145840 h 1788689"/>
                <a:gd name="connsiteX19" fmla="*/ 3107886 w 3909575"/>
                <a:gd name="connsiteY19" fmla="*/ 44315 h 1788689"/>
                <a:gd name="connsiteX20" fmla="*/ 3418711 w 3909575"/>
                <a:gd name="connsiteY20" fmla="*/ 1537 h 1788689"/>
                <a:gd name="connsiteX0" fmla="*/ 3418711 w 3909575"/>
                <a:gd name="connsiteY0" fmla="*/ 1537 h 1788689"/>
                <a:gd name="connsiteX1" fmla="*/ 3368419 w 3909575"/>
                <a:gd name="connsiteY1" fmla="*/ 121871 h 1788689"/>
                <a:gd name="connsiteX2" fmla="*/ 3176755 w 3909575"/>
                <a:gd name="connsiteY2" fmla="*/ 166181 h 1788689"/>
                <a:gd name="connsiteX3" fmla="*/ 3416930 w 3909575"/>
                <a:gd name="connsiteY3" fmla="*/ 157930 h 1788689"/>
                <a:gd name="connsiteX4" fmla="*/ 3701848 w 3909575"/>
                <a:gd name="connsiteY4" fmla="*/ 27103 h 1788689"/>
                <a:gd name="connsiteX5" fmla="*/ 3909575 w 3909575"/>
                <a:gd name="connsiteY5" fmla="*/ 58533 h 1788689"/>
                <a:gd name="connsiteX6" fmla="*/ 3805270 w 3909575"/>
                <a:gd name="connsiteY6" fmla="*/ 99736 h 1788689"/>
                <a:gd name="connsiteX7" fmla="*/ 3852640 w 3909575"/>
                <a:gd name="connsiteY7" fmla="*/ 168423 h 1788689"/>
                <a:gd name="connsiteX8" fmla="*/ 3340943 w 3909575"/>
                <a:gd name="connsiteY8" fmla="*/ 360744 h 1788689"/>
                <a:gd name="connsiteX9" fmla="*/ 3212947 w 3909575"/>
                <a:gd name="connsiteY9" fmla="*/ 436602 h 1788689"/>
                <a:gd name="connsiteX10" fmla="*/ 2793493 w 3909575"/>
                <a:gd name="connsiteY10" fmla="*/ 469443 h 1788689"/>
                <a:gd name="connsiteX11" fmla="*/ 2496374 w 3909575"/>
                <a:gd name="connsiteY11" fmla="*/ 661511 h 1788689"/>
                <a:gd name="connsiteX12" fmla="*/ 707665 w 3909575"/>
                <a:gd name="connsiteY12" fmla="*/ 1778584 h 1788689"/>
                <a:gd name="connsiteX13" fmla="*/ 0 w 3909575"/>
                <a:gd name="connsiteY13" fmla="*/ 251933 h 1788689"/>
                <a:gd name="connsiteX14" fmla="*/ 723568 w 3909575"/>
                <a:gd name="connsiteY14" fmla="*/ 410960 h 1788689"/>
                <a:gd name="connsiteX15" fmla="*/ 906449 w 3909575"/>
                <a:gd name="connsiteY15" fmla="*/ 1110675 h 1788689"/>
                <a:gd name="connsiteX16" fmla="*/ 2334017 w 3909575"/>
                <a:gd name="connsiteY16" fmla="*/ 349554 h 1788689"/>
                <a:gd name="connsiteX17" fmla="*/ 2664775 w 3909575"/>
                <a:gd name="connsiteY17" fmla="*/ 145840 h 1788689"/>
                <a:gd name="connsiteX18" fmla="*/ 3107886 w 3909575"/>
                <a:gd name="connsiteY18" fmla="*/ 44315 h 1788689"/>
                <a:gd name="connsiteX19" fmla="*/ 3418711 w 3909575"/>
                <a:gd name="connsiteY19" fmla="*/ 1537 h 1788689"/>
                <a:gd name="connsiteX0" fmla="*/ 3418711 w 3909575"/>
                <a:gd name="connsiteY0" fmla="*/ 1537 h 1779443"/>
                <a:gd name="connsiteX1" fmla="*/ 3368419 w 3909575"/>
                <a:gd name="connsiteY1" fmla="*/ 121871 h 1779443"/>
                <a:gd name="connsiteX2" fmla="*/ 3176755 w 3909575"/>
                <a:gd name="connsiteY2" fmla="*/ 166181 h 1779443"/>
                <a:gd name="connsiteX3" fmla="*/ 3416930 w 3909575"/>
                <a:gd name="connsiteY3" fmla="*/ 157930 h 1779443"/>
                <a:gd name="connsiteX4" fmla="*/ 3701848 w 3909575"/>
                <a:gd name="connsiteY4" fmla="*/ 27103 h 1779443"/>
                <a:gd name="connsiteX5" fmla="*/ 3909575 w 3909575"/>
                <a:gd name="connsiteY5" fmla="*/ 58533 h 1779443"/>
                <a:gd name="connsiteX6" fmla="*/ 3805270 w 3909575"/>
                <a:gd name="connsiteY6" fmla="*/ 99736 h 1779443"/>
                <a:gd name="connsiteX7" fmla="*/ 3852640 w 3909575"/>
                <a:gd name="connsiteY7" fmla="*/ 168423 h 1779443"/>
                <a:gd name="connsiteX8" fmla="*/ 3340943 w 3909575"/>
                <a:gd name="connsiteY8" fmla="*/ 360744 h 1779443"/>
                <a:gd name="connsiteX9" fmla="*/ 3212947 w 3909575"/>
                <a:gd name="connsiteY9" fmla="*/ 436602 h 1779443"/>
                <a:gd name="connsiteX10" fmla="*/ 2793493 w 3909575"/>
                <a:gd name="connsiteY10" fmla="*/ 469443 h 1779443"/>
                <a:gd name="connsiteX11" fmla="*/ 707665 w 3909575"/>
                <a:gd name="connsiteY11" fmla="*/ 1778584 h 1779443"/>
                <a:gd name="connsiteX12" fmla="*/ 0 w 3909575"/>
                <a:gd name="connsiteY12" fmla="*/ 251933 h 1779443"/>
                <a:gd name="connsiteX13" fmla="*/ 723568 w 3909575"/>
                <a:gd name="connsiteY13" fmla="*/ 410960 h 1779443"/>
                <a:gd name="connsiteX14" fmla="*/ 906449 w 3909575"/>
                <a:gd name="connsiteY14" fmla="*/ 1110675 h 1779443"/>
                <a:gd name="connsiteX15" fmla="*/ 2334017 w 3909575"/>
                <a:gd name="connsiteY15" fmla="*/ 349554 h 1779443"/>
                <a:gd name="connsiteX16" fmla="*/ 2664775 w 3909575"/>
                <a:gd name="connsiteY16" fmla="*/ 145840 h 1779443"/>
                <a:gd name="connsiteX17" fmla="*/ 3107886 w 3909575"/>
                <a:gd name="connsiteY17" fmla="*/ 44315 h 1779443"/>
                <a:gd name="connsiteX18" fmla="*/ 3418711 w 3909575"/>
                <a:gd name="connsiteY18" fmla="*/ 1537 h 1779443"/>
                <a:gd name="connsiteX0" fmla="*/ 3418711 w 3909575"/>
                <a:gd name="connsiteY0" fmla="*/ 1537 h 1779443"/>
                <a:gd name="connsiteX1" fmla="*/ 3368419 w 3909575"/>
                <a:gd name="connsiteY1" fmla="*/ 121871 h 1779443"/>
                <a:gd name="connsiteX2" fmla="*/ 3176755 w 3909575"/>
                <a:gd name="connsiteY2" fmla="*/ 166181 h 1779443"/>
                <a:gd name="connsiteX3" fmla="*/ 3416930 w 3909575"/>
                <a:gd name="connsiteY3" fmla="*/ 157930 h 1779443"/>
                <a:gd name="connsiteX4" fmla="*/ 3701848 w 3909575"/>
                <a:gd name="connsiteY4" fmla="*/ 27103 h 1779443"/>
                <a:gd name="connsiteX5" fmla="*/ 3909575 w 3909575"/>
                <a:gd name="connsiteY5" fmla="*/ 58533 h 1779443"/>
                <a:gd name="connsiteX6" fmla="*/ 3805270 w 3909575"/>
                <a:gd name="connsiteY6" fmla="*/ 99736 h 1779443"/>
                <a:gd name="connsiteX7" fmla="*/ 3852640 w 3909575"/>
                <a:gd name="connsiteY7" fmla="*/ 168423 h 1779443"/>
                <a:gd name="connsiteX8" fmla="*/ 3340943 w 3909575"/>
                <a:gd name="connsiteY8" fmla="*/ 360744 h 1779443"/>
                <a:gd name="connsiteX9" fmla="*/ 3212947 w 3909575"/>
                <a:gd name="connsiteY9" fmla="*/ 436602 h 1779443"/>
                <a:gd name="connsiteX10" fmla="*/ 2793493 w 3909575"/>
                <a:gd name="connsiteY10" fmla="*/ 469443 h 1779443"/>
                <a:gd name="connsiteX11" fmla="*/ 707665 w 3909575"/>
                <a:gd name="connsiteY11" fmla="*/ 1778584 h 1779443"/>
                <a:gd name="connsiteX12" fmla="*/ 0 w 3909575"/>
                <a:gd name="connsiteY12" fmla="*/ 251933 h 1779443"/>
                <a:gd name="connsiteX13" fmla="*/ 723568 w 3909575"/>
                <a:gd name="connsiteY13" fmla="*/ 410960 h 1779443"/>
                <a:gd name="connsiteX14" fmla="*/ 906449 w 3909575"/>
                <a:gd name="connsiteY14" fmla="*/ 1110675 h 1779443"/>
                <a:gd name="connsiteX15" fmla="*/ 2664775 w 3909575"/>
                <a:gd name="connsiteY15" fmla="*/ 145840 h 1779443"/>
                <a:gd name="connsiteX16" fmla="*/ 3107886 w 3909575"/>
                <a:gd name="connsiteY16" fmla="*/ 44315 h 1779443"/>
                <a:gd name="connsiteX17" fmla="*/ 3418711 w 3909575"/>
                <a:gd name="connsiteY17" fmla="*/ 1537 h 1779443"/>
                <a:gd name="connsiteX0" fmla="*/ 3418711 w 3909575"/>
                <a:gd name="connsiteY0" fmla="*/ 1537 h 1779443"/>
                <a:gd name="connsiteX1" fmla="*/ 3368419 w 3909575"/>
                <a:gd name="connsiteY1" fmla="*/ 121871 h 1779443"/>
                <a:gd name="connsiteX2" fmla="*/ 3176755 w 3909575"/>
                <a:gd name="connsiteY2" fmla="*/ 166181 h 1779443"/>
                <a:gd name="connsiteX3" fmla="*/ 3416930 w 3909575"/>
                <a:gd name="connsiteY3" fmla="*/ 157930 h 1779443"/>
                <a:gd name="connsiteX4" fmla="*/ 3701848 w 3909575"/>
                <a:gd name="connsiteY4" fmla="*/ 27103 h 1779443"/>
                <a:gd name="connsiteX5" fmla="*/ 3909575 w 3909575"/>
                <a:gd name="connsiteY5" fmla="*/ 58533 h 1779443"/>
                <a:gd name="connsiteX6" fmla="*/ 3805270 w 3909575"/>
                <a:gd name="connsiteY6" fmla="*/ 99736 h 1779443"/>
                <a:gd name="connsiteX7" fmla="*/ 3852640 w 3909575"/>
                <a:gd name="connsiteY7" fmla="*/ 168423 h 1779443"/>
                <a:gd name="connsiteX8" fmla="*/ 3340943 w 3909575"/>
                <a:gd name="connsiteY8" fmla="*/ 360744 h 1779443"/>
                <a:gd name="connsiteX9" fmla="*/ 3212947 w 3909575"/>
                <a:gd name="connsiteY9" fmla="*/ 436602 h 1779443"/>
                <a:gd name="connsiteX10" fmla="*/ 2793493 w 3909575"/>
                <a:gd name="connsiteY10" fmla="*/ 469443 h 1779443"/>
                <a:gd name="connsiteX11" fmla="*/ 707665 w 3909575"/>
                <a:gd name="connsiteY11" fmla="*/ 1778584 h 1779443"/>
                <a:gd name="connsiteX12" fmla="*/ 0 w 3909575"/>
                <a:gd name="connsiteY12" fmla="*/ 251933 h 1779443"/>
                <a:gd name="connsiteX13" fmla="*/ 723568 w 3909575"/>
                <a:gd name="connsiteY13" fmla="*/ 410960 h 1779443"/>
                <a:gd name="connsiteX14" fmla="*/ 906449 w 3909575"/>
                <a:gd name="connsiteY14" fmla="*/ 1110675 h 1779443"/>
                <a:gd name="connsiteX15" fmla="*/ 2601164 w 3909575"/>
                <a:gd name="connsiteY15" fmla="*/ 209450 h 1779443"/>
                <a:gd name="connsiteX16" fmla="*/ 3107886 w 3909575"/>
                <a:gd name="connsiteY16" fmla="*/ 44315 h 1779443"/>
                <a:gd name="connsiteX17" fmla="*/ 3418711 w 3909575"/>
                <a:gd name="connsiteY17" fmla="*/ 1537 h 1779443"/>
                <a:gd name="connsiteX0" fmla="*/ 3418711 w 3909575"/>
                <a:gd name="connsiteY0" fmla="*/ 1537 h 1779443"/>
                <a:gd name="connsiteX1" fmla="*/ 3368419 w 3909575"/>
                <a:gd name="connsiteY1" fmla="*/ 121871 h 1779443"/>
                <a:gd name="connsiteX2" fmla="*/ 3176755 w 3909575"/>
                <a:gd name="connsiteY2" fmla="*/ 166181 h 1779443"/>
                <a:gd name="connsiteX3" fmla="*/ 3416930 w 3909575"/>
                <a:gd name="connsiteY3" fmla="*/ 157930 h 1779443"/>
                <a:gd name="connsiteX4" fmla="*/ 3701848 w 3909575"/>
                <a:gd name="connsiteY4" fmla="*/ 27103 h 1779443"/>
                <a:gd name="connsiteX5" fmla="*/ 3909575 w 3909575"/>
                <a:gd name="connsiteY5" fmla="*/ 58533 h 1779443"/>
                <a:gd name="connsiteX6" fmla="*/ 3805270 w 3909575"/>
                <a:gd name="connsiteY6" fmla="*/ 99736 h 1779443"/>
                <a:gd name="connsiteX7" fmla="*/ 3852640 w 3909575"/>
                <a:gd name="connsiteY7" fmla="*/ 168423 h 1779443"/>
                <a:gd name="connsiteX8" fmla="*/ 3340943 w 3909575"/>
                <a:gd name="connsiteY8" fmla="*/ 360744 h 1779443"/>
                <a:gd name="connsiteX9" fmla="*/ 3212947 w 3909575"/>
                <a:gd name="connsiteY9" fmla="*/ 436602 h 1779443"/>
                <a:gd name="connsiteX10" fmla="*/ 2793493 w 3909575"/>
                <a:gd name="connsiteY10" fmla="*/ 469443 h 1779443"/>
                <a:gd name="connsiteX11" fmla="*/ 707665 w 3909575"/>
                <a:gd name="connsiteY11" fmla="*/ 1778584 h 1779443"/>
                <a:gd name="connsiteX12" fmla="*/ 0 w 3909575"/>
                <a:gd name="connsiteY12" fmla="*/ 251933 h 1779443"/>
                <a:gd name="connsiteX13" fmla="*/ 723568 w 3909575"/>
                <a:gd name="connsiteY13" fmla="*/ 410960 h 1779443"/>
                <a:gd name="connsiteX14" fmla="*/ 906449 w 3909575"/>
                <a:gd name="connsiteY14" fmla="*/ 1110675 h 1779443"/>
                <a:gd name="connsiteX15" fmla="*/ 2601164 w 3909575"/>
                <a:gd name="connsiteY15" fmla="*/ 209450 h 1779443"/>
                <a:gd name="connsiteX16" fmla="*/ 3107886 w 3909575"/>
                <a:gd name="connsiteY16" fmla="*/ 44315 h 1779443"/>
                <a:gd name="connsiteX17" fmla="*/ 3418711 w 3909575"/>
                <a:gd name="connsiteY17" fmla="*/ 1537 h 1779443"/>
                <a:gd name="connsiteX0" fmla="*/ 3418711 w 3909575"/>
                <a:gd name="connsiteY0" fmla="*/ 1537 h 1779443"/>
                <a:gd name="connsiteX1" fmla="*/ 3368419 w 3909575"/>
                <a:gd name="connsiteY1" fmla="*/ 121871 h 1779443"/>
                <a:gd name="connsiteX2" fmla="*/ 3176755 w 3909575"/>
                <a:gd name="connsiteY2" fmla="*/ 166181 h 1779443"/>
                <a:gd name="connsiteX3" fmla="*/ 3416930 w 3909575"/>
                <a:gd name="connsiteY3" fmla="*/ 157930 h 1779443"/>
                <a:gd name="connsiteX4" fmla="*/ 3701848 w 3909575"/>
                <a:gd name="connsiteY4" fmla="*/ 27103 h 1779443"/>
                <a:gd name="connsiteX5" fmla="*/ 3909575 w 3909575"/>
                <a:gd name="connsiteY5" fmla="*/ 58533 h 1779443"/>
                <a:gd name="connsiteX6" fmla="*/ 3805270 w 3909575"/>
                <a:gd name="connsiteY6" fmla="*/ 99736 h 1779443"/>
                <a:gd name="connsiteX7" fmla="*/ 3852640 w 3909575"/>
                <a:gd name="connsiteY7" fmla="*/ 168423 h 1779443"/>
                <a:gd name="connsiteX8" fmla="*/ 3340943 w 3909575"/>
                <a:gd name="connsiteY8" fmla="*/ 360744 h 1779443"/>
                <a:gd name="connsiteX9" fmla="*/ 3212947 w 3909575"/>
                <a:gd name="connsiteY9" fmla="*/ 436602 h 1779443"/>
                <a:gd name="connsiteX10" fmla="*/ 2793493 w 3909575"/>
                <a:gd name="connsiteY10" fmla="*/ 469443 h 1779443"/>
                <a:gd name="connsiteX11" fmla="*/ 707665 w 3909575"/>
                <a:gd name="connsiteY11" fmla="*/ 1778584 h 1779443"/>
                <a:gd name="connsiteX12" fmla="*/ 0 w 3909575"/>
                <a:gd name="connsiteY12" fmla="*/ 251933 h 1779443"/>
                <a:gd name="connsiteX13" fmla="*/ 723568 w 3909575"/>
                <a:gd name="connsiteY13" fmla="*/ 410960 h 1779443"/>
                <a:gd name="connsiteX14" fmla="*/ 906449 w 3909575"/>
                <a:gd name="connsiteY14" fmla="*/ 1110675 h 1779443"/>
                <a:gd name="connsiteX15" fmla="*/ 2601164 w 3909575"/>
                <a:gd name="connsiteY15" fmla="*/ 209450 h 1779443"/>
                <a:gd name="connsiteX16" fmla="*/ 3107886 w 3909575"/>
                <a:gd name="connsiteY16" fmla="*/ 44315 h 1779443"/>
                <a:gd name="connsiteX17" fmla="*/ 3418711 w 3909575"/>
                <a:gd name="connsiteY17" fmla="*/ 1537 h 1779443"/>
                <a:gd name="connsiteX0" fmla="*/ 3418711 w 3909575"/>
                <a:gd name="connsiteY0" fmla="*/ 1537 h 1779443"/>
                <a:gd name="connsiteX1" fmla="*/ 3368419 w 3909575"/>
                <a:gd name="connsiteY1" fmla="*/ 121871 h 1779443"/>
                <a:gd name="connsiteX2" fmla="*/ 3176755 w 3909575"/>
                <a:gd name="connsiteY2" fmla="*/ 166181 h 1779443"/>
                <a:gd name="connsiteX3" fmla="*/ 3416930 w 3909575"/>
                <a:gd name="connsiteY3" fmla="*/ 157930 h 1779443"/>
                <a:gd name="connsiteX4" fmla="*/ 3701848 w 3909575"/>
                <a:gd name="connsiteY4" fmla="*/ 27103 h 1779443"/>
                <a:gd name="connsiteX5" fmla="*/ 3909575 w 3909575"/>
                <a:gd name="connsiteY5" fmla="*/ 58533 h 1779443"/>
                <a:gd name="connsiteX6" fmla="*/ 3805270 w 3909575"/>
                <a:gd name="connsiteY6" fmla="*/ 99736 h 1779443"/>
                <a:gd name="connsiteX7" fmla="*/ 3852640 w 3909575"/>
                <a:gd name="connsiteY7" fmla="*/ 168423 h 1779443"/>
                <a:gd name="connsiteX8" fmla="*/ 3340943 w 3909575"/>
                <a:gd name="connsiteY8" fmla="*/ 360744 h 1779443"/>
                <a:gd name="connsiteX9" fmla="*/ 3212947 w 3909575"/>
                <a:gd name="connsiteY9" fmla="*/ 436602 h 1779443"/>
                <a:gd name="connsiteX10" fmla="*/ 2793493 w 3909575"/>
                <a:gd name="connsiteY10" fmla="*/ 469443 h 1779443"/>
                <a:gd name="connsiteX11" fmla="*/ 707665 w 3909575"/>
                <a:gd name="connsiteY11" fmla="*/ 1778584 h 1779443"/>
                <a:gd name="connsiteX12" fmla="*/ 0 w 3909575"/>
                <a:gd name="connsiteY12" fmla="*/ 251933 h 1779443"/>
                <a:gd name="connsiteX13" fmla="*/ 723568 w 3909575"/>
                <a:gd name="connsiteY13" fmla="*/ 410960 h 1779443"/>
                <a:gd name="connsiteX14" fmla="*/ 906449 w 3909575"/>
                <a:gd name="connsiteY14" fmla="*/ 1110675 h 1779443"/>
                <a:gd name="connsiteX15" fmla="*/ 2601164 w 3909575"/>
                <a:gd name="connsiteY15" fmla="*/ 209450 h 1779443"/>
                <a:gd name="connsiteX16" fmla="*/ 3107886 w 3909575"/>
                <a:gd name="connsiteY16" fmla="*/ 44315 h 1779443"/>
                <a:gd name="connsiteX17" fmla="*/ 3418711 w 3909575"/>
                <a:gd name="connsiteY17" fmla="*/ 1537 h 1779443"/>
                <a:gd name="connsiteX0" fmla="*/ 3473665 w 3964529"/>
                <a:gd name="connsiteY0" fmla="*/ 694524 h 2472430"/>
                <a:gd name="connsiteX1" fmla="*/ 3423373 w 3964529"/>
                <a:gd name="connsiteY1" fmla="*/ 814858 h 2472430"/>
                <a:gd name="connsiteX2" fmla="*/ 3231709 w 3964529"/>
                <a:gd name="connsiteY2" fmla="*/ 859168 h 2472430"/>
                <a:gd name="connsiteX3" fmla="*/ 3471884 w 3964529"/>
                <a:gd name="connsiteY3" fmla="*/ 850917 h 2472430"/>
                <a:gd name="connsiteX4" fmla="*/ 3756802 w 3964529"/>
                <a:gd name="connsiteY4" fmla="*/ 720090 h 2472430"/>
                <a:gd name="connsiteX5" fmla="*/ 3964529 w 3964529"/>
                <a:gd name="connsiteY5" fmla="*/ 751520 h 2472430"/>
                <a:gd name="connsiteX6" fmla="*/ 3860224 w 3964529"/>
                <a:gd name="connsiteY6" fmla="*/ 792723 h 2472430"/>
                <a:gd name="connsiteX7" fmla="*/ 3907594 w 3964529"/>
                <a:gd name="connsiteY7" fmla="*/ 861410 h 2472430"/>
                <a:gd name="connsiteX8" fmla="*/ 3395897 w 3964529"/>
                <a:gd name="connsiteY8" fmla="*/ 1053731 h 2472430"/>
                <a:gd name="connsiteX9" fmla="*/ 3267901 w 3964529"/>
                <a:gd name="connsiteY9" fmla="*/ 1129589 h 2472430"/>
                <a:gd name="connsiteX10" fmla="*/ 2848447 w 3964529"/>
                <a:gd name="connsiteY10" fmla="*/ 1162430 h 2472430"/>
                <a:gd name="connsiteX11" fmla="*/ 762619 w 3964529"/>
                <a:gd name="connsiteY11" fmla="*/ 2471571 h 2472430"/>
                <a:gd name="connsiteX12" fmla="*/ 54954 w 3964529"/>
                <a:gd name="connsiteY12" fmla="*/ 944920 h 2472430"/>
                <a:gd name="connsiteX13" fmla="*/ 21024 w 3964529"/>
                <a:gd name="connsiteY13" fmla="*/ 242 h 2472430"/>
                <a:gd name="connsiteX14" fmla="*/ 778522 w 3964529"/>
                <a:gd name="connsiteY14" fmla="*/ 1103947 h 2472430"/>
                <a:gd name="connsiteX15" fmla="*/ 961403 w 3964529"/>
                <a:gd name="connsiteY15" fmla="*/ 1803662 h 2472430"/>
                <a:gd name="connsiteX16" fmla="*/ 2656118 w 3964529"/>
                <a:gd name="connsiteY16" fmla="*/ 902437 h 2472430"/>
                <a:gd name="connsiteX17" fmla="*/ 3162840 w 3964529"/>
                <a:gd name="connsiteY17" fmla="*/ 737302 h 2472430"/>
                <a:gd name="connsiteX18" fmla="*/ 3473665 w 3964529"/>
                <a:gd name="connsiteY18" fmla="*/ 694524 h 2472430"/>
                <a:gd name="connsiteX0" fmla="*/ 3473665 w 3964529"/>
                <a:gd name="connsiteY0" fmla="*/ 706805 h 2484711"/>
                <a:gd name="connsiteX1" fmla="*/ 3423373 w 3964529"/>
                <a:gd name="connsiteY1" fmla="*/ 827139 h 2484711"/>
                <a:gd name="connsiteX2" fmla="*/ 3231709 w 3964529"/>
                <a:gd name="connsiteY2" fmla="*/ 871449 h 2484711"/>
                <a:gd name="connsiteX3" fmla="*/ 3471884 w 3964529"/>
                <a:gd name="connsiteY3" fmla="*/ 863198 h 2484711"/>
                <a:gd name="connsiteX4" fmla="*/ 3756802 w 3964529"/>
                <a:gd name="connsiteY4" fmla="*/ 732371 h 2484711"/>
                <a:gd name="connsiteX5" fmla="*/ 3964529 w 3964529"/>
                <a:gd name="connsiteY5" fmla="*/ 763801 h 2484711"/>
                <a:gd name="connsiteX6" fmla="*/ 3860224 w 3964529"/>
                <a:gd name="connsiteY6" fmla="*/ 805004 h 2484711"/>
                <a:gd name="connsiteX7" fmla="*/ 3907594 w 3964529"/>
                <a:gd name="connsiteY7" fmla="*/ 873691 h 2484711"/>
                <a:gd name="connsiteX8" fmla="*/ 3395897 w 3964529"/>
                <a:gd name="connsiteY8" fmla="*/ 1066012 h 2484711"/>
                <a:gd name="connsiteX9" fmla="*/ 3267901 w 3964529"/>
                <a:gd name="connsiteY9" fmla="*/ 1141870 h 2484711"/>
                <a:gd name="connsiteX10" fmla="*/ 2848447 w 3964529"/>
                <a:gd name="connsiteY10" fmla="*/ 1174711 h 2484711"/>
                <a:gd name="connsiteX11" fmla="*/ 762619 w 3964529"/>
                <a:gd name="connsiteY11" fmla="*/ 2483852 h 2484711"/>
                <a:gd name="connsiteX12" fmla="*/ 54954 w 3964529"/>
                <a:gd name="connsiteY12" fmla="*/ 957201 h 2484711"/>
                <a:gd name="connsiteX13" fmla="*/ 21024 w 3964529"/>
                <a:gd name="connsiteY13" fmla="*/ 12523 h 2484711"/>
                <a:gd name="connsiteX14" fmla="*/ 778522 w 3964529"/>
                <a:gd name="connsiteY14" fmla="*/ 1116228 h 2484711"/>
                <a:gd name="connsiteX15" fmla="*/ 961403 w 3964529"/>
                <a:gd name="connsiteY15" fmla="*/ 1815943 h 2484711"/>
                <a:gd name="connsiteX16" fmla="*/ 2656118 w 3964529"/>
                <a:gd name="connsiteY16" fmla="*/ 914718 h 2484711"/>
                <a:gd name="connsiteX17" fmla="*/ 3162840 w 3964529"/>
                <a:gd name="connsiteY17" fmla="*/ 749583 h 2484711"/>
                <a:gd name="connsiteX18" fmla="*/ 3473665 w 3964529"/>
                <a:gd name="connsiteY18" fmla="*/ 706805 h 2484711"/>
                <a:gd name="connsiteX0" fmla="*/ 3473665 w 3964529"/>
                <a:gd name="connsiteY0" fmla="*/ 712559 h 2490465"/>
                <a:gd name="connsiteX1" fmla="*/ 3423373 w 3964529"/>
                <a:gd name="connsiteY1" fmla="*/ 832893 h 2490465"/>
                <a:gd name="connsiteX2" fmla="*/ 3231709 w 3964529"/>
                <a:gd name="connsiteY2" fmla="*/ 877203 h 2490465"/>
                <a:gd name="connsiteX3" fmla="*/ 3471884 w 3964529"/>
                <a:gd name="connsiteY3" fmla="*/ 868952 h 2490465"/>
                <a:gd name="connsiteX4" fmla="*/ 3756802 w 3964529"/>
                <a:gd name="connsiteY4" fmla="*/ 738125 h 2490465"/>
                <a:gd name="connsiteX5" fmla="*/ 3964529 w 3964529"/>
                <a:gd name="connsiteY5" fmla="*/ 769555 h 2490465"/>
                <a:gd name="connsiteX6" fmla="*/ 3860224 w 3964529"/>
                <a:gd name="connsiteY6" fmla="*/ 810758 h 2490465"/>
                <a:gd name="connsiteX7" fmla="*/ 3907594 w 3964529"/>
                <a:gd name="connsiteY7" fmla="*/ 879445 h 2490465"/>
                <a:gd name="connsiteX8" fmla="*/ 3395897 w 3964529"/>
                <a:gd name="connsiteY8" fmla="*/ 1071766 h 2490465"/>
                <a:gd name="connsiteX9" fmla="*/ 3267901 w 3964529"/>
                <a:gd name="connsiteY9" fmla="*/ 1147624 h 2490465"/>
                <a:gd name="connsiteX10" fmla="*/ 2848447 w 3964529"/>
                <a:gd name="connsiteY10" fmla="*/ 1180465 h 2490465"/>
                <a:gd name="connsiteX11" fmla="*/ 762619 w 3964529"/>
                <a:gd name="connsiteY11" fmla="*/ 2489606 h 2490465"/>
                <a:gd name="connsiteX12" fmla="*/ 54954 w 3964529"/>
                <a:gd name="connsiteY12" fmla="*/ 962955 h 2490465"/>
                <a:gd name="connsiteX13" fmla="*/ 21024 w 3964529"/>
                <a:gd name="connsiteY13" fmla="*/ 18277 h 2490465"/>
                <a:gd name="connsiteX14" fmla="*/ 778522 w 3964529"/>
                <a:gd name="connsiteY14" fmla="*/ 1121982 h 2490465"/>
                <a:gd name="connsiteX15" fmla="*/ 961403 w 3964529"/>
                <a:gd name="connsiteY15" fmla="*/ 1821697 h 2490465"/>
                <a:gd name="connsiteX16" fmla="*/ 2656118 w 3964529"/>
                <a:gd name="connsiteY16" fmla="*/ 920472 h 2490465"/>
                <a:gd name="connsiteX17" fmla="*/ 3162840 w 3964529"/>
                <a:gd name="connsiteY17" fmla="*/ 755337 h 2490465"/>
                <a:gd name="connsiteX18" fmla="*/ 3473665 w 3964529"/>
                <a:gd name="connsiteY18" fmla="*/ 712559 h 2490465"/>
                <a:gd name="connsiteX0" fmla="*/ 3578378 w 4069242"/>
                <a:gd name="connsiteY0" fmla="*/ 712559 h 2490465"/>
                <a:gd name="connsiteX1" fmla="*/ 3528086 w 4069242"/>
                <a:gd name="connsiteY1" fmla="*/ 832893 h 2490465"/>
                <a:gd name="connsiteX2" fmla="*/ 3336422 w 4069242"/>
                <a:gd name="connsiteY2" fmla="*/ 877203 h 2490465"/>
                <a:gd name="connsiteX3" fmla="*/ 3576597 w 4069242"/>
                <a:gd name="connsiteY3" fmla="*/ 868952 h 2490465"/>
                <a:gd name="connsiteX4" fmla="*/ 3861515 w 4069242"/>
                <a:gd name="connsiteY4" fmla="*/ 738125 h 2490465"/>
                <a:gd name="connsiteX5" fmla="*/ 4069242 w 4069242"/>
                <a:gd name="connsiteY5" fmla="*/ 769555 h 2490465"/>
                <a:gd name="connsiteX6" fmla="*/ 3964937 w 4069242"/>
                <a:gd name="connsiteY6" fmla="*/ 810758 h 2490465"/>
                <a:gd name="connsiteX7" fmla="*/ 4012307 w 4069242"/>
                <a:gd name="connsiteY7" fmla="*/ 879445 h 2490465"/>
                <a:gd name="connsiteX8" fmla="*/ 3500610 w 4069242"/>
                <a:gd name="connsiteY8" fmla="*/ 1071766 h 2490465"/>
                <a:gd name="connsiteX9" fmla="*/ 3372614 w 4069242"/>
                <a:gd name="connsiteY9" fmla="*/ 1147624 h 2490465"/>
                <a:gd name="connsiteX10" fmla="*/ 2953160 w 4069242"/>
                <a:gd name="connsiteY10" fmla="*/ 1180465 h 2490465"/>
                <a:gd name="connsiteX11" fmla="*/ 867332 w 4069242"/>
                <a:gd name="connsiteY11" fmla="*/ 2489606 h 2490465"/>
                <a:gd name="connsiteX12" fmla="*/ 159667 w 4069242"/>
                <a:gd name="connsiteY12" fmla="*/ 962955 h 2490465"/>
                <a:gd name="connsiteX13" fmla="*/ 14560 w 4069242"/>
                <a:gd name="connsiteY13" fmla="*/ 18277 h 2490465"/>
                <a:gd name="connsiteX14" fmla="*/ 883235 w 4069242"/>
                <a:gd name="connsiteY14" fmla="*/ 1121982 h 2490465"/>
                <a:gd name="connsiteX15" fmla="*/ 1066116 w 4069242"/>
                <a:gd name="connsiteY15" fmla="*/ 1821697 h 2490465"/>
                <a:gd name="connsiteX16" fmla="*/ 2760831 w 4069242"/>
                <a:gd name="connsiteY16" fmla="*/ 920472 h 2490465"/>
                <a:gd name="connsiteX17" fmla="*/ 3267553 w 4069242"/>
                <a:gd name="connsiteY17" fmla="*/ 755337 h 2490465"/>
                <a:gd name="connsiteX18" fmla="*/ 3578378 w 4069242"/>
                <a:gd name="connsiteY18" fmla="*/ 712559 h 2490465"/>
                <a:gd name="connsiteX0" fmla="*/ 3578378 w 4069242"/>
                <a:gd name="connsiteY0" fmla="*/ 698688 h 2476594"/>
                <a:gd name="connsiteX1" fmla="*/ 3528086 w 4069242"/>
                <a:gd name="connsiteY1" fmla="*/ 819022 h 2476594"/>
                <a:gd name="connsiteX2" fmla="*/ 3336422 w 4069242"/>
                <a:gd name="connsiteY2" fmla="*/ 863332 h 2476594"/>
                <a:gd name="connsiteX3" fmla="*/ 3576597 w 4069242"/>
                <a:gd name="connsiteY3" fmla="*/ 855081 h 2476594"/>
                <a:gd name="connsiteX4" fmla="*/ 3861515 w 4069242"/>
                <a:gd name="connsiteY4" fmla="*/ 724254 h 2476594"/>
                <a:gd name="connsiteX5" fmla="*/ 4069242 w 4069242"/>
                <a:gd name="connsiteY5" fmla="*/ 755684 h 2476594"/>
                <a:gd name="connsiteX6" fmla="*/ 3964937 w 4069242"/>
                <a:gd name="connsiteY6" fmla="*/ 796887 h 2476594"/>
                <a:gd name="connsiteX7" fmla="*/ 4012307 w 4069242"/>
                <a:gd name="connsiteY7" fmla="*/ 865574 h 2476594"/>
                <a:gd name="connsiteX8" fmla="*/ 3500610 w 4069242"/>
                <a:gd name="connsiteY8" fmla="*/ 1057895 h 2476594"/>
                <a:gd name="connsiteX9" fmla="*/ 3372614 w 4069242"/>
                <a:gd name="connsiteY9" fmla="*/ 1133753 h 2476594"/>
                <a:gd name="connsiteX10" fmla="*/ 2953160 w 4069242"/>
                <a:gd name="connsiteY10" fmla="*/ 1166594 h 2476594"/>
                <a:gd name="connsiteX11" fmla="*/ 867332 w 4069242"/>
                <a:gd name="connsiteY11" fmla="*/ 2475735 h 2476594"/>
                <a:gd name="connsiteX12" fmla="*/ 159667 w 4069242"/>
                <a:gd name="connsiteY12" fmla="*/ 949084 h 2476594"/>
                <a:gd name="connsiteX13" fmla="*/ 14560 w 4069242"/>
                <a:gd name="connsiteY13" fmla="*/ 4406 h 2476594"/>
                <a:gd name="connsiteX14" fmla="*/ 883235 w 4069242"/>
                <a:gd name="connsiteY14" fmla="*/ 1108111 h 2476594"/>
                <a:gd name="connsiteX15" fmla="*/ 1066116 w 4069242"/>
                <a:gd name="connsiteY15" fmla="*/ 1807826 h 2476594"/>
                <a:gd name="connsiteX16" fmla="*/ 2760831 w 4069242"/>
                <a:gd name="connsiteY16" fmla="*/ 906601 h 2476594"/>
                <a:gd name="connsiteX17" fmla="*/ 3267553 w 4069242"/>
                <a:gd name="connsiteY17" fmla="*/ 741466 h 2476594"/>
                <a:gd name="connsiteX18" fmla="*/ 3578378 w 4069242"/>
                <a:gd name="connsiteY18" fmla="*/ 698688 h 2476594"/>
                <a:gd name="connsiteX0" fmla="*/ 3577033 w 4067897"/>
                <a:gd name="connsiteY0" fmla="*/ 698688 h 2476594"/>
                <a:gd name="connsiteX1" fmla="*/ 3526741 w 4067897"/>
                <a:gd name="connsiteY1" fmla="*/ 819022 h 2476594"/>
                <a:gd name="connsiteX2" fmla="*/ 3335077 w 4067897"/>
                <a:gd name="connsiteY2" fmla="*/ 863332 h 2476594"/>
                <a:gd name="connsiteX3" fmla="*/ 3575252 w 4067897"/>
                <a:gd name="connsiteY3" fmla="*/ 855081 h 2476594"/>
                <a:gd name="connsiteX4" fmla="*/ 3860170 w 4067897"/>
                <a:gd name="connsiteY4" fmla="*/ 724254 h 2476594"/>
                <a:gd name="connsiteX5" fmla="*/ 4067897 w 4067897"/>
                <a:gd name="connsiteY5" fmla="*/ 755684 h 2476594"/>
                <a:gd name="connsiteX6" fmla="*/ 3963592 w 4067897"/>
                <a:gd name="connsiteY6" fmla="*/ 796887 h 2476594"/>
                <a:gd name="connsiteX7" fmla="*/ 4010962 w 4067897"/>
                <a:gd name="connsiteY7" fmla="*/ 865574 h 2476594"/>
                <a:gd name="connsiteX8" fmla="*/ 3499265 w 4067897"/>
                <a:gd name="connsiteY8" fmla="*/ 1057895 h 2476594"/>
                <a:gd name="connsiteX9" fmla="*/ 3371269 w 4067897"/>
                <a:gd name="connsiteY9" fmla="*/ 1133753 h 2476594"/>
                <a:gd name="connsiteX10" fmla="*/ 2951815 w 4067897"/>
                <a:gd name="connsiteY10" fmla="*/ 1166594 h 2476594"/>
                <a:gd name="connsiteX11" fmla="*/ 865987 w 4067897"/>
                <a:gd name="connsiteY11" fmla="*/ 2475735 h 2476594"/>
                <a:gd name="connsiteX12" fmla="*/ 195381 w 4067897"/>
                <a:gd name="connsiteY12" fmla="*/ 1010213 h 2476594"/>
                <a:gd name="connsiteX13" fmla="*/ 13215 w 4067897"/>
                <a:gd name="connsiteY13" fmla="*/ 4406 h 2476594"/>
                <a:gd name="connsiteX14" fmla="*/ 881890 w 4067897"/>
                <a:gd name="connsiteY14" fmla="*/ 1108111 h 2476594"/>
                <a:gd name="connsiteX15" fmla="*/ 1064771 w 4067897"/>
                <a:gd name="connsiteY15" fmla="*/ 1807826 h 2476594"/>
                <a:gd name="connsiteX16" fmla="*/ 2759486 w 4067897"/>
                <a:gd name="connsiteY16" fmla="*/ 906601 h 2476594"/>
                <a:gd name="connsiteX17" fmla="*/ 3266208 w 4067897"/>
                <a:gd name="connsiteY17" fmla="*/ 741466 h 2476594"/>
                <a:gd name="connsiteX18" fmla="*/ 3577033 w 4067897"/>
                <a:gd name="connsiteY18" fmla="*/ 698688 h 2476594"/>
                <a:gd name="connsiteX0" fmla="*/ 3584071 w 4074935"/>
                <a:gd name="connsiteY0" fmla="*/ 698688 h 2476594"/>
                <a:gd name="connsiteX1" fmla="*/ 3533779 w 4074935"/>
                <a:gd name="connsiteY1" fmla="*/ 819022 h 2476594"/>
                <a:gd name="connsiteX2" fmla="*/ 3342115 w 4074935"/>
                <a:gd name="connsiteY2" fmla="*/ 863332 h 2476594"/>
                <a:gd name="connsiteX3" fmla="*/ 3582290 w 4074935"/>
                <a:gd name="connsiteY3" fmla="*/ 855081 h 2476594"/>
                <a:gd name="connsiteX4" fmla="*/ 3867208 w 4074935"/>
                <a:gd name="connsiteY4" fmla="*/ 724254 h 2476594"/>
                <a:gd name="connsiteX5" fmla="*/ 4074935 w 4074935"/>
                <a:gd name="connsiteY5" fmla="*/ 755684 h 2476594"/>
                <a:gd name="connsiteX6" fmla="*/ 3970630 w 4074935"/>
                <a:gd name="connsiteY6" fmla="*/ 796887 h 2476594"/>
                <a:gd name="connsiteX7" fmla="*/ 4018000 w 4074935"/>
                <a:gd name="connsiteY7" fmla="*/ 865574 h 2476594"/>
                <a:gd name="connsiteX8" fmla="*/ 3506303 w 4074935"/>
                <a:gd name="connsiteY8" fmla="*/ 1057895 h 2476594"/>
                <a:gd name="connsiteX9" fmla="*/ 3378307 w 4074935"/>
                <a:gd name="connsiteY9" fmla="*/ 1133753 h 2476594"/>
                <a:gd name="connsiteX10" fmla="*/ 2958853 w 4074935"/>
                <a:gd name="connsiteY10" fmla="*/ 1166594 h 2476594"/>
                <a:gd name="connsiteX11" fmla="*/ 873025 w 4074935"/>
                <a:gd name="connsiteY11" fmla="*/ 2475735 h 2476594"/>
                <a:gd name="connsiteX12" fmla="*/ 202419 w 4074935"/>
                <a:gd name="connsiteY12" fmla="*/ 1010213 h 2476594"/>
                <a:gd name="connsiteX13" fmla="*/ 20253 w 4074935"/>
                <a:gd name="connsiteY13" fmla="*/ 4406 h 2476594"/>
                <a:gd name="connsiteX14" fmla="*/ 888928 w 4074935"/>
                <a:gd name="connsiteY14" fmla="*/ 1108111 h 2476594"/>
                <a:gd name="connsiteX15" fmla="*/ 1071809 w 4074935"/>
                <a:gd name="connsiteY15" fmla="*/ 1807826 h 2476594"/>
                <a:gd name="connsiteX16" fmla="*/ 2766524 w 4074935"/>
                <a:gd name="connsiteY16" fmla="*/ 906601 h 2476594"/>
                <a:gd name="connsiteX17" fmla="*/ 3273246 w 4074935"/>
                <a:gd name="connsiteY17" fmla="*/ 741466 h 2476594"/>
                <a:gd name="connsiteX18" fmla="*/ 3584071 w 4074935"/>
                <a:gd name="connsiteY18" fmla="*/ 698688 h 2476594"/>
                <a:gd name="connsiteX0" fmla="*/ 3584071 w 4074935"/>
                <a:gd name="connsiteY0" fmla="*/ 698688 h 2476594"/>
                <a:gd name="connsiteX1" fmla="*/ 3533779 w 4074935"/>
                <a:gd name="connsiteY1" fmla="*/ 819022 h 2476594"/>
                <a:gd name="connsiteX2" fmla="*/ 3342115 w 4074935"/>
                <a:gd name="connsiteY2" fmla="*/ 863332 h 2476594"/>
                <a:gd name="connsiteX3" fmla="*/ 3582290 w 4074935"/>
                <a:gd name="connsiteY3" fmla="*/ 855081 h 2476594"/>
                <a:gd name="connsiteX4" fmla="*/ 3867208 w 4074935"/>
                <a:gd name="connsiteY4" fmla="*/ 724254 h 2476594"/>
                <a:gd name="connsiteX5" fmla="*/ 4074935 w 4074935"/>
                <a:gd name="connsiteY5" fmla="*/ 755684 h 2476594"/>
                <a:gd name="connsiteX6" fmla="*/ 3970630 w 4074935"/>
                <a:gd name="connsiteY6" fmla="*/ 796887 h 2476594"/>
                <a:gd name="connsiteX7" fmla="*/ 4018000 w 4074935"/>
                <a:gd name="connsiteY7" fmla="*/ 865574 h 2476594"/>
                <a:gd name="connsiteX8" fmla="*/ 3506303 w 4074935"/>
                <a:gd name="connsiteY8" fmla="*/ 1057895 h 2476594"/>
                <a:gd name="connsiteX9" fmla="*/ 3378307 w 4074935"/>
                <a:gd name="connsiteY9" fmla="*/ 1133753 h 2476594"/>
                <a:gd name="connsiteX10" fmla="*/ 2958853 w 4074935"/>
                <a:gd name="connsiteY10" fmla="*/ 1166594 h 2476594"/>
                <a:gd name="connsiteX11" fmla="*/ 873025 w 4074935"/>
                <a:gd name="connsiteY11" fmla="*/ 2475735 h 2476594"/>
                <a:gd name="connsiteX12" fmla="*/ 202419 w 4074935"/>
                <a:gd name="connsiteY12" fmla="*/ 1010213 h 2476594"/>
                <a:gd name="connsiteX13" fmla="*/ 20253 w 4074935"/>
                <a:gd name="connsiteY13" fmla="*/ 4406 h 2476594"/>
                <a:gd name="connsiteX14" fmla="*/ 888928 w 4074935"/>
                <a:gd name="connsiteY14" fmla="*/ 1108111 h 2476594"/>
                <a:gd name="connsiteX15" fmla="*/ 1071809 w 4074935"/>
                <a:gd name="connsiteY15" fmla="*/ 1807826 h 2476594"/>
                <a:gd name="connsiteX16" fmla="*/ 2766524 w 4074935"/>
                <a:gd name="connsiteY16" fmla="*/ 906601 h 2476594"/>
                <a:gd name="connsiteX17" fmla="*/ 3273246 w 4074935"/>
                <a:gd name="connsiteY17" fmla="*/ 741466 h 2476594"/>
                <a:gd name="connsiteX18" fmla="*/ 3584071 w 4074935"/>
                <a:gd name="connsiteY18" fmla="*/ 698688 h 2476594"/>
                <a:gd name="connsiteX0" fmla="*/ 3509600 w 4000464"/>
                <a:gd name="connsiteY0" fmla="*/ 1053868 h 2831774"/>
                <a:gd name="connsiteX1" fmla="*/ 3459308 w 4000464"/>
                <a:gd name="connsiteY1" fmla="*/ 1174202 h 2831774"/>
                <a:gd name="connsiteX2" fmla="*/ 3267644 w 4000464"/>
                <a:gd name="connsiteY2" fmla="*/ 1218512 h 2831774"/>
                <a:gd name="connsiteX3" fmla="*/ 3507819 w 4000464"/>
                <a:gd name="connsiteY3" fmla="*/ 1210261 h 2831774"/>
                <a:gd name="connsiteX4" fmla="*/ 3792737 w 4000464"/>
                <a:gd name="connsiteY4" fmla="*/ 1079434 h 2831774"/>
                <a:gd name="connsiteX5" fmla="*/ 4000464 w 4000464"/>
                <a:gd name="connsiteY5" fmla="*/ 1110864 h 2831774"/>
                <a:gd name="connsiteX6" fmla="*/ 3896159 w 4000464"/>
                <a:gd name="connsiteY6" fmla="*/ 1152067 h 2831774"/>
                <a:gd name="connsiteX7" fmla="*/ 3943529 w 4000464"/>
                <a:gd name="connsiteY7" fmla="*/ 1220754 h 2831774"/>
                <a:gd name="connsiteX8" fmla="*/ 3431832 w 4000464"/>
                <a:gd name="connsiteY8" fmla="*/ 1413075 h 2831774"/>
                <a:gd name="connsiteX9" fmla="*/ 3303836 w 4000464"/>
                <a:gd name="connsiteY9" fmla="*/ 1488933 h 2831774"/>
                <a:gd name="connsiteX10" fmla="*/ 2884382 w 4000464"/>
                <a:gd name="connsiteY10" fmla="*/ 1521774 h 2831774"/>
                <a:gd name="connsiteX11" fmla="*/ 798554 w 4000464"/>
                <a:gd name="connsiteY11" fmla="*/ 2830915 h 2831774"/>
                <a:gd name="connsiteX12" fmla="*/ 127948 w 4000464"/>
                <a:gd name="connsiteY12" fmla="*/ 1365393 h 2831774"/>
                <a:gd name="connsiteX13" fmla="*/ 29165 w 4000464"/>
                <a:gd name="connsiteY13" fmla="*/ 3004 h 2831774"/>
                <a:gd name="connsiteX14" fmla="*/ 814457 w 4000464"/>
                <a:gd name="connsiteY14" fmla="*/ 1463291 h 2831774"/>
                <a:gd name="connsiteX15" fmla="*/ 997338 w 4000464"/>
                <a:gd name="connsiteY15" fmla="*/ 2163006 h 2831774"/>
                <a:gd name="connsiteX16" fmla="*/ 2692053 w 4000464"/>
                <a:gd name="connsiteY16" fmla="*/ 1261781 h 2831774"/>
                <a:gd name="connsiteX17" fmla="*/ 3198775 w 4000464"/>
                <a:gd name="connsiteY17" fmla="*/ 1096646 h 2831774"/>
                <a:gd name="connsiteX18" fmla="*/ 3509600 w 4000464"/>
                <a:gd name="connsiteY18" fmla="*/ 1053868 h 2831774"/>
                <a:gd name="connsiteX0" fmla="*/ 3509600 w 4000464"/>
                <a:gd name="connsiteY0" fmla="*/ 1053868 h 2831774"/>
                <a:gd name="connsiteX1" fmla="*/ 3459308 w 4000464"/>
                <a:gd name="connsiteY1" fmla="*/ 1174202 h 2831774"/>
                <a:gd name="connsiteX2" fmla="*/ 3267644 w 4000464"/>
                <a:gd name="connsiteY2" fmla="*/ 1218512 h 2831774"/>
                <a:gd name="connsiteX3" fmla="*/ 3507819 w 4000464"/>
                <a:gd name="connsiteY3" fmla="*/ 1210261 h 2831774"/>
                <a:gd name="connsiteX4" fmla="*/ 3792737 w 4000464"/>
                <a:gd name="connsiteY4" fmla="*/ 1079434 h 2831774"/>
                <a:gd name="connsiteX5" fmla="*/ 4000464 w 4000464"/>
                <a:gd name="connsiteY5" fmla="*/ 1110864 h 2831774"/>
                <a:gd name="connsiteX6" fmla="*/ 3896159 w 4000464"/>
                <a:gd name="connsiteY6" fmla="*/ 1152067 h 2831774"/>
                <a:gd name="connsiteX7" fmla="*/ 3943529 w 4000464"/>
                <a:gd name="connsiteY7" fmla="*/ 1220754 h 2831774"/>
                <a:gd name="connsiteX8" fmla="*/ 3431832 w 4000464"/>
                <a:gd name="connsiteY8" fmla="*/ 1413075 h 2831774"/>
                <a:gd name="connsiteX9" fmla="*/ 3303836 w 4000464"/>
                <a:gd name="connsiteY9" fmla="*/ 1488933 h 2831774"/>
                <a:gd name="connsiteX10" fmla="*/ 2884382 w 4000464"/>
                <a:gd name="connsiteY10" fmla="*/ 1521774 h 2831774"/>
                <a:gd name="connsiteX11" fmla="*/ 798554 w 4000464"/>
                <a:gd name="connsiteY11" fmla="*/ 2830915 h 2831774"/>
                <a:gd name="connsiteX12" fmla="*/ 127948 w 4000464"/>
                <a:gd name="connsiteY12" fmla="*/ 1365393 h 2831774"/>
                <a:gd name="connsiteX13" fmla="*/ 29165 w 4000464"/>
                <a:gd name="connsiteY13" fmla="*/ 3004 h 2831774"/>
                <a:gd name="connsiteX14" fmla="*/ 814457 w 4000464"/>
                <a:gd name="connsiteY14" fmla="*/ 1463291 h 2831774"/>
                <a:gd name="connsiteX15" fmla="*/ 997338 w 4000464"/>
                <a:gd name="connsiteY15" fmla="*/ 2163006 h 2831774"/>
                <a:gd name="connsiteX16" fmla="*/ 2692053 w 4000464"/>
                <a:gd name="connsiteY16" fmla="*/ 1261781 h 2831774"/>
                <a:gd name="connsiteX17" fmla="*/ 3198775 w 4000464"/>
                <a:gd name="connsiteY17" fmla="*/ 1096646 h 2831774"/>
                <a:gd name="connsiteX18" fmla="*/ 3509600 w 4000464"/>
                <a:gd name="connsiteY18" fmla="*/ 1053868 h 2831774"/>
                <a:gd name="connsiteX0" fmla="*/ 3507032 w 3997896"/>
                <a:gd name="connsiteY0" fmla="*/ 1053868 h 2831774"/>
                <a:gd name="connsiteX1" fmla="*/ 3456740 w 3997896"/>
                <a:gd name="connsiteY1" fmla="*/ 1174202 h 2831774"/>
                <a:gd name="connsiteX2" fmla="*/ 3265076 w 3997896"/>
                <a:gd name="connsiteY2" fmla="*/ 1218512 h 2831774"/>
                <a:gd name="connsiteX3" fmla="*/ 3505251 w 3997896"/>
                <a:gd name="connsiteY3" fmla="*/ 1210261 h 2831774"/>
                <a:gd name="connsiteX4" fmla="*/ 3790169 w 3997896"/>
                <a:gd name="connsiteY4" fmla="*/ 1079434 h 2831774"/>
                <a:gd name="connsiteX5" fmla="*/ 3997896 w 3997896"/>
                <a:gd name="connsiteY5" fmla="*/ 1110864 h 2831774"/>
                <a:gd name="connsiteX6" fmla="*/ 3893591 w 3997896"/>
                <a:gd name="connsiteY6" fmla="*/ 1152067 h 2831774"/>
                <a:gd name="connsiteX7" fmla="*/ 3940961 w 3997896"/>
                <a:gd name="connsiteY7" fmla="*/ 1220754 h 2831774"/>
                <a:gd name="connsiteX8" fmla="*/ 3429264 w 3997896"/>
                <a:gd name="connsiteY8" fmla="*/ 1413075 h 2831774"/>
                <a:gd name="connsiteX9" fmla="*/ 3301268 w 3997896"/>
                <a:gd name="connsiteY9" fmla="*/ 1488933 h 2831774"/>
                <a:gd name="connsiteX10" fmla="*/ 2881814 w 3997896"/>
                <a:gd name="connsiteY10" fmla="*/ 1521774 h 2831774"/>
                <a:gd name="connsiteX11" fmla="*/ 795986 w 3997896"/>
                <a:gd name="connsiteY11" fmla="*/ 2830915 h 2831774"/>
                <a:gd name="connsiteX12" fmla="*/ 143910 w 3997896"/>
                <a:gd name="connsiteY12" fmla="*/ 1365393 h 2831774"/>
                <a:gd name="connsiteX13" fmla="*/ 26597 w 3997896"/>
                <a:gd name="connsiteY13" fmla="*/ 3004 h 2831774"/>
                <a:gd name="connsiteX14" fmla="*/ 811889 w 3997896"/>
                <a:gd name="connsiteY14" fmla="*/ 1463291 h 2831774"/>
                <a:gd name="connsiteX15" fmla="*/ 994770 w 3997896"/>
                <a:gd name="connsiteY15" fmla="*/ 2163006 h 2831774"/>
                <a:gd name="connsiteX16" fmla="*/ 2689485 w 3997896"/>
                <a:gd name="connsiteY16" fmla="*/ 1261781 h 2831774"/>
                <a:gd name="connsiteX17" fmla="*/ 3196207 w 3997896"/>
                <a:gd name="connsiteY17" fmla="*/ 1096646 h 2831774"/>
                <a:gd name="connsiteX18" fmla="*/ 3507032 w 3997896"/>
                <a:gd name="connsiteY18" fmla="*/ 1053868 h 2831774"/>
                <a:gd name="connsiteX0" fmla="*/ 3507032 w 3997896"/>
                <a:gd name="connsiteY0" fmla="*/ 1053868 h 2831774"/>
                <a:gd name="connsiteX1" fmla="*/ 3456740 w 3997896"/>
                <a:gd name="connsiteY1" fmla="*/ 1174202 h 2831774"/>
                <a:gd name="connsiteX2" fmla="*/ 3265076 w 3997896"/>
                <a:gd name="connsiteY2" fmla="*/ 1218512 h 2831774"/>
                <a:gd name="connsiteX3" fmla="*/ 3505251 w 3997896"/>
                <a:gd name="connsiteY3" fmla="*/ 1210261 h 2831774"/>
                <a:gd name="connsiteX4" fmla="*/ 3790169 w 3997896"/>
                <a:gd name="connsiteY4" fmla="*/ 1079434 h 2831774"/>
                <a:gd name="connsiteX5" fmla="*/ 3997896 w 3997896"/>
                <a:gd name="connsiteY5" fmla="*/ 1110864 h 2831774"/>
                <a:gd name="connsiteX6" fmla="*/ 3893591 w 3997896"/>
                <a:gd name="connsiteY6" fmla="*/ 1152067 h 2831774"/>
                <a:gd name="connsiteX7" fmla="*/ 3940961 w 3997896"/>
                <a:gd name="connsiteY7" fmla="*/ 1220754 h 2831774"/>
                <a:gd name="connsiteX8" fmla="*/ 3429264 w 3997896"/>
                <a:gd name="connsiteY8" fmla="*/ 1413075 h 2831774"/>
                <a:gd name="connsiteX9" fmla="*/ 3301268 w 3997896"/>
                <a:gd name="connsiteY9" fmla="*/ 1488933 h 2831774"/>
                <a:gd name="connsiteX10" fmla="*/ 2881814 w 3997896"/>
                <a:gd name="connsiteY10" fmla="*/ 1521774 h 2831774"/>
                <a:gd name="connsiteX11" fmla="*/ 795986 w 3997896"/>
                <a:gd name="connsiteY11" fmla="*/ 2830915 h 2831774"/>
                <a:gd name="connsiteX12" fmla="*/ 143910 w 3997896"/>
                <a:gd name="connsiteY12" fmla="*/ 1365393 h 2831774"/>
                <a:gd name="connsiteX13" fmla="*/ 26597 w 3997896"/>
                <a:gd name="connsiteY13" fmla="*/ 3004 h 2831774"/>
                <a:gd name="connsiteX14" fmla="*/ 811889 w 3997896"/>
                <a:gd name="connsiteY14" fmla="*/ 1463291 h 2831774"/>
                <a:gd name="connsiteX15" fmla="*/ 994770 w 3997896"/>
                <a:gd name="connsiteY15" fmla="*/ 2163006 h 2831774"/>
                <a:gd name="connsiteX16" fmla="*/ 2689485 w 3997896"/>
                <a:gd name="connsiteY16" fmla="*/ 1261781 h 2831774"/>
                <a:gd name="connsiteX17" fmla="*/ 3196207 w 3997896"/>
                <a:gd name="connsiteY17" fmla="*/ 1096646 h 2831774"/>
                <a:gd name="connsiteX18" fmla="*/ 3507032 w 3997896"/>
                <a:gd name="connsiteY18" fmla="*/ 1053868 h 2831774"/>
                <a:gd name="connsiteX0" fmla="*/ 3715534 w 4206398"/>
                <a:gd name="connsiteY0" fmla="*/ 1104676 h 2882582"/>
                <a:gd name="connsiteX1" fmla="*/ 3665242 w 4206398"/>
                <a:gd name="connsiteY1" fmla="*/ 1225010 h 2882582"/>
                <a:gd name="connsiteX2" fmla="*/ 3473578 w 4206398"/>
                <a:gd name="connsiteY2" fmla="*/ 1269320 h 2882582"/>
                <a:gd name="connsiteX3" fmla="*/ 3713753 w 4206398"/>
                <a:gd name="connsiteY3" fmla="*/ 1261069 h 2882582"/>
                <a:gd name="connsiteX4" fmla="*/ 3998671 w 4206398"/>
                <a:gd name="connsiteY4" fmla="*/ 1130242 h 2882582"/>
                <a:gd name="connsiteX5" fmla="*/ 4206398 w 4206398"/>
                <a:gd name="connsiteY5" fmla="*/ 1161672 h 2882582"/>
                <a:gd name="connsiteX6" fmla="*/ 4102093 w 4206398"/>
                <a:gd name="connsiteY6" fmla="*/ 1202875 h 2882582"/>
                <a:gd name="connsiteX7" fmla="*/ 4149463 w 4206398"/>
                <a:gd name="connsiteY7" fmla="*/ 1271562 h 2882582"/>
                <a:gd name="connsiteX8" fmla="*/ 3637766 w 4206398"/>
                <a:gd name="connsiteY8" fmla="*/ 1463883 h 2882582"/>
                <a:gd name="connsiteX9" fmla="*/ 3509770 w 4206398"/>
                <a:gd name="connsiteY9" fmla="*/ 1539741 h 2882582"/>
                <a:gd name="connsiteX10" fmla="*/ 3090316 w 4206398"/>
                <a:gd name="connsiteY10" fmla="*/ 1572582 h 2882582"/>
                <a:gd name="connsiteX11" fmla="*/ 1004488 w 4206398"/>
                <a:gd name="connsiteY11" fmla="*/ 2881723 h 2882582"/>
                <a:gd name="connsiteX12" fmla="*/ 352412 w 4206398"/>
                <a:gd name="connsiteY12" fmla="*/ 1416201 h 2882582"/>
                <a:gd name="connsiteX13" fmla="*/ 12744 w 4206398"/>
                <a:gd name="connsiteY13" fmla="*/ 2873 h 2882582"/>
                <a:gd name="connsiteX14" fmla="*/ 1020391 w 4206398"/>
                <a:gd name="connsiteY14" fmla="*/ 1514099 h 2882582"/>
                <a:gd name="connsiteX15" fmla="*/ 1203272 w 4206398"/>
                <a:gd name="connsiteY15" fmla="*/ 2213814 h 2882582"/>
                <a:gd name="connsiteX16" fmla="*/ 2897987 w 4206398"/>
                <a:gd name="connsiteY16" fmla="*/ 1312589 h 2882582"/>
                <a:gd name="connsiteX17" fmla="*/ 3404709 w 4206398"/>
                <a:gd name="connsiteY17" fmla="*/ 1147454 h 2882582"/>
                <a:gd name="connsiteX18" fmla="*/ 3715534 w 4206398"/>
                <a:gd name="connsiteY18" fmla="*/ 1104676 h 2882582"/>
                <a:gd name="connsiteX0" fmla="*/ 3716431 w 4207295"/>
                <a:gd name="connsiteY0" fmla="*/ 1104676 h 2882582"/>
                <a:gd name="connsiteX1" fmla="*/ 3666139 w 4207295"/>
                <a:gd name="connsiteY1" fmla="*/ 1225010 h 2882582"/>
                <a:gd name="connsiteX2" fmla="*/ 3474475 w 4207295"/>
                <a:gd name="connsiteY2" fmla="*/ 1269320 h 2882582"/>
                <a:gd name="connsiteX3" fmla="*/ 3714650 w 4207295"/>
                <a:gd name="connsiteY3" fmla="*/ 1261069 h 2882582"/>
                <a:gd name="connsiteX4" fmla="*/ 3999568 w 4207295"/>
                <a:gd name="connsiteY4" fmla="*/ 1130242 h 2882582"/>
                <a:gd name="connsiteX5" fmla="*/ 4207295 w 4207295"/>
                <a:gd name="connsiteY5" fmla="*/ 1161672 h 2882582"/>
                <a:gd name="connsiteX6" fmla="*/ 4102990 w 4207295"/>
                <a:gd name="connsiteY6" fmla="*/ 1202875 h 2882582"/>
                <a:gd name="connsiteX7" fmla="*/ 4150360 w 4207295"/>
                <a:gd name="connsiteY7" fmla="*/ 1271562 h 2882582"/>
                <a:gd name="connsiteX8" fmla="*/ 3638663 w 4207295"/>
                <a:gd name="connsiteY8" fmla="*/ 1463883 h 2882582"/>
                <a:gd name="connsiteX9" fmla="*/ 3510667 w 4207295"/>
                <a:gd name="connsiteY9" fmla="*/ 1539741 h 2882582"/>
                <a:gd name="connsiteX10" fmla="*/ 3091213 w 4207295"/>
                <a:gd name="connsiteY10" fmla="*/ 1572582 h 2882582"/>
                <a:gd name="connsiteX11" fmla="*/ 1005385 w 4207295"/>
                <a:gd name="connsiteY11" fmla="*/ 2881723 h 2882582"/>
                <a:gd name="connsiteX12" fmla="*/ 325515 w 4207295"/>
                <a:gd name="connsiteY12" fmla="*/ 1436578 h 2882582"/>
                <a:gd name="connsiteX13" fmla="*/ 13641 w 4207295"/>
                <a:gd name="connsiteY13" fmla="*/ 2873 h 2882582"/>
                <a:gd name="connsiteX14" fmla="*/ 1021288 w 4207295"/>
                <a:gd name="connsiteY14" fmla="*/ 1514099 h 2882582"/>
                <a:gd name="connsiteX15" fmla="*/ 1204169 w 4207295"/>
                <a:gd name="connsiteY15" fmla="*/ 2213814 h 2882582"/>
                <a:gd name="connsiteX16" fmla="*/ 2898884 w 4207295"/>
                <a:gd name="connsiteY16" fmla="*/ 1312589 h 2882582"/>
                <a:gd name="connsiteX17" fmla="*/ 3405606 w 4207295"/>
                <a:gd name="connsiteY17" fmla="*/ 1147454 h 2882582"/>
                <a:gd name="connsiteX18" fmla="*/ 3716431 w 4207295"/>
                <a:gd name="connsiteY18" fmla="*/ 1104676 h 2882582"/>
                <a:gd name="connsiteX0" fmla="*/ 3716431 w 4207295"/>
                <a:gd name="connsiteY0" fmla="*/ 1107569 h 2885475"/>
                <a:gd name="connsiteX1" fmla="*/ 3666139 w 4207295"/>
                <a:gd name="connsiteY1" fmla="*/ 1227903 h 2885475"/>
                <a:gd name="connsiteX2" fmla="*/ 3474475 w 4207295"/>
                <a:gd name="connsiteY2" fmla="*/ 1272213 h 2885475"/>
                <a:gd name="connsiteX3" fmla="*/ 3714650 w 4207295"/>
                <a:gd name="connsiteY3" fmla="*/ 1263962 h 2885475"/>
                <a:gd name="connsiteX4" fmla="*/ 3999568 w 4207295"/>
                <a:gd name="connsiteY4" fmla="*/ 1133135 h 2885475"/>
                <a:gd name="connsiteX5" fmla="*/ 4207295 w 4207295"/>
                <a:gd name="connsiteY5" fmla="*/ 1164565 h 2885475"/>
                <a:gd name="connsiteX6" fmla="*/ 4102990 w 4207295"/>
                <a:gd name="connsiteY6" fmla="*/ 1205768 h 2885475"/>
                <a:gd name="connsiteX7" fmla="*/ 4150360 w 4207295"/>
                <a:gd name="connsiteY7" fmla="*/ 1274455 h 2885475"/>
                <a:gd name="connsiteX8" fmla="*/ 3638663 w 4207295"/>
                <a:gd name="connsiteY8" fmla="*/ 1466776 h 2885475"/>
                <a:gd name="connsiteX9" fmla="*/ 3510667 w 4207295"/>
                <a:gd name="connsiteY9" fmla="*/ 1542634 h 2885475"/>
                <a:gd name="connsiteX10" fmla="*/ 3091213 w 4207295"/>
                <a:gd name="connsiteY10" fmla="*/ 1575475 h 2885475"/>
                <a:gd name="connsiteX11" fmla="*/ 1005385 w 4207295"/>
                <a:gd name="connsiteY11" fmla="*/ 2884616 h 2885475"/>
                <a:gd name="connsiteX12" fmla="*/ 325515 w 4207295"/>
                <a:gd name="connsiteY12" fmla="*/ 1439471 h 2885475"/>
                <a:gd name="connsiteX13" fmla="*/ 13641 w 4207295"/>
                <a:gd name="connsiteY13" fmla="*/ 5766 h 2885475"/>
                <a:gd name="connsiteX14" fmla="*/ 1021288 w 4207295"/>
                <a:gd name="connsiteY14" fmla="*/ 1516992 h 2885475"/>
                <a:gd name="connsiteX15" fmla="*/ 1204169 w 4207295"/>
                <a:gd name="connsiteY15" fmla="*/ 2216707 h 2885475"/>
                <a:gd name="connsiteX16" fmla="*/ 2898884 w 4207295"/>
                <a:gd name="connsiteY16" fmla="*/ 1315482 h 2885475"/>
                <a:gd name="connsiteX17" fmla="*/ 3405606 w 4207295"/>
                <a:gd name="connsiteY17" fmla="*/ 1150347 h 2885475"/>
                <a:gd name="connsiteX18" fmla="*/ 3716431 w 4207295"/>
                <a:gd name="connsiteY18" fmla="*/ 1107569 h 2885475"/>
                <a:gd name="connsiteX0" fmla="*/ 3716431 w 4207295"/>
                <a:gd name="connsiteY0" fmla="*/ 1107381 h 2885287"/>
                <a:gd name="connsiteX1" fmla="*/ 3666139 w 4207295"/>
                <a:gd name="connsiteY1" fmla="*/ 1227715 h 2885287"/>
                <a:gd name="connsiteX2" fmla="*/ 3474475 w 4207295"/>
                <a:gd name="connsiteY2" fmla="*/ 1272025 h 2885287"/>
                <a:gd name="connsiteX3" fmla="*/ 3714650 w 4207295"/>
                <a:gd name="connsiteY3" fmla="*/ 1263774 h 2885287"/>
                <a:gd name="connsiteX4" fmla="*/ 3999568 w 4207295"/>
                <a:gd name="connsiteY4" fmla="*/ 1132947 h 2885287"/>
                <a:gd name="connsiteX5" fmla="*/ 4207295 w 4207295"/>
                <a:gd name="connsiteY5" fmla="*/ 1164377 h 2885287"/>
                <a:gd name="connsiteX6" fmla="*/ 4102990 w 4207295"/>
                <a:gd name="connsiteY6" fmla="*/ 1205580 h 2885287"/>
                <a:gd name="connsiteX7" fmla="*/ 4150360 w 4207295"/>
                <a:gd name="connsiteY7" fmla="*/ 1274267 h 2885287"/>
                <a:gd name="connsiteX8" fmla="*/ 3638663 w 4207295"/>
                <a:gd name="connsiteY8" fmla="*/ 1466588 h 2885287"/>
                <a:gd name="connsiteX9" fmla="*/ 3510667 w 4207295"/>
                <a:gd name="connsiteY9" fmla="*/ 1542446 h 2885287"/>
                <a:gd name="connsiteX10" fmla="*/ 3091213 w 4207295"/>
                <a:gd name="connsiteY10" fmla="*/ 1575287 h 2885287"/>
                <a:gd name="connsiteX11" fmla="*/ 1005385 w 4207295"/>
                <a:gd name="connsiteY11" fmla="*/ 2884428 h 2885287"/>
                <a:gd name="connsiteX12" fmla="*/ 325515 w 4207295"/>
                <a:gd name="connsiteY12" fmla="*/ 1439283 h 2885287"/>
                <a:gd name="connsiteX13" fmla="*/ 13641 w 4207295"/>
                <a:gd name="connsiteY13" fmla="*/ 5578 h 2885287"/>
                <a:gd name="connsiteX14" fmla="*/ 965699 w 4207295"/>
                <a:gd name="connsiteY14" fmla="*/ 1537180 h 2885287"/>
                <a:gd name="connsiteX15" fmla="*/ 1204169 w 4207295"/>
                <a:gd name="connsiteY15" fmla="*/ 2216519 h 2885287"/>
                <a:gd name="connsiteX16" fmla="*/ 2898884 w 4207295"/>
                <a:gd name="connsiteY16" fmla="*/ 1315294 h 2885287"/>
                <a:gd name="connsiteX17" fmla="*/ 3405606 w 4207295"/>
                <a:gd name="connsiteY17" fmla="*/ 1150159 h 2885287"/>
                <a:gd name="connsiteX18" fmla="*/ 3716431 w 4207295"/>
                <a:gd name="connsiteY18" fmla="*/ 1107381 h 2885287"/>
                <a:gd name="connsiteX0" fmla="*/ 3716431 w 4207295"/>
                <a:gd name="connsiteY0" fmla="*/ 1108196 h 2886102"/>
                <a:gd name="connsiteX1" fmla="*/ 3666139 w 4207295"/>
                <a:gd name="connsiteY1" fmla="*/ 1228530 h 2886102"/>
                <a:gd name="connsiteX2" fmla="*/ 3474475 w 4207295"/>
                <a:gd name="connsiteY2" fmla="*/ 1272840 h 2886102"/>
                <a:gd name="connsiteX3" fmla="*/ 3714650 w 4207295"/>
                <a:gd name="connsiteY3" fmla="*/ 1264589 h 2886102"/>
                <a:gd name="connsiteX4" fmla="*/ 3999568 w 4207295"/>
                <a:gd name="connsiteY4" fmla="*/ 1133762 h 2886102"/>
                <a:gd name="connsiteX5" fmla="*/ 4207295 w 4207295"/>
                <a:gd name="connsiteY5" fmla="*/ 1165192 h 2886102"/>
                <a:gd name="connsiteX6" fmla="*/ 4102990 w 4207295"/>
                <a:gd name="connsiteY6" fmla="*/ 1206395 h 2886102"/>
                <a:gd name="connsiteX7" fmla="*/ 4150360 w 4207295"/>
                <a:gd name="connsiteY7" fmla="*/ 1275082 h 2886102"/>
                <a:gd name="connsiteX8" fmla="*/ 3638663 w 4207295"/>
                <a:gd name="connsiteY8" fmla="*/ 1467403 h 2886102"/>
                <a:gd name="connsiteX9" fmla="*/ 3510667 w 4207295"/>
                <a:gd name="connsiteY9" fmla="*/ 1543261 h 2886102"/>
                <a:gd name="connsiteX10" fmla="*/ 3091213 w 4207295"/>
                <a:gd name="connsiteY10" fmla="*/ 1576102 h 2886102"/>
                <a:gd name="connsiteX11" fmla="*/ 1005385 w 4207295"/>
                <a:gd name="connsiteY11" fmla="*/ 2885243 h 2886102"/>
                <a:gd name="connsiteX12" fmla="*/ 325515 w 4207295"/>
                <a:gd name="connsiteY12" fmla="*/ 1440098 h 2886102"/>
                <a:gd name="connsiteX13" fmla="*/ 13641 w 4207295"/>
                <a:gd name="connsiteY13" fmla="*/ 6393 h 2886102"/>
                <a:gd name="connsiteX14" fmla="*/ 965699 w 4207295"/>
                <a:gd name="connsiteY14" fmla="*/ 1537995 h 2886102"/>
                <a:gd name="connsiteX15" fmla="*/ 1204169 w 4207295"/>
                <a:gd name="connsiteY15" fmla="*/ 2217334 h 2886102"/>
                <a:gd name="connsiteX16" fmla="*/ 2898884 w 4207295"/>
                <a:gd name="connsiteY16" fmla="*/ 1316109 h 2886102"/>
                <a:gd name="connsiteX17" fmla="*/ 3405606 w 4207295"/>
                <a:gd name="connsiteY17" fmla="*/ 1150974 h 2886102"/>
                <a:gd name="connsiteX18" fmla="*/ 3716431 w 4207295"/>
                <a:gd name="connsiteY18" fmla="*/ 1108196 h 2886102"/>
                <a:gd name="connsiteX0" fmla="*/ 3716431 w 4207295"/>
                <a:gd name="connsiteY0" fmla="*/ 1108196 h 2886102"/>
                <a:gd name="connsiteX1" fmla="*/ 3666139 w 4207295"/>
                <a:gd name="connsiteY1" fmla="*/ 1228530 h 2886102"/>
                <a:gd name="connsiteX2" fmla="*/ 3474475 w 4207295"/>
                <a:gd name="connsiteY2" fmla="*/ 1272840 h 2886102"/>
                <a:gd name="connsiteX3" fmla="*/ 3714650 w 4207295"/>
                <a:gd name="connsiteY3" fmla="*/ 1264589 h 2886102"/>
                <a:gd name="connsiteX4" fmla="*/ 3999568 w 4207295"/>
                <a:gd name="connsiteY4" fmla="*/ 1133762 h 2886102"/>
                <a:gd name="connsiteX5" fmla="*/ 4207295 w 4207295"/>
                <a:gd name="connsiteY5" fmla="*/ 1165192 h 2886102"/>
                <a:gd name="connsiteX6" fmla="*/ 4102990 w 4207295"/>
                <a:gd name="connsiteY6" fmla="*/ 1206395 h 2886102"/>
                <a:gd name="connsiteX7" fmla="*/ 4150360 w 4207295"/>
                <a:gd name="connsiteY7" fmla="*/ 1275082 h 2886102"/>
                <a:gd name="connsiteX8" fmla="*/ 3638663 w 4207295"/>
                <a:gd name="connsiteY8" fmla="*/ 1467403 h 2886102"/>
                <a:gd name="connsiteX9" fmla="*/ 3510667 w 4207295"/>
                <a:gd name="connsiteY9" fmla="*/ 1543261 h 2886102"/>
                <a:gd name="connsiteX10" fmla="*/ 3091213 w 4207295"/>
                <a:gd name="connsiteY10" fmla="*/ 1576102 h 2886102"/>
                <a:gd name="connsiteX11" fmla="*/ 1005385 w 4207295"/>
                <a:gd name="connsiteY11" fmla="*/ 2885243 h 2886102"/>
                <a:gd name="connsiteX12" fmla="*/ 325515 w 4207295"/>
                <a:gd name="connsiteY12" fmla="*/ 1440098 h 2886102"/>
                <a:gd name="connsiteX13" fmla="*/ 13641 w 4207295"/>
                <a:gd name="connsiteY13" fmla="*/ 6393 h 2886102"/>
                <a:gd name="connsiteX14" fmla="*/ 965699 w 4207295"/>
                <a:gd name="connsiteY14" fmla="*/ 1537995 h 2886102"/>
                <a:gd name="connsiteX15" fmla="*/ 1204169 w 4207295"/>
                <a:gd name="connsiteY15" fmla="*/ 2217334 h 2886102"/>
                <a:gd name="connsiteX16" fmla="*/ 2898884 w 4207295"/>
                <a:gd name="connsiteY16" fmla="*/ 1316109 h 2886102"/>
                <a:gd name="connsiteX17" fmla="*/ 3405606 w 4207295"/>
                <a:gd name="connsiteY17" fmla="*/ 1150974 h 2886102"/>
                <a:gd name="connsiteX18" fmla="*/ 3716431 w 4207295"/>
                <a:gd name="connsiteY18" fmla="*/ 1108196 h 2886102"/>
                <a:gd name="connsiteX0" fmla="*/ 3716431 w 4207295"/>
                <a:gd name="connsiteY0" fmla="*/ 1102023 h 2879929"/>
                <a:gd name="connsiteX1" fmla="*/ 3666139 w 4207295"/>
                <a:gd name="connsiteY1" fmla="*/ 1222357 h 2879929"/>
                <a:gd name="connsiteX2" fmla="*/ 3474475 w 4207295"/>
                <a:gd name="connsiteY2" fmla="*/ 1266667 h 2879929"/>
                <a:gd name="connsiteX3" fmla="*/ 3714650 w 4207295"/>
                <a:gd name="connsiteY3" fmla="*/ 1258416 h 2879929"/>
                <a:gd name="connsiteX4" fmla="*/ 3999568 w 4207295"/>
                <a:gd name="connsiteY4" fmla="*/ 1127589 h 2879929"/>
                <a:gd name="connsiteX5" fmla="*/ 4207295 w 4207295"/>
                <a:gd name="connsiteY5" fmla="*/ 1159019 h 2879929"/>
                <a:gd name="connsiteX6" fmla="*/ 4102990 w 4207295"/>
                <a:gd name="connsiteY6" fmla="*/ 1200222 h 2879929"/>
                <a:gd name="connsiteX7" fmla="*/ 4150360 w 4207295"/>
                <a:gd name="connsiteY7" fmla="*/ 1268909 h 2879929"/>
                <a:gd name="connsiteX8" fmla="*/ 3638663 w 4207295"/>
                <a:gd name="connsiteY8" fmla="*/ 1461230 h 2879929"/>
                <a:gd name="connsiteX9" fmla="*/ 3510667 w 4207295"/>
                <a:gd name="connsiteY9" fmla="*/ 1537088 h 2879929"/>
                <a:gd name="connsiteX10" fmla="*/ 3091213 w 4207295"/>
                <a:gd name="connsiteY10" fmla="*/ 1569929 h 2879929"/>
                <a:gd name="connsiteX11" fmla="*/ 1005385 w 4207295"/>
                <a:gd name="connsiteY11" fmla="*/ 2879070 h 2879929"/>
                <a:gd name="connsiteX12" fmla="*/ 325515 w 4207295"/>
                <a:gd name="connsiteY12" fmla="*/ 1433925 h 2879929"/>
                <a:gd name="connsiteX13" fmla="*/ 13641 w 4207295"/>
                <a:gd name="connsiteY13" fmla="*/ 220 h 2879929"/>
                <a:gd name="connsiteX14" fmla="*/ 965699 w 4207295"/>
                <a:gd name="connsiteY14" fmla="*/ 1531822 h 2879929"/>
                <a:gd name="connsiteX15" fmla="*/ 1204169 w 4207295"/>
                <a:gd name="connsiteY15" fmla="*/ 2211161 h 2879929"/>
                <a:gd name="connsiteX16" fmla="*/ 2898884 w 4207295"/>
                <a:gd name="connsiteY16" fmla="*/ 1309936 h 2879929"/>
                <a:gd name="connsiteX17" fmla="*/ 3405606 w 4207295"/>
                <a:gd name="connsiteY17" fmla="*/ 1144801 h 2879929"/>
                <a:gd name="connsiteX18" fmla="*/ 3716431 w 4207295"/>
                <a:gd name="connsiteY18" fmla="*/ 1102023 h 2879929"/>
                <a:gd name="connsiteX0" fmla="*/ 3745620 w 4236484"/>
                <a:gd name="connsiteY0" fmla="*/ 1101803 h 2879709"/>
                <a:gd name="connsiteX1" fmla="*/ 3695328 w 4236484"/>
                <a:gd name="connsiteY1" fmla="*/ 1222137 h 2879709"/>
                <a:gd name="connsiteX2" fmla="*/ 3503664 w 4236484"/>
                <a:gd name="connsiteY2" fmla="*/ 1266447 h 2879709"/>
                <a:gd name="connsiteX3" fmla="*/ 3743839 w 4236484"/>
                <a:gd name="connsiteY3" fmla="*/ 1258196 h 2879709"/>
                <a:gd name="connsiteX4" fmla="*/ 4028757 w 4236484"/>
                <a:gd name="connsiteY4" fmla="*/ 1127369 h 2879709"/>
                <a:gd name="connsiteX5" fmla="*/ 4236484 w 4236484"/>
                <a:gd name="connsiteY5" fmla="*/ 1158799 h 2879709"/>
                <a:gd name="connsiteX6" fmla="*/ 4132179 w 4236484"/>
                <a:gd name="connsiteY6" fmla="*/ 1200002 h 2879709"/>
                <a:gd name="connsiteX7" fmla="*/ 4179549 w 4236484"/>
                <a:gd name="connsiteY7" fmla="*/ 1268689 h 2879709"/>
                <a:gd name="connsiteX8" fmla="*/ 3667852 w 4236484"/>
                <a:gd name="connsiteY8" fmla="*/ 1461010 h 2879709"/>
                <a:gd name="connsiteX9" fmla="*/ 3539856 w 4236484"/>
                <a:gd name="connsiteY9" fmla="*/ 1536868 h 2879709"/>
                <a:gd name="connsiteX10" fmla="*/ 3120402 w 4236484"/>
                <a:gd name="connsiteY10" fmla="*/ 1569709 h 2879709"/>
                <a:gd name="connsiteX11" fmla="*/ 1034574 w 4236484"/>
                <a:gd name="connsiteY11" fmla="*/ 2878850 h 2879709"/>
                <a:gd name="connsiteX12" fmla="*/ 354704 w 4236484"/>
                <a:gd name="connsiteY12" fmla="*/ 1433705 h 2879709"/>
                <a:gd name="connsiteX13" fmla="*/ 42830 w 4236484"/>
                <a:gd name="connsiteY13" fmla="*/ 0 h 2879709"/>
                <a:gd name="connsiteX14" fmla="*/ 994888 w 4236484"/>
                <a:gd name="connsiteY14" fmla="*/ 1531602 h 2879709"/>
                <a:gd name="connsiteX15" fmla="*/ 1233358 w 4236484"/>
                <a:gd name="connsiteY15" fmla="*/ 2210941 h 2879709"/>
                <a:gd name="connsiteX16" fmla="*/ 2928073 w 4236484"/>
                <a:gd name="connsiteY16" fmla="*/ 1309716 h 2879709"/>
                <a:gd name="connsiteX17" fmla="*/ 3434795 w 4236484"/>
                <a:gd name="connsiteY17" fmla="*/ 1144581 h 2879709"/>
                <a:gd name="connsiteX18" fmla="*/ 3745620 w 4236484"/>
                <a:gd name="connsiteY18" fmla="*/ 1101803 h 2879709"/>
                <a:gd name="connsiteX0" fmla="*/ 3754283 w 4245147"/>
                <a:gd name="connsiteY0" fmla="*/ 1101803 h 2879709"/>
                <a:gd name="connsiteX1" fmla="*/ 3703991 w 4245147"/>
                <a:gd name="connsiteY1" fmla="*/ 1222137 h 2879709"/>
                <a:gd name="connsiteX2" fmla="*/ 3512327 w 4245147"/>
                <a:gd name="connsiteY2" fmla="*/ 1266447 h 2879709"/>
                <a:gd name="connsiteX3" fmla="*/ 3752502 w 4245147"/>
                <a:gd name="connsiteY3" fmla="*/ 1258196 h 2879709"/>
                <a:gd name="connsiteX4" fmla="*/ 4037420 w 4245147"/>
                <a:gd name="connsiteY4" fmla="*/ 1127369 h 2879709"/>
                <a:gd name="connsiteX5" fmla="*/ 4245147 w 4245147"/>
                <a:gd name="connsiteY5" fmla="*/ 1158799 h 2879709"/>
                <a:gd name="connsiteX6" fmla="*/ 4140842 w 4245147"/>
                <a:gd name="connsiteY6" fmla="*/ 1200002 h 2879709"/>
                <a:gd name="connsiteX7" fmla="*/ 4188212 w 4245147"/>
                <a:gd name="connsiteY7" fmla="*/ 1268689 h 2879709"/>
                <a:gd name="connsiteX8" fmla="*/ 3676515 w 4245147"/>
                <a:gd name="connsiteY8" fmla="*/ 1461010 h 2879709"/>
                <a:gd name="connsiteX9" fmla="*/ 3548519 w 4245147"/>
                <a:gd name="connsiteY9" fmla="*/ 1536868 h 2879709"/>
                <a:gd name="connsiteX10" fmla="*/ 3129065 w 4245147"/>
                <a:gd name="connsiteY10" fmla="*/ 1569709 h 2879709"/>
                <a:gd name="connsiteX11" fmla="*/ 1043237 w 4245147"/>
                <a:gd name="connsiteY11" fmla="*/ 2878850 h 2879709"/>
                <a:gd name="connsiteX12" fmla="*/ 363367 w 4245147"/>
                <a:gd name="connsiteY12" fmla="*/ 1433705 h 2879709"/>
                <a:gd name="connsiteX13" fmla="*/ 51493 w 4245147"/>
                <a:gd name="connsiteY13" fmla="*/ 0 h 2879709"/>
                <a:gd name="connsiteX14" fmla="*/ 1003551 w 4245147"/>
                <a:gd name="connsiteY14" fmla="*/ 1531602 h 2879709"/>
                <a:gd name="connsiteX15" fmla="*/ 1242021 w 4245147"/>
                <a:gd name="connsiteY15" fmla="*/ 2210941 h 2879709"/>
                <a:gd name="connsiteX16" fmla="*/ 2936736 w 4245147"/>
                <a:gd name="connsiteY16" fmla="*/ 1309716 h 2879709"/>
                <a:gd name="connsiteX17" fmla="*/ 3443458 w 4245147"/>
                <a:gd name="connsiteY17" fmla="*/ 1144581 h 2879709"/>
                <a:gd name="connsiteX18" fmla="*/ 3754283 w 4245147"/>
                <a:gd name="connsiteY18" fmla="*/ 1101803 h 2879709"/>
                <a:gd name="connsiteX0" fmla="*/ 3755305 w 4246169"/>
                <a:gd name="connsiteY0" fmla="*/ 1101803 h 2879709"/>
                <a:gd name="connsiteX1" fmla="*/ 3705013 w 4246169"/>
                <a:gd name="connsiteY1" fmla="*/ 1222137 h 2879709"/>
                <a:gd name="connsiteX2" fmla="*/ 3513349 w 4246169"/>
                <a:gd name="connsiteY2" fmla="*/ 1266447 h 2879709"/>
                <a:gd name="connsiteX3" fmla="*/ 3753524 w 4246169"/>
                <a:gd name="connsiteY3" fmla="*/ 1258196 h 2879709"/>
                <a:gd name="connsiteX4" fmla="*/ 4038442 w 4246169"/>
                <a:gd name="connsiteY4" fmla="*/ 1127369 h 2879709"/>
                <a:gd name="connsiteX5" fmla="*/ 4246169 w 4246169"/>
                <a:gd name="connsiteY5" fmla="*/ 1158799 h 2879709"/>
                <a:gd name="connsiteX6" fmla="*/ 4141864 w 4246169"/>
                <a:gd name="connsiteY6" fmla="*/ 1200002 h 2879709"/>
                <a:gd name="connsiteX7" fmla="*/ 4189234 w 4246169"/>
                <a:gd name="connsiteY7" fmla="*/ 1268689 h 2879709"/>
                <a:gd name="connsiteX8" fmla="*/ 3677537 w 4246169"/>
                <a:gd name="connsiteY8" fmla="*/ 1461010 h 2879709"/>
                <a:gd name="connsiteX9" fmla="*/ 3549541 w 4246169"/>
                <a:gd name="connsiteY9" fmla="*/ 1536868 h 2879709"/>
                <a:gd name="connsiteX10" fmla="*/ 3130087 w 4246169"/>
                <a:gd name="connsiteY10" fmla="*/ 1569709 h 2879709"/>
                <a:gd name="connsiteX11" fmla="*/ 1044259 w 4246169"/>
                <a:gd name="connsiteY11" fmla="*/ 2878850 h 2879709"/>
                <a:gd name="connsiteX12" fmla="*/ 355125 w 4246169"/>
                <a:gd name="connsiteY12" fmla="*/ 1474456 h 2879709"/>
                <a:gd name="connsiteX13" fmla="*/ 52515 w 4246169"/>
                <a:gd name="connsiteY13" fmla="*/ 0 h 2879709"/>
                <a:gd name="connsiteX14" fmla="*/ 1004573 w 4246169"/>
                <a:gd name="connsiteY14" fmla="*/ 1531602 h 2879709"/>
                <a:gd name="connsiteX15" fmla="*/ 1243043 w 4246169"/>
                <a:gd name="connsiteY15" fmla="*/ 2210941 h 2879709"/>
                <a:gd name="connsiteX16" fmla="*/ 2937758 w 4246169"/>
                <a:gd name="connsiteY16" fmla="*/ 1309716 h 2879709"/>
                <a:gd name="connsiteX17" fmla="*/ 3444480 w 4246169"/>
                <a:gd name="connsiteY17" fmla="*/ 1144581 h 2879709"/>
                <a:gd name="connsiteX18" fmla="*/ 3755305 w 4246169"/>
                <a:gd name="connsiteY18" fmla="*/ 1101803 h 2879709"/>
                <a:gd name="connsiteX0" fmla="*/ 3755305 w 4246169"/>
                <a:gd name="connsiteY0" fmla="*/ 1101803 h 2879709"/>
                <a:gd name="connsiteX1" fmla="*/ 3705013 w 4246169"/>
                <a:gd name="connsiteY1" fmla="*/ 1222137 h 2879709"/>
                <a:gd name="connsiteX2" fmla="*/ 3513349 w 4246169"/>
                <a:gd name="connsiteY2" fmla="*/ 1266447 h 2879709"/>
                <a:gd name="connsiteX3" fmla="*/ 3753524 w 4246169"/>
                <a:gd name="connsiteY3" fmla="*/ 1258196 h 2879709"/>
                <a:gd name="connsiteX4" fmla="*/ 4038442 w 4246169"/>
                <a:gd name="connsiteY4" fmla="*/ 1127369 h 2879709"/>
                <a:gd name="connsiteX5" fmla="*/ 4246169 w 4246169"/>
                <a:gd name="connsiteY5" fmla="*/ 1158799 h 2879709"/>
                <a:gd name="connsiteX6" fmla="*/ 4141864 w 4246169"/>
                <a:gd name="connsiteY6" fmla="*/ 1200002 h 2879709"/>
                <a:gd name="connsiteX7" fmla="*/ 4189234 w 4246169"/>
                <a:gd name="connsiteY7" fmla="*/ 1268689 h 2879709"/>
                <a:gd name="connsiteX8" fmla="*/ 3677537 w 4246169"/>
                <a:gd name="connsiteY8" fmla="*/ 1461010 h 2879709"/>
                <a:gd name="connsiteX9" fmla="*/ 3549541 w 4246169"/>
                <a:gd name="connsiteY9" fmla="*/ 1536868 h 2879709"/>
                <a:gd name="connsiteX10" fmla="*/ 3130087 w 4246169"/>
                <a:gd name="connsiteY10" fmla="*/ 1569709 h 2879709"/>
                <a:gd name="connsiteX11" fmla="*/ 1044259 w 4246169"/>
                <a:gd name="connsiteY11" fmla="*/ 2878850 h 2879709"/>
                <a:gd name="connsiteX12" fmla="*/ 355125 w 4246169"/>
                <a:gd name="connsiteY12" fmla="*/ 1474456 h 2879709"/>
                <a:gd name="connsiteX13" fmla="*/ 52515 w 4246169"/>
                <a:gd name="connsiteY13" fmla="*/ 0 h 2879709"/>
                <a:gd name="connsiteX14" fmla="*/ 1004573 w 4246169"/>
                <a:gd name="connsiteY14" fmla="*/ 1531602 h 2879709"/>
                <a:gd name="connsiteX15" fmla="*/ 1243043 w 4246169"/>
                <a:gd name="connsiteY15" fmla="*/ 2210941 h 2879709"/>
                <a:gd name="connsiteX16" fmla="*/ 2937758 w 4246169"/>
                <a:gd name="connsiteY16" fmla="*/ 1309716 h 2879709"/>
                <a:gd name="connsiteX17" fmla="*/ 3444480 w 4246169"/>
                <a:gd name="connsiteY17" fmla="*/ 1144581 h 2879709"/>
                <a:gd name="connsiteX18" fmla="*/ 3755305 w 4246169"/>
                <a:gd name="connsiteY18" fmla="*/ 1101803 h 2879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246169" h="2879709">
                  <a:moveTo>
                    <a:pt x="3755305" y="1101803"/>
                  </a:moveTo>
                  <a:cubicBezTo>
                    <a:pt x="3805858" y="1124732"/>
                    <a:pt x="3769275" y="1206175"/>
                    <a:pt x="3705013" y="1222137"/>
                  </a:cubicBezTo>
                  <a:cubicBezTo>
                    <a:pt x="3652376" y="1247110"/>
                    <a:pt x="3577237" y="1251677"/>
                    <a:pt x="3513349" y="1266447"/>
                  </a:cubicBezTo>
                  <a:cubicBezTo>
                    <a:pt x="3573524" y="1296925"/>
                    <a:pt x="3673466" y="1260946"/>
                    <a:pt x="3753524" y="1258196"/>
                  </a:cubicBezTo>
                  <a:cubicBezTo>
                    <a:pt x="3858700" y="1203337"/>
                    <a:pt x="3930971" y="1169107"/>
                    <a:pt x="4038442" y="1127369"/>
                  </a:cubicBezTo>
                  <a:cubicBezTo>
                    <a:pt x="4141424" y="1093630"/>
                    <a:pt x="4243287" y="1084427"/>
                    <a:pt x="4246169" y="1158799"/>
                  </a:cubicBezTo>
                  <a:lnTo>
                    <a:pt x="4141864" y="1200002"/>
                  </a:lnTo>
                  <a:cubicBezTo>
                    <a:pt x="4183166" y="1208970"/>
                    <a:pt x="4221939" y="1257597"/>
                    <a:pt x="4189234" y="1268689"/>
                  </a:cubicBezTo>
                  <a:cubicBezTo>
                    <a:pt x="3998899" y="1325434"/>
                    <a:pt x="3857704" y="1392519"/>
                    <a:pt x="3677537" y="1461010"/>
                  </a:cubicBezTo>
                  <a:cubicBezTo>
                    <a:pt x="3644473" y="1481912"/>
                    <a:pt x="3580275" y="1525840"/>
                    <a:pt x="3549541" y="1536868"/>
                  </a:cubicBezTo>
                  <a:cubicBezTo>
                    <a:pt x="3454652" y="1559904"/>
                    <a:pt x="3269900" y="1523133"/>
                    <a:pt x="3130087" y="1569709"/>
                  </a:cubicBezTo>
                  <a:cubicBezTo>
                    <a:pt x="2712540" y="1793373"/>
                    <a:pt x="1509841" y="2915102"/>
                    <a:pt x="1044259" y="2878850"/>
                  </a:cubicBezTo>
                  <a:cubicBezTo>
                    <a:pt x="864030" y="2809939"/>
                    <a:pt x="557825" y="2371545"/>
                    <a:pt x="355125" y="1474456"/>
                  </a:cubicBezTo>
                  <a:cubicBezTo>
                    <a:pt x="189402" y="1217296"/>
                    <a:pt x="-124561" y="685058"/>
                    <a:pt x="52515" y="0"/>
                  </a:cubicBezTo>
                  <a:cubicBezTo>
                    <a:pt x="218542" y="4530"/>
                    <a:pt x="671778" y="386012"/>
                    <a:pt x="1004573" y="1531602"/>
                  </a:cubicBezTo>
                  <a:cubicBezTo>
                    <a:pt x="1093304" y="1815198"/>
                    <a:pt x="1224490" y="2062516"/>
                    <a:pt x="1243043" y="2210941"/>
                  </a:cubicBezTo>
                  <a:cubicBezTo>
                    <a:pt x="1622236" y="2063387"/>
                    <a:pt x="2562900" y="1511297"/>
                    <a:pt x="2937758" y="1309716"/>
                  </a:cubicBezTo>
                  <a:cubicBezTo>
                    <a:pt x="3162739" y="1118865"/>
                    <a:pt x="3350647" y="1123022"/>
                    <a:pt x="3444480" y="1144581"/>
                  </a:cubicBezTo>
                  <a:cubicBezTo>
                    <a:pt x="3508698" y="1152536"/>
                    <a:pt x="3652509" y="1089775"/>
                    <a:pt x="3755305" y="1101803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334" name="Group 27">
              <a:extLst>
                <a:ext uri="{FF2B5EF4-FFF2-40B4-BE49-F238E27FC236}">
                  <a16:creationId xmlns:a16="http://schemas.microsoft.com/office/drawing/2014/main" id="{6104DE28-0357-4A66-94A1-92FB6875D746}"/>
                </a:ext>
              </a:extLst>
            </p:cNvPr>
            <p:cNvGrpSpPr/>
            <p:nvPr/>
          </p:nvGrpSpPr>
          <p:grpSpPr>
            <a:xfrm>
              <a:off x="1412058" y="2597110"/>
              <a:ext cx="3630700" cy="3311611"/>
              <a:chOff x="3676" y="2850482"/>
              <a:chExt cx="4717529" cy="4646544"/>
            </a:xfrm>
          </p:grpSpPr>
          <p:grpSp>
            <p:nvGrpSpPr>
              <p:cNvPr id="351" name="Group 12">
                <a:extLst>
                  <a:ext uri="{FF2B5EF4-FFF2-40B4-BE49-F238E27FC236}">
                    <a16:creationId xmlns:a16="http://schemas.microsoft.com/office/drawing/2014/main" id="{20EDBAC8-5562-420E-847A-6E615C2D0F1B}"/>
                  </a:ext>
                </a:extLst>
              </p:cNvPr>
              <p:cNvGrpSpPr/>
              <p:nvPr/>
            </p:nvGrpSpPr>
            <p:grpSpPr>
              <a:xfrm rot="1800000">
                <a:off x="3676" y="3928713"/>
                <a:ext cx="3074897" cy="3568313"/>
                <a:chOff x="5097314" y="2786062"/>
                <a:chExt cx="2324100" cy="2697039"/>
              </a:xfrm>
            </p:grpSpPr>
            <p:sp>
              <p:nvSpPr>
                <p:cNvPr id="367" name="Freeform 13">
                  <a:extLst>
                    <a:ext uri="{FF2B5EF4-FFF2-40B4-BE49-F238E27FC236}">
                      <a16:creationId xmlns:a16="http://schemas.microsoft.com/office/drawing/2014/main" id="{85C63750-6455-4E86-AC9B-AA4B979632E4}"/>
                    </a:ext>
                  </a:extLst>
                </p:cNvPr>
                <p:cNvSpPr/>
                <p:nvPr/>
              </p:nvSpPr>
              <p:spPr>
                <a:xfrm>
                  <a:off x="5397351" y="2786062"/>
                  <a:ext cx="2024063" cy="2363788"/>
                </a:xfrm>
                <a:custGeom>
                  <a:avLst/>
                  <a:gdLst>
                    <a:gd name="connsiteX0" fmla="*/ 609600 w 2057400"/>
                    <a:gd name="connsiteY0" fmla="*/ 0 h 2349500"/>
                    <a:gd name="connsiteX1" fmla="*/ 0 w 2057400"/>
                    <a:gd name="connsiteY1" fmla="*/ 330200 h 2349500"/>
                    <a:gd name="connsiteX2" fmla="*/ 1701800 w 2057400"/>
                    <a:gd name="connsiteY2" fmla="*/ 2349500 h 2349500"/>
                    <a:gd name="connsiteX3" fmla="*/ 2057400 w 2057400"/>
                    <a:gd name="connsiteY3" fmla="*/ 1625600 h 2349500"/>
                    <a:gd name="connsiteX4" fmla="*/ 609600 w 2057400"/>
                    <a:gd name="connsiteY4" fmla="*/ 0 h 2349500"/>
                    <a:gd name="connsiteX0" fmla="*/ 647700 w 2057400"/>
                    <a:gd name="connsiteY0" fmla="*/ 0 h 2349500"/>
                    <a:gd name="connsiteX1" fmla="*/ 0 w 2057400"/>
                    <a:gd name="connsiteY1" fmla="*/ 330200 h 2349500"/>
                    <a:gd name="connsiteX2" fmla="*/ 1701800 w 2057400"/>
                    <a:gd name="connsiteY2" fmla="*/ 2349500 h 2349500"/>
                    <a:gd name="connsiteX3" fmla="*/ 2057400 w 2057400"/>
                    <a:gd name="connsiteY3" fmla="*/ 1625600 h 2349500"/>
                    <a:gd name="connsiteX4" fmla="*/ 647700 w 2057400"/>
                    <a:gd name="connsiteY4" fmla="*/ 0 h 2349500"/>
                    <a:gd name="connsiteX0" fmla="*/ 657225 w 2057400"/>
                    <a:gd name="connsiteY0" fmla="*/ 0 h 2363788"/>
                    <a:gd name="connsiteX1" fmla="*/ 0 w 2057400"/>
                    <a:gd name="connsiteY1" fmla="*/ 344488 h 2363788"/>
                    <a:gd name="connsiteX2" fmla="*/ 1701800 w 2057400"/>
                    <a:gd name="connsiteY2" fmla="*/ 2363788 h 2363788"/>
                    <a:gd name="connsiteX3" fmla="*/ 2057400 w 2057400"/>
                    <a:gd name="connsiteY3" fmla="*/ 1639888 h 2363788"/>
                    <a:gd name="connsiteX4" fmla="*/ 657225 w 2057400"/>
                    <a:gd name="connsiteY4" fmla="*/ 0 h 2363788"/>
                    <a:gd name="connsiteX0" fmla="*/ 657225 w 2066925"/>
                    <a:gd name="connsiteY0" fmla="*/ 0 h 2363788"/>
                    <a:gd name="connsiteX1" fmla="*/ 0 w 2066925"/>
                    <a:gd name="connsiteY1" fmla="*/ 344488 h 2363788"/>
                    <a:gd name="connsiteX2" fmla="*/ 1701800 w 2066925"/>
                    <a:gd name="connsiteY2" fmla="*/ 2363788 h 2363788"/>
                    <a:gd name="connsiteX3" fmla="*/ 2066925 w 2066925"/>
                    <a:gd name="connsiteY3" fmla="*/ 1601788 h 2363788"/>
                    <a:gd name="connsiteX4" fmla="*/ 657225 w 2066925"/>
                    <a:gd name="connsiteY4" fmla="*/ 0 h 2363788"/>
                    <a:gd name="connsiteX0" fmla="*/ 657225 w 2066925"/>
                    <a:gd name="connsiteY0" fmla="*/ 0 h 2363788"/>
                    <a:gd name="connsiteX1" fmla="*/ 0 w 2066925"/>
                    <a:gd name="connsiteY1" fmla="*/ 344488 h 2363788"/>
                    <a:gd name="connsiteX2" fmla="*/ 1677987 w 2066925"/>
                    <a:gd name="connsiteY2" fmla="*/ 2363788 h 2363788"/>
                    <a:gd name="connsiteX3" fmla="*/ 2066925 w 2066925"/>
                    <a:gd name="connsiteY3" fmla="*/ 1601788 h 2363788"/>
                    <a:gd name="connsiteX4" fmla="*/ 657225 w 2066925"/>
                    <a:gd name="connsiteY4" fmla="*/ 0 h 2363788"/>
                    <a:gd name="connsiteX0" fmla="*/ 614363 w 2024063"/>
                    <a:gd name="connsiteY0" fmla="*/ 0 h 2363788"/>
                    <a:gd name="connsiteX1" fmla="*/ 0 w 2024063"/>
                    <a:gd name="connsiteY1" fmla="*/ 354013 h 2363788"/>
                    <a:gd name="connsiteX2" fmla="*/ 1635125 w 2024063"/>
                    <a:gd name="connsiteY2" fmla="*/ 2363788 h 2363788"/>
                    <a:gd name="connsiteX3" fmla="*/ 2024063 w 2024063"/>
                    <a:gd name="connsiteY3" fmla="*/ 1601788 h 2363788"/>
                    <a:gd name="connsiteX4" fmla="*/ 614363 w 2024063"/>
                    <a:gd name="connsiteY4" fmla="*/ 0 h 23637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24063" h="2363788">
                      <a:moveTo>
                        <a:pt x="614363" y="0"/>
                      </a:moveTo>
                      <a:lnTo>
                        <a:pt x="0" y="354013"/>
                      </a:lnTo>
                      <a:lnTo>
                        <a:pt x="1635125" y="2363788"/>
                      </a:lnTo>
                      <a:lnTo>
                        <a:pt x="2024063" y="1601788"/>
                      </a:lnTo>
                      <a:lnTo>
                        <a:pt x="614363" y="0"/>
                      </a:lnTo>
                      <a:close/>
                    </a:path>
                  </a:pathLst>
                </a:custGeom>
                <a:solidFill>
                  <a:schemeClr val="accent4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8" name="Freeform 14">
                  <a:extLst>
                    <a:ext uri="{FF2B5EF4-FFF2-40B4-BE49-F238E27FC236}">
                      <a16:creationId xmlns:a16="http://schemas.microsoft.com/office/drawing/2014/main" id="{C1B6BEC2-D058-4EB5-B1CE-87D9638C8515}"/>
                    </a:ext>
                  </a:extLst>
                </p:cNvPr>
                <p:cNvSpPr/>
                <p:nvPr/>
              </p:nvSpPr>
              <p:spPr>
                <a:xfrm>
                  <a:off x="5097314" y="3203575"/>
                  <a:ext cx="1323975" cy="2262036"/>
                </a:xfrm>
                <a:custGeom>
                  <a:avLst/>
                  <a:gdLst>
                    <a:gd name="connsiteX0" fmla="*/ 317500 w 1333500"/>
                    <a:gd name="connsiteY0" fmla="*/ 0 h 2463800"/>
                    <a:gd name="connsiteX1" fmla="*/ 0 w 1333500"/>
                    <a:gd name="connsiteY1" fmla="*/ 165100 h 2463800"/>
                    <a:gd name="connsiteX2" fmla="*/ 1104900 w 1333500"/>
                    <a:gd name="connsiteY2" fmla="*/ 2463800 h 2463800"/>
                    <a:gd name="connsiteX3" fmla="*/ 1333500 w 1333500"/>
                    <a:gd name="connsiteY3" fmla="*/ 1689100 h 2463800"/>
                    <a:gd name="connsiteX4" fmla="*/ 317500 w 1333500"/>
                    <a:gd name="connsiteY4" fmla="*/ 0 h 2463800"/>
                    <a:gd name="connsiteX0" fmla="*/ 331788 w 1333500"/>
                    <a:gd name="connsiteY0" fmla="*/ 0 h 2416175"/>
                    <a:gd name="connsiteX1" fmla="*/ 0 w 1333500"/>
                    <a:gd name="connsiteY1" fmla="*/ 117475 h 2416175"/>
                    <a:gd name="connsiteX2" fmla="*/ 1104900 w 1333500"/>
                    <a:gd name="connsiteY2" fmla="*/ 2416175 h 2416175"/>
                    <a:gd name="connsiteX3" fmla="*/ 1333500 w 1333500"/>
                    <a:gd name="connsiteY3" fmla="*/ 1641475 h 2416175"/>
                    <a:gd name="connsiteX4" fmla="*/ 331788 w 1333500"/>
                    <a:gd name="connsiteY4" fmla="*/ 0 h 2416175"/>
                    <a:gd name="connsiteX0" fmla="*/ 331788 w 1362075"/>
                    <a:gd name="connsiteY0" fmla="*/ 0 h 2416175"/>
                    <a:gd name="connsiteX1" fmla="*/ 0 w 1362075"/>
                    <a:gd name="connsiteY1" fmla="*/ 117475 h 2416175"/>
                    <a:gd name="connsiteX2" fmla="*/ 1104900 w 1362075"/>
                    <a:gd name="connsiteY2" fmla="*/ 2416175 h 2416175"/>
                    <a:gd name="connsiteX3" fmla="*/ 1362075 w 1362075"/>
                    <a:gd name="connsiteY3" fmla="*/ 1736725 h 2416175"/>
                    <a:gd name="connsiteX4" fmla="*/ 331788 w 1362075"/>
                    <a:gd name="connsiteY4" fmla="*/ 0 h 2416175"/>
                    <a:gd name="connsiteX0" fmla="*/ 331788 w 1381125"/>
                    <a:gd name="connsiteY0" fmla="*/ 0 h 2416175"/>
                    <a:gd name="connsiteX1" fmla="*/ 0 w 1381125"/>
                    <a:gd name="connsiteY1" fmla="*/ 117475 h 2416175"/>
                    <a:gd name="connsiteX2" fmla="*/ 1104900 w 1381125"/>
                    <a:gd name="connsiteY2" fmla="*/ 2416175 h 2416175"/>
                    <a:gd name="connsiteX3" fmla="*/ 1381125 w 1381125"/>
                    <a:gd name="connsiteY3" fmla="*/ 1722437 h 2416175"/>
                    <a:gd name="connsiteX4" fmla="*/ 331788 w 1381125"/>
                    <a:gd name="connsiteY4" fmla="*/ 0 h 2416175"/>
                    <a:gd name="connsiteX0" fmla="*/ 331788 w 1381125"/>
                    <a:gd name="connsiteY0" fmla="*/ 0 h 2349500"/>
                    <a:gd name="connsiteX1" fmla="*/ 0 w 1381125"/>
                    <a:gd name="connsiteY1" fmla="*/ 117475 h 2349500"/>
                    <a:gd name="connsiteX2" fmla="*/ 1152525 w 1381125"/>
                    <a:gd name="connsiteY2" fmla="*/ 2349500 h 2349500"/>
                    <a:gd name="connsiteX3" fmla="*/ 1381125 w 1381125"/>
                    <a:gd name="connsiteY3" fmla="*/ 1722437 h 2349500"/>
                    <a:gd name="connsiteX4" fmla="*/ 331788 w 1381125"/>
                    <a:gd name="connsiteY4" fmla="*/ 0 h 2349500"/>
                    <a:gd name="connsiteX0" fmla="*/ 284163 w 1333500"/>
                    <a:gd name="connsiteY0" fmla="*/ 0 h 2349500"/>
                    <a:gd name="connsiteX1" fmla="*/ 0 w 1333500"/>
                    <a:gd name="connsiteY1" fmla="*/ 117475 h 2349500"/>
                    <a:gd name="connsiteX2" fmla="*/ 1104900 w 1333500"/>
                    <a:gd name="connsiteY2" fmla="*/ 2349500 h 2349500"/>
                    <a:gd name="connsiteX3" fmla="*/ 1333500 w 1333500"/>
                    <a:gd name="connsiteY3" fmla="*/ 1722437 h 2349500"/>
                    <a:gd name="connsiteX4" fmla="*/ 284163 w 1333500"/>
                    <a:gd name="connsiteY4" fmla="*/ 0 h 2349500"/>
                    <a:gd name="connsiteX0" fmla="*/ 284163 w 1333500"/>
                    <a:gd name="connsiteY0" fmla="*/ 0 h 2335212"/>
                    <a:gd name="connsiteX1" fmla="*/ 0 w 1333500"/>
                    <a:gd name="connsiteY1" fmla="*/ 117475 h 2335212"/>
                    <a:gd name="connsiteX2" fmla="*/ 1109663 w 1333500"/>
                    <a:gd name="connsiteY2" fmla="*/ 2335212 h 2335212"/>
                    <a:gd name="connsiteX3" fmla="*/ 1333500 w 1333500"/>
                    <a:gd name="connsiteY3" fmla="*/ 1722437 h 2335212"/>
                    <a:gd name="connsiteX4" fmla="*/ 284163 w 1333500"/>
                    <a:gd name="connsiteY4" fmla="*/ 0 h 2335212"/>
                    <a:gd name="connsiteX0" fmla="*/ 284163 w 1333500"/>
                    <a:gd name="connsiteY0" fmla="*/ 0 h 2349500"/>
                    <a:gd name="connsiteX1" fmla="*/ 0 w 1333500"/>
                    <a:gd name="connsiteY1" fmla="*/ 117475 h 2349500"/>
                    <a:gd name="connsiteX2" fmla="*/ 1109663 w 1333500"/>
                    <a:gd name="connsiteY2" fmla="*/ 2349500 h 2349500"/>
                    <a:gd name="connsiteX3" fmla="*/ 1333500 w 1333500"/>
                    <a:gd name="connsiteY3" fmla="*/ 1722437 h 2349500"/>
                    <a:gd name="connsiteX4" fmla="*/ 284163 w 1333500"/>
                    <a:gd name="connsiteY4" fmla="*/ 0 h 2349500"/>
                    <a:gd name="connsiteX0" fmla="*/ 284163 w 1323975"/>
                    <a:gd name="connsiteY0" fmla="*/ 0 h 2349500"/>
                    <a:gd name="connsiteX1" fmla="*/ 0 w 1323975"/>
                    <a:gd name="connsiteY1" fmla="*/ 117475 h 2349500"/>
                    <a:gd name="connsiteX2" fmla="*/ 1109663 w 1323975"/>
                    <a:gd name="connsiteY2" fmla="*/ 2349500 h 2349500"/>
                    <a:gd name="connsiteX3" fmla="*/ 1323975 w 1323975"/>
                    <a:gd name="connsiteY3" fmla="*/ 1727199 h 2349500"/>
                    <a:gd name="connsiteX4" fmla="*/ 284163 w 1323975"/>
                    <a:gd name="connsiteY4" fmla="*/ 0 h 2349500"/>
                    <a:gd name="connsiteX0" fmla="*/ 284163 w 1323975"/>
                    <a:gd name="connsiteY0" fmla="*/ 0 h 2262036"/>
                    <a:gd name="connsiteX1" fmla="*/ 0 w 1323975"/>
                    <a:gd name="connsiteY1" fmla="*/ 117475 h 2262036"/>
                    <a:gd name="connsiteX2" fmla="*/ 1157371 w 1323975"/>
                    <a:gd name="connsiteY2" fmla="*/ 2262036 h 2262036"/>
                    <a:gd name="connsiteX3" fmla="*/ 1323975 w 1323975"/>
                    <a:gd name="connsiteY3" fmla="*/ 1727199 h 2262036"/>
                    <a:gd name="connsiteX4" fmla="*/ 284163 w 1323975"/>
                    <a:gd name="connsiteY4" fmla="*/ 0 h 22620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23975" h="2262036">
                      <a:moveTo>
                        <a:pt x="284163" y="0"/>
                      </a:moveTo>
                      <a:lnTo>
                        <a:pt x="0" y="117475"/>
                      </a:lnTo>
                      <a:lnTo>
                        <a:pt x="1157371" y="2262036"/>
                      </a:lnTo>
                      <a:lnTo>
                        <a:pt x="1323975" y="1727199"/>
                      </a:lnTo>
                      <a:lnTo>
                        <a:pt x="284163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9" name="Freeform 15">
                  <a:extLst>
                    <a:ext uri="{FF2B5EF4-FFF2-40B4-BE49-F238E27FC236}">
                      <a16:creationId xmlns:a16="http://schemas.microsoft.com/office/drawing/2014/main" id="{D7F3648C-14F4-45A2-BB7F-03838A45EAD4}"/>
                    </a:ext>
                  </a:extLst>
                </p:cNvPr>
                <p:cNvSpPr/>
                <p:nvPr/>
              </p:nvSpPr>
              <p:spPr>
                <a:xfrm>
                  <a:off x="5384800" y="3140074"/>
                  <a:ext cx="1647675" cy="2009776"/>
                </a:xfrm>
                <a:custGeom>
                  <a:avLst/>
                  <a:gdLst>
                    <a:gd name="connsiteX0" fmla="*/ 1625600 w 1625600"/>
                    <a:gd name="connsiteY0" fmla="*/ 1981200 h 1981200"/>
                    <a:gd name="connsiteX1" fmla="*/ 1016000 w 1625600"/>
                    <a:gd name="connsiteY1" fmla="*/ 1752600 h 1981200"/>
                    <a:gd name="connsiteX2" fmla="*/ 0 w 1625600"/>
                    <a:gd name="connsiteY2" fmla="*/ 0 h 1981200"/>
                    <a:gd name="connsiteX3" fmla="*/ 1625600 w 1625600"/>
                    <a:gd name="connsiteY3" fmla="*/ 1981200 h 1981200"/>
                    <a:gd name="connsiteX0" fmla="*/ 1611312 w 1611312"/>
                    <a:gd name="connsiteY0" fmla="*/ 2009775 h 2009775"/>
                    <a:gd name="connsiteX1" fmla="*/ 1001712 w 1611312"/>
                    <a:gd name="connsiteY1" fmla="*/ 1781175 h 2009775"/>
                    <a:gd name="connsiteX2" fmla="*/ 0 w 1611312"/>
                    <a:gd name="connsiteY2" fmla="*/ 0 h 2009775"/>
                    <a:gd name="connsiteX3" fmla="*/ 1611312 w 1611312"/>
                    <a:gd name="connsiteY3" fmla="*/ 2009775 h 2009775"/>
                    <a:gd name="connsiteX0" fmla="*/ 1642913 w 1642913"/>
                    <a:gd name="connsiteY0" fmla="*/ 2009775 h 2009775"/>
                    <a:gd name="connsiteX1" fmla="*/ 1033313 w 1642913"/>
                    <a:gd name="connsiteY1" fmla="*/ 1781175 h 2009775"/>
                    <a:gd name="connsiteX2" fmla="*/ 0 w 1642913"/>
                    <a:gd name="connsiteY2" fmla="*/ 55564 h 2009775"/>
                    <a:gd name="connsiteX3" fmla="*/ 31601 w 1642913"/>
                    <a:gd name="connsiteY3" fmla="*/ 0 h 2009775"/>
                    <a:gd name="connsiteX4" fmla="*/ 1642913 w 1642913"/>
                    <a:gd name="connsiteY4" fmla="*/ 2009775 h 2009775"/>
                    <a:gd name="connsiteX0" fmla="*/ 1642913 w 1642913"/>
                    <a:gd name="connsiteY0" fmla="*/ 2009775 h 2009775"/>
                    <a:gd name="connsiteX1" fmla="*/ 1033313 w 1642913"/>
                    <a:gd name="connsiteY1" fmla="*/ 1781175 h 2009775"/>
                    <a:gd name="connsiteX2" fmla="*/ 0 w 1642913"/>
                    <a:gd name="connsiteY2" fmla="*/ 55564 h 2009775"/>
                    <a:gd name="connsiteX3" fmla="*/ 31601 w 1642913"/>
                    <a:gd name="connsiteY3" fmla="*/ 0 h 2009775"/>
                    <a:gd name="connsiteX4" fmla="*/ 1642913 w 1642913"/>
                    <a:gd name="connsiteY4" fmla="*/ 2009775 h 2009775"/>
                    <a:gd name="connsiteX0" fmla="*/ 1642913 w 1642913"/>
                    <a:gd name="connsiteY0" fmla="*/ 2009775 h 2009775"/>
                    <a:gd name="connsiteX1" fmla="*/ 1028550 w 1642913"/>
                    <a:gd name="connsiteY1" fmla="*/ 1785937 h 2009775"/>
                    <a:gd name="connsiteX2" fmla="*/ 0 w 1642913"/>
                    <a:gd name="connsiteY2" fmla="*/ 55564 h 2009775"/>
                    <a:gd name="connsiteX3" fmla="*/ 31601 w 1642913"/>
                    <a:gd name="connsiteY3" fmla="*/ 0 h 2009775"/>
                    <a:gd name="connsiteX4" fmla="*/ 1642913 w 1642913"/>
                    <a:gd name="connsiteY4" fmla="*/ 2009775 h 2009775"/>
                    <a:gd name="connsiteX0" fmla="*/ 1652438 w 1652438"/>
                    <a:gd name="connsiteY0" fmla="*/ 2000250 h 2000250"/>
                    <a:gd name="connsiteX1" fmla="*/ 1028550 w 1652438"/>
                    <a:gd name="connsiteY1" fmla="*/ 1785937 h 2000250"/>
                    <a:gd name="connsiteX2" fmla="*/ 0 w 1652438"/>
                    <a:gd name="connsiteY2" fmla="*/ 55564 h 2000250"/>
                    <a:gd name="connsiteX3" fmla="*/ 31601 w 1652438"/>
                    <a:gd name="connsiteY3" fmla="*/ 0 h 2000250"/>
                    <a:gd name="connsiteX4" fmla="*/ 1652438 w 1652438"/>
                    <a:gd name="connsiteY4" fmla="*/ 2000250 h 2000250"/>
                    <a:gd name="connsiteX0" fmla="*/ 1671488 w 1671488"/>
                    <a:gd name="connsiteY0" fmla="*/ 2014538 h 2014538"/>
                    <a:gd name="connsiteX1" fmla="*/ 1028550 w 1671488"/>
                    <a:gd name="connsiteY1" fmla="*/ 1785937 h 2014538"/>
                    <a:gd name="connsiteX2" fmla="*/ 0 w 1671488"/>
                    <a:gd name="connsiteY2" fmla="*/ 55564 h 2014538"/>
                    <a:gd name="connsiteX3" fmla="*/ 31601 w 1671488"/>
                    <a:gd name="connsiteY3" fmla="*/ 0 h 2014538"/>
                    <a:gd name="connsiteX4" fmla="*/ 1671488 w 1671488"/>
                    <a:gd name="connsiteY4" fmla="*/ 2014538 h 2014538"/>
                    <a:gd name="connsiteX0" fmla="*/ 1657200 w 1657200"/>
                    <a:gd name="connsiteY0" fmla="*/ 2009776 h 2009776"/>
                    <a:gd name="connsiteX1" fmla="*/ 1028550 w 1657200"/>
                    <a:gd name="connsiteY1" fmla="*/ 1785937 h 2009776"/>
                    <a:gd name="connsiteX2" fmla="*/ 0 w 1657200"/>
                    <a:gd name="connsiteY2" fmla="*/ 55564 h 2009776"/>
                    <a:gd name="connsiteX3" fmla="*/ 31601 w 1657200"/>
                    <a:gd name="connsiteY3" fmla="*/ 0 h 2009776"/>
                    <a:gd name="connsiteX4" fmla="*/ 1657200 w 1657200"/>
                    <a:gd name="connsiteY4" fmla="*/ 2009776 h 2009776"/>
                    <a:gd name="connsiteX0" fmla="*/ 1642912 w 1642912"/>
                    <a:gd name="connsiteY0" fmla="*/ 2009776 h 2009776"/>
                    <a:gd name="connsiteX1" fmla="*/ 1014262 w 1642912"/>
                    <a:gd name="connsiteY1" fmla="*/ 1785937 h 2009776"/>
                    <a:gd name="connsiteX2" fmla="*/ 0 w 1642912"/>
                    <a:gd name="connsiteY2" fmla="*/ 65089 h 2009776"/>
                    <a:gd name="connsiteX3" fmla="*/ 17313 w 1642912"/>
                    <a:gd name="connsiteY3" fmla="*/ 0 h 2009776"/>
                    <a:gd name="connsiteX4" fmla="*/ 1642912 w 1642912"/>
                    <a:gd name="connsiteY4" fmla="*/ 2009776 h 2009776"/>
                    <a:gd name="connsiteX0" fmla="*/ 1647675 w 1647675"/>
                    <a:gd name="connsiteY0" fmla="*/ 2009776 h 2009776"/>
                    <a:gd name="connsiteX1" fmla="*/ 1019025 w 1647675"/>
                    <a:gd name="connsiteY1" fmla="*/ 1785937 h 2009776"/>
                    <a:gd name="connsiteX2" fmla="*/ 0 w 1647675"/>
                    <a:gd name="connsiteY2" fmla="*/ 74614 h 2009776"/>
                    <a:gd name="connsiteX3" fmla="*/ 22076 w 1647675"/>
                    <a:gd name="connsiteY3" fmla="*/ 0 h 2009776"/>
                    <a:gd name="connsiteX4" fmla="*/ 1647675 w 1647675"/>
                    <a:gd name="connsiteY4" fmla="*/ 2009776 h 20097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47675" h="2009776">
                      <a:moveTo>
                        <a:pt x="1647675" y="2009776"/>
                      </a:moveTo>
                      <a:lnTo>
                        <a:pt x="1019025" y="1785937"/>
                      </a:lnTo>
                      <a:cubicBezTo>
                        <a:pt x="707925" y="1234546"/>
                        <a:pt x="330150" y="621242"/>
                        <a:pt x="0" y="74614"/>
                      </a:cubicBezTo>
                      <a:lnTo>
                        <a:pt x="22076" y="0"/>
                      </a:lnTo>
                      <a:lnTo>
                        <a:pt x="1647675" y="2009776"/>
                      </a:lnTo>
                      <a:close/>
                    </a:path>
                  </a:pathLst>
                </a:custGeom>
                <a:solidFill>
                  <a:schemeClr val="accent4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70" name="Freeform 16">
                  <a:extLst>
                    <a:ext uri="{FF2B5EF4-FFF2-40B4-BE49-F238E27FC236}">
                      <a16:creationId xmlns:a16="http://schemas.microsoft.com/office/drawing/2014/main" id="{00ACF55F-C72D-4D9B-A799-5FE0CC0AB332}"/>
                    </a:ext>
                  </a:extLst>
                </p:cNvPr>
                <p:cNvSpPr/>
                <p:nvPr/>
              </p:nvSpPr>
              <p:spPr>
                <a:xfrm>
                  <a:off x="6249936" y="4918074"/>
                  <a:ext cx="795241" cy="565027"/>
                </a:xfrm>
                <a:custGeom>
                  <a:avLst/>
                  <a:gdLst>
                    <a:gd name="connsiteX0" fmla="*/ 889000 w 889000"/>
                    <a:gd name="connsiteY0" fmla="*/ 215900 h 622300"/>
                    <a:gd name="connsiteX1" fmla="*/ 0 w 889000"/>
                    <a:gd name="connsiteY1" fmla="*/ 622300 h 622300"/>
                    <a:gd name="connsiteX2" fmla="*/ 266700 w 889000"/>
                    <a:gd name="connsiteY2" fmla="*/ 0 h 622300"/>
                    <a:gd name="connsiteX3" fmla="*/ 889000 w 889000"/>
                    <a:gd name="connsiteY3" fmla="*/ 215900 h 622300"/>
                    <a:gd name="connsiteX0" fmla="*/ 903288 w 903288"/>
                    <a:gd name="connsiteY0" fmla="*/ 201612 h 622300"/>
                    <a:gd name="connsiteX1" fmla="*/ 0 w 903288"/>
                    <a:gd name="connsiteY1" fmla="*/ 622300 h 622300"/>
                    <a:gd name="connsiteX2" fmla="*/ 266700 w 903288"/>
                    <a:gd name="connsiteY2" fmla="*/ 0 h 622300"/>
                    <a:gd name="connsiteX3" fmla="*/ 903288 w 903288"/>
                    <a:gd name="connsiteY3" fmla="*/ 201612 h 622300"/>
                    <a:gd name="connsiteX0" fmla="*/ 903288 w 903288"/>
                    <a:gd name="connsiteY0" fmla="*/ 215900 h 636588"/>
                    <a:gd name="connsiteX1" fmla="*/ 0 w 903288"/>
                    <a:gd name="connsiteY1" fmla="*/ 636588 h 636588"/>
                    <a:gd name="connsiteX2" fmla="*/ 285750 w 903288"/>
                    <a:gd name="connsiteY2" fmla="*/ 0 h 636588"/>
                    <a:gd name="connsiteX3" fmla="*/ 903288 w 903288"/>
                    <a:gd name="connsiteY3" fmla="*/ 215900 h 636588"/>
                    <a:gd name="connsiteX0" fmla="*/ 903288 w 903288"/>
                    <a:gd name="connsiteY0" fmla="*/ 215900 h 636588"/>
                    <a:gd name="connsiteX1" fmla="*/ 0 w 903288"/>
                    <a:gd name="connsiteY1" fmla="*/ 636588 h 636588"/>
                    <a:gd name="connsiteX2" fmla="*/ 266700 w 903288"/>
                    <a:gd name="connsiteY2" fmla="*/ 0 h 636588"/>
                    <a:gd name="connsiteX3" fmla="*/ 903288 w 903288"/>
                    <a:gd name="connsiteY3" fmla="*/ 215900 h 636588"/>
                    <a:gd name="connsiteX0" fmla="*/ 850900 w 850900"/>
                    <a:gd name="connsiteY0" fmla="*/ 215900 h 622301"/>
                    <a:gd name="connsiteX1" fmla="*/ 0 w 850900"/>
                    <a:gd name="connsiteY1" fmla="*/ 622301 h 622301"/>
                    <a:gd name="connsiteX2" fmla="*/ 214312 w 850900"/>
                    <a:gd name="connsiteY2" fmla="*/ 0 h 622301"/>
                    <a:gd name="connsiteX3" fmla="*/ 850900 w 850900"/>
                    <a:gd name="connsiteY3" fmla="*/ 215900 h 622301"/>
                    <a:gd name="connsiteX0" fmla="*/ 850900 w 850900"/>
                    <a:gd name="connsiteY0" fmla="*/ 230187 h 636588"/>
                    <a:gd name="connsiteX1" fmla="*/ 0 w 850900"/>
                    <a:gd name="connsiteY1" fmla="*/ 636588 h 636588"/>
                    <a:gd name="connsiteX2" fmla="*/ 209549 w 850900"/>
                    <a:gd name="connsiteY2" fmla="*/ 0 h 636588"/>
                    <a:gd name="connsiteX3" fmla="*/ 850900 w 850900"/>
                    <a:gd name="connsiteY3" fmla="*/ 230187 h 636588"/>
                    <a:gd name="connsiteX0" fmla="*/ 803192 w 803192"/>
                    <a:gd name="connsiteY0" fmla="*/ 230187 h 525270"/>
                    <a:gd name="connsiteX1" fmla="*/ 0 w 803192"/>
                    <a:gd name="connsiteY1" fmla="*/ 525270 h 525270"/>
                    <a:gd name="connsiteX2" fmla="*/ 161841 w 803192"/>
                    <a:gd name="connsiteY2" fmla="*/ 0 h 525270"/>
                    <a:gd name="connsiteX3" fmla="*/ 803192 w 803192"/>
                    <a:gd name="connsiteY3" fmla="*/ 230187 h 525270"/>
                    <a:gd name="connsiteX0" fmla="*/ 795241 w 795241"/>
                    <a:gd name="connsiteY0" fmla="*/ 230187 h 565027"/>
                    <a:gd name="connsiteX1" fmla="*/ 0 w 795241"/>
                    <a:gd name="connsiteY1" fmla="*/ 565027 h 565027"/>
                    <a:gd name="connsiteX2" fmla="*/ 153890 w 795241"/>
                    <a:gd name="connsiteY2" fmla="*/ 0 h 565027"/>
                    <a:gd name="connsiteX3" fmla="*/ 795241 w 795241"/>
                    <a:gd name="connsiteY3" fmla="*/ 230187 h 5650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95241" h="565027">
                      <a:moveTo>
                        <a:pt x="795241" y="230187"/>
                      </a:moveTo>
                      <a:lnTo>
                        <a:pt x="0" y="565027"/>
                      </a:lnTo>
                      <a:lnTo>
                        <a:pt x="153890" y="0"/>
                      </a:lnTo>
                      <a:lnTo>
                        <a:pt x="795241" y="230187"/>
                      </a:lnTo>
                      <a:close/>
                    </a:path>
                  </a:pathLst>
                </a:cu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352" name="Group 17">
                <a:extLst>
                  <a:ext uri="{FF2B5EF4-FFF2-40B4-BE49-F238E27FC236}">
                    <a16:creationId xmlns:a16="http://schemas.microsoft.com/office/drawing/2014/main" id="{C8C3A2E2-42D3-40A7-8008-C342BB635568}"/>
                  </a:ext>
                </a:extLst>
              </p:cNvPr>
              <p:cNvGrpSpPr/>
              <p:nvPr/>
            </p:nvGrpSpPr>
            <p:grpSpPr>
              <a:xfrm rot="1302834">
                <a:off x="897374" y="3683555"/>
                <a:ext cx="2689250" cy="3120783"/>
                <a:chOff x="5097314" y="2786062"/>
                <a:chExt cx="2324100" cy="2697039"/>
              </a:xfrm>
            </p:grpSpPr>
            <p:sp>
              <p:nvSpPr>
                <p:cNvPr id="363" name="Freeform 18">
                  <a:extLst>
                    <a:ext uri="{FF2B5EF4-FFF2-40B4-BE49-F238E27FC236}">
                      <a16:creationId xmlns:a16="http://schemas.microsoft.com/office/drawing/2014/main" id="{B3CFE7B9-5FDC-478F-926C-9D4EC1030CC6}"/>
                    </a:ext>
                  </a:extLst>
                </p:cNvPr>
                <p:cNvSpPr/>
                <p:nvPr/>
              </p:nvSpPr>
              <p:spPr>
                <a:xfrm>
                  <a:off x="5397351" y="2786062"/>
                  <a:ext cx="2024063" cy="2363788"/>
                </a:xfrm>
                <a:custGeom>
                  <a:avLst/>
                  <a:gdLst>
                    <a:gd name="connsiteX0" fmla="*/ 609600 w 2057400"/>
                    <a:gd name="connsiteY0" fmla="*/ 0 h 2349500"/>
                    <a:gd name="connsiteX1" fmla="*/ 0 w 2057400"/>
                    <a:gd name="connsiteY1" fmla="*/ 330200 h 2349500"/>
                    <a:gd name="connsiteX2" fmla="*/ 1701800 w 2057400"/>
                    <a:gd name="connsiteY2" fmla="*/ 2349500 h 2349500"/>
                    <a:gd name="connsiteX3" fmla="*/ 2057400 w 2057400"/>
                    <a:gd name="connsiteY3" fmla="*/ 1625600 h 2349500"/>
                    <a:gd name="connsiteX4" fmla="*/ 609600 w 2057400"/>
                    <a:gd name="connsiteY4" fmla="*/ 0 h 2349500"/>
                    <a:gd name="connsiteX0" fmla="*/ 647700 w 2057400"/>
                    <a:gd name="connsiteY0" fmla="*/ 0 h 2349500"/>
                    <a:gd name="connsiteX1" fmla="*/ 0 w 2057400"/>
                    <a:gd name="connsiteY1" fmla="*/ 330200 h 2349500"/>
                    <a:gd name="connsiteX2" fmla="*/ 1701800 w 2057400"/>
                    <a:gd name="connsiteY2" fmla="*/ 2349500 h 2349500"/>
                    <a:gd name="connsiteX3" fmla="*/ 2057400 w 2057400"/>
                    <a:gd name="connsiteY3" fmla="*/ 1625600 h 2349500"/>
                    <a:gd name="connsiteX4" fmla="*/ 647700 w 2057400"/>
                    <a:gd name="connsiteY4" fmla="*/ 0 h 2349500"/>
                    <a:gd name="connsiteX0" fmla="*/ 657225 w 2057400"/>
                    <a:gd name="connsiteY0" fmla="*/ 0 h 2363788"/>
                    <a:gd name="connsiteX1" fmla="*/ 0 w 2057400"/>
                    <a:gd name="connsiteY1" fmla="*/ 344488 h 2363788"/>
                    <a:gd name="connsiteX2" fmla="*/ 1701800 w 2057400"/>
                    <a:gd name="connsiteY2" fmla="*/ 2363788 h 2363788"/>
                    <a:gd name="connsiteX3" fmla="*/ 2057400 w 2057400"/>
                    <a:gd name="connsiteY3" fmla="*/ 1639888 h 2363788"/>
                    <a:gd name="connsiteX4" fmla="*/ 657225 w 2057400"/>
                    <a:gd name="connsiteY4" fmla="*/ 0 h 2363788"/>
                    <a:gd name="connsiteX0" fmla="*/ 657225 w 2066925"/>
                    <a:gd name="connsiteY0" fmla="*/ 0 h 2363788"/>
                    <a:gd name="connsiteX1" fmla="*/ 0 w 2066925"/>
                    <a:gd name="connsiteY1" fmla="*/ 344488 h 2363788"/>
                    <a:gd name="connsiteX2" fmla="*/ 1701800 w 2066925"/>
                    <a:gd name="connsiteY2" fmla="*/ 2363788 h 2363788"/>
                    <a:gd name="connsiteX3" fmla="*/ 2066925 w 2066925"/>
                    <a:gd name="connsiteY3" fmla="*/ 1601788 h 2363788"/>
                    <a:gd name="connsiteX4" fmla="*/ 657225 w 2066925"/>
                    <a:gd name="connsiteY4" fmla="*/ 0 h 2363788"/>
                    <a:gd name="connsiteX0" fmla="*/ 657225 w 2066925"/>
                    <a:gd name="connsiteY0" fmla="*/ 0 h 2363788"/>
                    <a:gd name="connsiteX1" fmla="*/ 0 w 2066925"/>
                    <a:gd name="connsiteY1" fmla="*/ 344488 h 2363788"/>
                    <a:gd name="connsiteX2" fmla="*/ 1677987 w 2066925"/>
                    <a:gd name="connsiteY2" fmla="*/ 2363788 h 2363788"/>
                    <a:gd name="connsiteX3" fmla="*/ 2066925 w 2066925"/>
                    <a:gd name="connsiteY3" fmla="*/ 1601788 h 2363788"/>
                    <a:gd name="connsiteX4" fmla="*/ 657225 w 2066925"/>
                    <a:gd name="connsiteY4" fmla="*/ 0 h 2363788"/>
                    <a:gd name="connsiteX0" fmla="*/ 614363 w 2024063"/>
                    <a:gd name="connsiteY0" fmla="*/ 0 h 2363788"/>
                    <a:gd name="connsiteX1" fmla="*/ 0 w 2024063"/>
                    <a:gd name="connsiteY1" fmla="*/ 354013 h 2363788"/>
                    <a:gd name="connsiteX2" fmla="*/ 1635125 w 2024063"/>
                    <a:gd name="connsiteY2" fmla="*/ 2363788 h 2363788"/>
                    <a:gd name="connsiteX3" fmla="*/ 2024063 w 2024063"/>
                    <a:gd name="connsiteY3" fmla="*/ 1601788 h 2363788"/>
                    <a:gd name="connsiteX4" fmla="*/ 614363 w 2024063"/>
                    <a:gd name="connsiteY4" fmla="*/ 0 h 23637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24063" h="2363788">
                      <a:moveTo>
                        <a:pt x="614363" y="0"/>
                      </a:moveTo>
                      <a:lnTo>
                        <a:pt x="0" y="354013"/>
                      </a:lnTo>
                      <a:lnTo>
                        <a:pt x="1635125" y="2363788"/>
                      </a:lnTo>
                      <a:lnTo>
                        <a:pt x="2024063" y="1601788"/>
                      </a:lnTo>
                      <a:lnTo>
                        <a:pt x="614363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364" name="Freeform 19">
                  <a:extLst>
                    <a:ext uri="{FF2B5EF4-FFF2-40B4-BE49-F238E27FC236}">
                      <a16:creationId xmlns:a16="http://schemas.microsoft.com/office/drawing/2014/main" id="{B71CEDAC-1FC2-417D-87CC-EEFD29FA08BD}"/>
                    </a:ext>
                  </a:extLst>
                </p:cNvPr>
                <p:cNvSpPr/>
                <p:nvPr/>
              </p:nvSpPr>
              <p:spPr>
                <a:xfrm>
                  <a:off x="5097314" y="3203575"/>
                  <a:ext cx="1323975" cy="2262036"/>
                </a:xfrm>
                <a:custGeom>
                  <a:avLst/>
                  <a:gdLst>
                    <a:gd name="connsiteX0" fmla="*/ 317500 w 1333500"/>
                    <a:gd name="connsiteY0" fmla="*/ 0 h 2463800"/>
                    <a:gd name="connsiteX1" fmla="*/ 0 w 1333500"/>
                    <a:gd name="connsiteY1" fmla="*/ 165100 h 2463800"/>
                    <a:gd name="connsiteX2" fmla="*/ 1104900 w 1333500"/>
                    <a:gd name="connsiteY2" fmla="*/ 2463800 h 2463800"/>
                    <a:gd name="connsiteX3" fmla="*/ 1333500 w 1333500"/>
                    <a:gd name="connsiteY3" fmla="*/ 1689100 h 2463800"/>
                    <a:gd name="connsiteX4" fmla="*/ 317500 w 1333500"/>
                    <a:gd name="connsiteY4" fmla="*/ 0 h 2463800"/>
                    <a:gd name="connsiteX0" fmla="*/ 331788 w 1333500"/>
                    <a:gd name="connsiteY0" fmla="*/ 0 h 2416175"/>
                    <a:gd name="connsiteX1" fmla="*/ 0 w 1333500"/>
                    <a:gd name="connsiteY1" fmla="*/ 117475 h 2416175"/>
                    <a:gd name="connsiteX2" fmla="*/ 1104900 w 1333500"/>
                    <a:gd name="connsiteY2" fmla="*/ 2416175 h 2416175"/>
                    <a:gd name="connsiteX3" fmla="*/ 1333500 w 1333500"/>
                    <a:gd name="connsiteY3" fmla="*/ 1641475 h 2416175"/>
                    <a:gd name="connsiteX4" fmla="*/ 331788 w 1333500"/>
                    <a:gd name="connsiteY4" fmla="*/ 0 h 2416175"/>
                    <a:gd name="connsiteX0" fmla="*/ 331788 w 1362075"/>
                    <a:gd name="connsiteY0" fmla="*/ 0 h 2416175"/>
                    <a:gd name="connsiteX1" fmla="*/ 0 w 1362075"/>
                    <a:gd name="connsiteY1" fmla="*/ 117475 h 2416175"/>
                    <a:gd name="connsiteX2" fmla="*/ 1104900 w 1362075"/>
                    <a:gd name="connsiteY2" fmla="*/ 2416175 h 2416175"/>
                    <a:gd name="connsiteX3" fmla="*/ 1362075 w 1362075"/>
                    <a:gd name="connsiteY3" fmla="*/ 1736725 h 2416175"/>
                    <a:gd name="connsiteX4" fmla="*/ 331788 w 1362075"/>
                    <a:gd name="connsiteY4" fmla="*/ 0 h 2416175"/>
                    <a:gd name="connsiteX0" fmla="*/ 331788 w 1381125"/>
                    <a:gd name="connsiteY0" fmla="*/ 0 h 2416175"/>
                    <a:gd name="connsiteX1" fmla="*/ 0 w 1381125"/>
                    <a:gd name="connsiteY1" fmla="*/ 117475 h 2416175"/>
                    <a:gd name="connsiteX2" fmla="*/ 1104900 w 1381125"/>
                    <a:gd name="connsiteY2" fmla="*/ 2416175 h 2416175"/>
                    <a:gd name="connsiteX3" fmla="*/ 1381125 w 1381125"/>
                    <a:gd name="connsiteY3" fmla="*/ 1722437 h 2416175"/>
                    <a:gd name="connsiteX4" fmla="*/ 331788 w 1381125"/>
                    <a:gd name="connsiteY4" fmla="*/ 0 h 2416175"/>
                    <a:gd name="connsiteX0" fmla="*/ 331788 w 1381125"/>
                    <a:gd name="connsiteY0" fmla="*/ 0 h 2349500"/>
                    <a:gd name="connsiteX1" fmla="*/ 0 w 1381125"/>
                    <a:gd name="connsiteY1" fmla="*/ 117475 h 2349500"/>
                    <a:gd name="connsiteX2" fmla="*/ 1152525 w 1381125"/>
                    <a:gd name="connsiteY2" fmla="*/ 2349500 h 2349500"/>
                    <a:gd name="connsiteX3" fmla="*/ 1381125 w 1381125"/>
                    <a:gd name="connsiteY3" fmla="*/ 1722437 h 2349500"/>
                    <a:gd name="connsiteX4" fmla="*/ 331788 w 1381125"/>
                    <a:gd name="connsiteY4" fmla="*/ 0 h 2349500"/>
                    <a:gd name="connsiteX0" fmla="*/ 284163 w 1333500"/>
                    <a:gd name="connsiteY0" fmla="*/ 0 h 2349500"/>
                    <a:gd name="connsiteX1" fmla="*/ 0 w 1333500"/>
                    <a:gd name="connsiteY1" fmla="*/ 117475 h 2349500"/>
                    <a:gd name="connsiteX2" fmla="*/ 1104900 w 1333500"/>
                    <a:gd name="connsiteY2" fmla="*/ 2349500 h 2349500"/>
                    <a:gd name="connsiteX3" fmla="*/ 1333500 w 1333500"/>
                    <a:gd name="connsiteY3" fmla="*/ 1722437 h 2349500"/>
                    <a:gd name="connsiteX4" fmla="*/ 284163 w 1333500"/>
                    <a:gd name="connsiteY4" fmla="*/ 0 h 2349500"/>
                    <a:gd name="connsiteX0" fmla="*/ 284163 w 1333500"/>
                    <a:gd name="connsiteY0" fmla="*/ 0 h 2335212"/>
                    <a:gd name="connsiteX1" fmla="*/ 0 w 1333500"/>
                    <a:gd name="connsiteY1" fmla="*/ 117475 h 2335212"/>
                    <a:gd name="connsiteX2" fmla="*/ 1109663 w 1333500"/>
                    <a:gd name="connsiteY2" fmla="*/ 2335212 h 2335212"/>
                    <a:gd name="connsiteX3" fmla="*/ 1333500 w 1333500"/>
                    <a:gd name="connsiteY3" fmla="*/ 1722437 h 2335212"/>
                    <a:gd name="connsiteX4" fmla="*/ 284163 w 1333500"/>
                    <a:gd name="connsiteY4" fmla="*/ 0 h 2335212"/>
                    <a:gd name="connsiteX0" fmla="*/ 284163 w 1333500"/>
                    <a:gd name="connsiteY0" fmla="*/ 0 h 2349500"/>
                    <a:gd name="connsiteX1" fmla="*/ 0 w 1333500"/>
                    <a:gd name="connsiteY1" fmla="*/ 117475 h 2349500"/>
                    <a:gd name="connsiteX2" fmla="*/ 1109663 w 1333500"/>
                    <a:gd name="connsiteY2" fmla="*/ 2349500 h 2349500"/>
                    <a:gd name="connsiteX3" fmla="*/ 1333500 w 1333500"/>
                    <a:gd name="connsiteY3" fmla="*/ 1722437 h 2349500"/>
                    <a:gd name="connsiteX4" fmla="*/ 284163 w 1333500"/>
                    <a:gd name="connsiteY4" fmla="*/ 0 h 2349500"/>
                    <a:gd name="connsiteX0" fmla="*/ 284163 w 1323975"/>
                    <a:gd name="connsiteY0" fmla="*/ 0 h 2349500"/>
                    <a:gd name="connsiteX1" fmla="*/ 0 w 1323975"/>
                    <a:gd name="connsiteY1" fmla="*/ 117475 h 2349500"/>
                    <a:gd name="connsiteX2" fmla="*/ 1109663 w 1323975"/>
                    <a:gd name="connsiteY2" fmla="*/ 2349500 h 2349500"/>
                    <a:gd name="connsiteX3" fmla="*/ 1323975 w 1323975"/>
                    <a:gd name="connsiteY3" fmla="*/ 1727199 h 2349500"/>
                    <a:gd name="connsiteX4" fmla="*/ 284163 w 1323975"/>
                    <a:gd name="connsiteY4" fmla="*/ 0 h 2349500"/>
                    <a:gd name="connsiteX0" fmla="*/ 284163 w 1323975"/>
                    <a:gd name="connsiteY0" fmla="*/ 0 h 2262036"/>
                    <a:gd name="connsiteX1" fmla="*/ 0 w 1323975"/>
                    <a:gd name="connsiteY1" fmla="*/ 117475 h 2262036"/>
                    <a:gd name="connsiteX2" fmla="*/ 1157371 w 1323975"/>
                    <a:gd name="connsiteY2" fmla="*/ 2262036 h 2262036"/>
                    <a:gd name="connsiteX3" fmla="*/ 1323975 w 1323975"/>
                    <a:gd name="connsiteY3" fmla="*/ 1727199 h 2262036"/>
                    <a:gd name="connsiteX4" fmla="*/ 284163 w 1323975"/>
                    <a:gd name="connsiteY4" fmla="*/ 0 h 22620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23975" h="2262036">
                      <a:moveTo>
                        <a:pt x="284163" y="0"/>
                      </a:moveTo>
                      <a:lnTo>
                        <a:pt x="0" y="117475"/>
                      </a:lnTo>
                      <a:lnTo>
                        <a:pt x="1157371" y="2262036"/>
                      </a:lnTo>
                      <a:lnTo>
                        <a:pt x="1323975" y="1727199"/>
                      </a:lnTo>
                      <a:lnTo>
                        <a:pt x="284163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5" name="Freeform 20">
                  <a:extLst>
                    <a:ext uri="{FF2B5EF4-FFF2-40B4-BE49-F238E27FC236}">
                      <a16:creationId xmlns:a16="http://schemas.microsoft.com/office/drawing/2014/main" id="{82611457-6085-4B90-9BE0-FB56A0F6FB83}"/>
                    </a:ext>
                  </a:extLst>
                </p:cNvPr>
                <p:cNvSpPr/>
                <p:nvPr/>
              </p:nvSpPr>
              <p:spPr>
                <a:xfrm>
                  <a:off x="5384800" y="3140074"/>
                  <a:ext cx="1647675" cy="2009776"/>
                </a:xfrm>
                <a:custGeom>
                  <a:avLst/>
                  <a:gdLst>
                    <a:gd name="connsiteX0" fmla="*/ 1625600 w 1625600"/>
                    <a:gd name="connsiteY0" fmla="*/ 1981200 h 1981200"/>
                    <a:gd name="connsiteX1" fmla="*/ 1016000 w 1625600"/>
                    <a:gd name="connsiteY1" fmla="*/ 1752600 h 1981200"/>
                    <a:gd name="connsiteX2" fmla="*/ 0 w 1625600"/>
                    <a:gd name="connsiteY2" fmla="*/ 0 h 1981200"/>
                    <a:gd name="connsiteX3" fmla="*/ 1625600 w 1625600"/>
                    <a:gd name="connsiteY3" fmla="*/ 1981200 h 1981200"/>
                    <a:gd name="connsiteX0" fmla="*/ 1611312 w 1611312"/>
                    <a:gd name="connsiteY0" fmla="*/ 2009775 h 2009775"/>
                    <a:gd name="connsiteX1" fmla="*/ 1001712 w 1611312"/>
                    <a:gd name="connsiteY1" fmla="*/ 1781175 h 2009775"/>
                    <a:gd name="connsiteX2" fmla="*/ 0 w 1611312"/>
                    <a:gd name="connsiteY2" fmla="*/ 0 h 2009775"/>
                    <a:gd name="connsiteX3" fmla="*/ 1611312 w 1611312"/>
                    <a:gd name="connsiteY3" fmla="*/ 2009775 h 2009775"/>
                    <a:gd name="connsiteX0" fmla="*/ 1642913 w 1642913"/>
                    <a:gd name="connsiteY0" fmla="*/ 2009775 h 2009775"/>
                    <a:gd name="connsiteX1" fmla="*/ 1033313 w 1642913"/>
                    <a:gd name="connsiteY1" fmla="*/ 1781175 h 2009775"/>
                    <a:gd name="connsiteX2" fmla="*/ 0 w 1642913"/>
                    <a:gd name="connsiteY2" fmla="*/ 55564 h 2009775"/>
                    <a:gd name="connsiteX3" fmla="*/ 31601 w 1642913"/>
                    <a:gd name="connsiteY3" fmla="*/ 0 h 2009775"/>
                    <a:gd name="connsiteX4" fmla="*/ 1642913 w 1642913"/>
                    <a:gd name="connsiteY4" fmla="*/ 2009775 h 2009775"/>
                    <a:gd name="connsiteX0" fmla="*/ 1642913 w 1642913"/>
                    <a:gd name="connsiteY0" fmla="*/ 2009775 h 2009775"/>
                    <a:gd name="connsiteX1" fmla="*/ 1033313 w 1642913"/>
                    <a:gd name="connsiteY1" fmla="*/ 1781175 h 2009775"/>
                    <a:gd name="connsiteX2" fmla="*/ 0 w 1642913"/>
                    <a:gd name="connsiteY2" fmla="*/ 55564 h 2009775"/>
                    <a:gd name="connsiteX3" fmla="*/ 31601 w 1642913"/>
                    <a:gd name="connsiteY3" fmla="*/ 0 h 2009775"/>
                    <a:gd name="connsiteX4" fmla="*/ 1642913 w 1642913"/>
                    <a:gd name="connsiteY4" fmla="*/ 2009775 h 2009775"/>
                    <a:gd name="connsiteX0" fmla="*/ 1642913 w 1642913"/>
                    <a:gd name="connsiteY0" fmla="*/ 2009775 h 2009775"/>
                    <a:gd name="connsiteX1" fmla="*/ 1028550 w 1642913"/>
                    <a:gd name="connsiteY1" fmla="*/ 1785937 h 2009775"/>
                    <a:gd name="connsiteX2" fmla="*/ 0 w 1642913"/>
                    <a:gd name="connsiteY2" fmla="*/ 55564 h 2009775"/>
                    <a:gd name="connsiteX3" fmla="*/ 31601 w 1642913"/>
                    <a:gd name="connsiteY3" fmla="*/ 0 h 2009775"/>
                    <a:gd name="connsiteX4" fmla="*/ 1642913 w 1642913"/>
                    <a:gd name="connsiteY4" fmla="*/ 2009775 h 2009775"/>
                    <a:gd name="connsiteX0" fmla="*/ 1652438 w 1652438"/>
                    <a:gd name="connsiteY0" fmla="*/ 2000250 h 2000250"/>
                    <a:gd name="connsiteX1" fmla="*/ 1028550 w 1652438"/>
                    <a:gd name="connsiteY1" fmla="*/ 1785937 h 2000250"/>
                    <a:gd name="connsiteX2" fmla="*/ 0 w 1652438"/>
                    <a:gd name="connsiteY2" fmla="*/ 55564 h 2000250"/>
                    <a:gd name="connsiteX3" fmla="*/ 31601 w 1652438"/>
                    <a:gd name="connsiteY3" fmla="*/ 0 h 2000250"/>
                    <a:gd name="connsiteX4" fmla="*/ 1652438 w 1652438"/>
                    <a:gd name="connsiteY4" fmla="*/ 2000250 h 2000250"/>
                    <a:gd name="connsiteX0" fmla="*/ 1671488 w 1671488"/>
                    <a:gd name="connsiteY0" fmla="*/ 2014538 h 2014538"/>
                    <a:gd name="connsiteX1" fmla="*/ 1028550 w 1671488"/>
                    <a:gd name="connsiteY1" fmla="*/ 1785937 h 2014538"/>
                    <a:gd name="connsiteX2" fmla="*/ 0 w 1671488"/>
                    <a:gd name="connsiteY2" fmla="*/ 55564 h 2014538"/>
                    <a:gd name="connsiteX3" fmla="*/ 31601 w 1671488"/>
                    <a:gd name="connsiteY3" fmla="*/ 0 h 2014538"/>
                    <a:gd name="connsiteX4" fmla="*/ 1671488 w 1671488"/>
                    <a:gd name="connsiteY4" fmla="*/ 2014538 h 2014538"/>
                    <a:gd name="connsiteX0" fmla="*/ 1657200 w 1657200"/>
                    <a:gd name="connsiteY0" fmla="*/ 2009776 h 2009776"/>
                    <a:gd name="connsiteX1" fmla="*/ 1028550 w 1657200"/>
                    <a:gd name="connsiteY1" fmla="*/ 1785937 h 2009776"/>
                    <a:gd name="connsiteX2" fmla="*/ 0 w 1657200"/>
                    <a:gd name="connsiteY2" fmla="*/ 55564 h 2009776"/>
                    <a:gd name="connsiteX3" fmla="*/ 31601 w 1657200"/>
                    <a:gd name="connsiteY3" fmla="*/ 0 h 2009776"/>
                    <a:gd name="connsiteX4" fmla="*/ 1657200 w 1657200"/>
                    <a:gd name="connsiteY4" fmla="*/ 2009776 h 2009776"/>
                    <a:gd name="connsiteX0" fmla="*/ 1642912 w 1642912"/>
                    <a:gd name="connsiteY0" fmla="*/ 2009776 h 2009776"/>
                    <a:gd name="connsiteX1" fmla="*/ 1014262 w 1642912"/>
                    <a:gd name="connsiteY1" fmla="*/ 1785937 h 2009776"/>
                    <a:gd name="connsiteX2" fmla="*/ 0 w 1642912"/>
                    <a:gd name="connsiteY2" fmla="*/ 65089 h 2009776"/>
                    <a:gd name="connsiteX3" fmla="*/ 17313 w 1642912"/>
                    <a:gd name="connsiteY3" fmla="*/ 0 h 2009776"/>
                    <a:gd name="connsiteX4" fmla="*/ 1642912 w 1642912"/>
                    <a:gd name="connsiteY4" fmla="*/ 2009776 h 2009776"/>
                    <a:gd name="connsiteX0" fmla="*/ 1647675 w 1647675"/>
                    <a:gd name="connsiteY0" fmla="*/ 2009776 h 2009776"/>
                    <a:gd name="connsiteX1" fmla="*/ 1019025 w 1647675"/>
                    <a:gd name="connsiteY1" fmla="*/ 1785937 h 2009776"/>
                    <a:gd name="connsiteX2" fmla="*/ 0 w 1647675"/>
                    <a:gd name="connsiteY2" fmla="*/ 74614 h 2009776"/>
                    <a:gd name="connsiteX3" fmla="*/ 22076 w 1647675"/>
                    <a:gd name="connsiteY3" fmla="*/ 0 h 2009776"/>
                    <a:gd name="connsiteX4" fmla="*/ 1647675 w 1647675"/>
                    <a:gd name="connsiteY4" fmla="*/ 2009776 h 20097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47675" h="2009776">
                      <a:moveTo>
                        <a:pt x="1647675" y="2009776"/>
                      </a:moveTo>
                      <a:lnTo>
                        <a:pt x="1019025" y="1785937"/>
                      </a:lnTo>
                      <a:cubicBezTo>
                        <a:pt x="707925" y="1234546"/>
                        <a:pt x="330150" y="621242"/>
                        <a:pt x="0" y="74614"/>
                      </a:cubicBezTo>
                      <a:lnTo>
                        <a:pt x="22076" y="0"/>
                      </a:lnTo>
                      <a:lnTo>
                        <a:pt x="1647675" y="2009776"/>
                      </a:lnTo>
                      <a:close/>
                    </a:path>
                  </a:pathLst>
                </a:custGeom>
                <a:solidFill>
                  <a:schemeClr val="accent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6" name="Freeform 21">
                  <a:extLst>
                    <a:ext uri="{FF2B5EF4-FFF2-40B4-BE49-F238E27FC236}">
                      <a16:creationId xmlns:a16="http://schemas.microsoft.com/office/drawing/2014/main" id="{05EE4BE7-EFE5-4AC9-AC98-343D448C43AB}"/>
                    </a:ext>
                  </a:extLst>
                </p:cNvPr>
                <p:cNvSpPr/>
                <p:nvPr/>
              </p:nvSpPr>
              <p:spPr>
                <a:xfrm>
                  <a:off x="6249936" y="4918074"/>
                  <a:ext cx="795241" cy="565027"/>
                </a:xfrm>
                <a:custGeom>
                  <a:avLst/>
                  <a:gdLst>
                    <a:gd name="connsiteX0" fmla="*/ 889000 w 889000"/>
                    <a:gd name="connsiteY0" fmla="*/ 215900 h 622300"/>
                    <a:gd name="connsiteX1" fmla="*/ 0 w 889000"/>
                    <a:gd name="connsiteY1" fmla="*/ 622300 h 622300"/>
                    <a:gd name="connsiteX2" fmla="*/ 266700 w 889000"/>
                    <a:gd name="connsiteY2" fmla="*/ 0 h 622300"/>
                    <a:gd name="connsiteX3" fmla="*/ 889000 w 889000"/>
                    <a:gd name="connsiteY3" fmla="*/ 215900 h 622300"/>
                    <a:gd name="connsiteX0" fmla="*/ 903288 w 903288"/>
                    <a:gd name="connsiteY0" fmla="*/ 201612 h 622300"/>
                    <a:gd name="connsiteX1" fmla="*/ 0 w 903288"/>
                    <a:gd name="connsiteY1" fmla="*/ 622300 h 622300"/>
                    <a:gd name="connsiteX2" fmla="*/ 266700 w 903288"/>
                    <a:gd name="connsiteY2" fmla="*/ 0 h 622300"/>
                    <a:gd name="connsiteX3" fmla="*/ 903288 w 903288"/>
                    <a:gd name="connsiteY3" fmla="*/ 201612 h 622300"/>
                    <a:gd name="connsiteX0" fmla="*/ 903288 w 903288"/>
                    <a:gd name="connsiteY0" fmla="*/ 215900 h 636588"/>
                    <a:gd name="connsiteX1" fmla="*/ 0 w 903288"/>
                    <a:gd name="connsiteY1" fmla="*/ 636588 h 636588"/>
                    <a:gd name="connsiteX2" fmla="*/ 285750 w 903288"/>
                    <a:gd name="connsiteY2" fmla="*/ 0 h 636588"/>
                    <a:gd name="connsiteX3" fmla="*/ 903288 w 903288"/>
                    <a:gd name="connsiteY3" fmla="*/ 215900 h 636588"/>
                    <a:gd name="connsiteX0" fmla="*/ 903288 w 903288"/>
                    <a:gd name="connsiteY0" fmla="*/ 215900 h 636588"/>
                    <a:gd name="connsiteX1" fmla="*/ 0 w 903288"/>
                    <a:gd name="connsiteY1" fmla="*/ 636588 h 636588"/>
                    <a:gd name="connsiteX2" fmla="*/ 266700 w 903288"/>
                    <a:gd name="connsiteY2" fmla="*/ 0 h 636588"/>
                    <a:gd name="connsiteX3" fmla="*/ 903288 w 903288"/>
                    <a:gd name="connsiteY3" fmla="*/ 215900 h 636588"/>
                    <a:gd name="connsiteX0" fmla="*/ 850900 w 850900"/>
                    <a:gd name="connsiteY0" fmla="*/ 215900 h 622301"/>
                    <a:gd name="connsiteX1" fmla="*/ 0 w 850900"/>
                    <a:gd name="connsiteY1" fmla="*/ 622301 h 622301"/>
                    <a:gd name="connsiteX2" fmla="*/ 214312 w 850900"/>
                    <a:gd name="connsiteY2" fmla="*/ 0 h 622301"/>
                    <a:gd name="connsiteX3" fmla="*/ 850900 w 850900"/>
                    <a:gd name="connsiteY3" fmla="*/ 215900 h 622301"/>
                    <a:gd name="connsiteX0" fmla="*/ 850900 w 850900"/>
                    <a:gd name="connsiteY0" fmla="*/ 230187 h 636588"/>
                    <a:gd name="connsiteX1" fmla="*/ 0 w 850900"/>
                    <a:gd name="connsiteY1" fmla="*/ 636588 h 636588"/>
                    <a:gd name="connsiteX2" fmla="*/ 209549 w 850900"/>
                    <a:gd name="connsiteY2" fmla="*/ 0 h 636588"/>
                    <a:gd name="connsiteX3" fmla="*/ 850900 w 850900"/>
                    <a:gd name="connsiteY3" fmla="*/ 230187 h 636588"/>
                    <a:gd name="connsiteX0" fmla="*/ 803192 w 803192"/>
                    <a:gd name="connsiteY0" fmla="*/ 230187 h 525270"/>
                    <a:gd name="connsiteX1" fmla="*/ 0 w 803192"/>
                    <a:gd name="connsiteY1" fmla="*/ 525270 h 525270"/>
                    <a:gd name="connsiteX2" fmla="*/ 161841 w 803192"/>
                    <a:gd name="connsiteY2" fmla="*/ 0 h 525270"/>
                    <a:gd name="connsiteX3" fmla="*/ 803192 w 803192"/>
                    <a:gd name="connsiteY3" fmla="*/ 230187 h 525270"/>
                    <a:gd name="connsiteX0" fmla="*/ 795241 w 795241"/>
                    <a:gd name="connsiteY0" fmla="*/ 230187 h 565027"/>
                    <a:gd name="connsiteX1" fmla="*/ 0 w 795241"/>
                    <a:gd name="connsiteY1" fmla="*/ 565027 h 565027"/>
                    <a:gd name="connsiteX2" fmla="*/ 153890 w 795241"/>
                    <a:gd name="connsiteY2" fmla="*/ 0 h 565027"/>
                    <a:gd name="connsiteX3" fmla="*/ 795241 w 795241"/>
                    <a:gd name="connsiteY3" fmla="*/ 230187 h 5650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95241" h="565027">
                      <a:moveTo>
                        <a:pt x="795241" y="230187"/>
                      </a:moveTo>
                      <a:lnTo>
                        <a:pt x="0" y="565027"/>
                      </a:lnTo>
                      <a:lnTo>
                        <a:pt x="153890" y="0"/>
                      </a:lnTo>
                      <a:lnTo>
                        <a:pt x="795241" y="230187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353" name="Group 22">
                <a:extLst>
                  <a:ext uri="{FF2B5EF4-FFF2-40B4-BE49-F238E27FC236}">
                    <a16:creationId xmlns:a16="http://schemas.microsoft.com/office/drawing/2014/main" id="{F6DB53FC-38B8-46B6-A360-C75F0539BE83}"/>
                  </a:ext>
                </a:extLst>
              </p:cNvPr>
              <p:cNvGrpSpPr/>
              <p:nvPr/>
            </p:nvGrpSpPr>
            <p:grpSpPr>
              <a:xfrm rot="848653">
                <a:off x="1733447" y="3720175"/>
                <a:ext cx="2819803" cy="3272285"/>
                <a:chOff x="5097314" y="2786062"/>
                <a:chExt cx="2324100" cy="2697039"/>
              </a:xfrm>
            </p:grpSpPr>
            <p:sp>
              <p:nvSpPr>
                <p:cNvPr id="359" name="Freeform 23">
                  <a:extLst>
                    <a:ext uri="{FF2B5EF4-FFF2-40B4-BE49-F238E27FC236}">
                      <a16:creationId xmlns:a16="http://schemas.microsoft.com/office/drawing/2014/main" id="{7860F720-19CD-4E50-B943-76EB1247CCB9}"/>
                    </a:ext>
                  </a:extLst>
                </p:cNvPr>
                <p:cNvSpPr/>
                <p:nvPr/>
              </p:nvSpPr>
              <p:spPr>
                <a:xfrm>
                  <a:off x="5397351" y="2786062"/>
                  <a:ext cx="2024063" cy="2363788"/>
                </a:xfrm>
                <a:custGeom>
                  <a:avLst/>
                  <a:gdLst>
                    <a:gd name="connsiteX0" fmla="*/ 609600 w 2057400"/>
                    <a:gd name="connsiteY0" fmla="*/ 0 h 2349500"/>
                    <a:gd name="connsiteX1" fmla="*/ 0 w 2057400"/>
                    <a:gd name="connsiteY1" fmla="*/ 330200 h 2349500"/>
                    <a:gd name="connsiteX2" fmla="*/ 1701800 w 2057400"/>
                    <a:gd name="connsiteY2" fmla="*/ 2349500 h 2349500"/>
                    <a:gd name="connsiteX3" fmla="*/ 2057400 w 2057400"/>
                    <a:gd name="connsiteY3" fmla="*/ 1625600 h 2349500"/>
                    <a:gd name="connsiteX4" fmla="*/ 609600 w 2057400"/>
                    <a:gd name="connsiteY4" fmla="*/ 0 h 2349500"/>
                    <a:gd name="connsiteX0" fmla="*/ 647700 w 2057400"/>
                    <a:gd name="connsiteY0" fmla="*/ 0 h 2349500"/>
                    <a:gd name="connsiteX1" fmla="*/ 0 w 2057400"/>
                    <a:gd name="connsiteY1" fmla="*/ 330200 h 2349500"/>
                    <a:gd name="connsiteX2" fmla="*/ 1701800 w 2057400"/>
                    <a:gd name="connsiteY2" fmla="*/ 2349500 h 2349500"/>
                    <a:gd name="connsiteX3" fmla="*/ 2057400 w 2057400"/>
                    <a:gd name="connsiteY3" fmla="*/ 1625600 h 2349500"/>
                    <a:gd name="connsiteX4" fmla="*/ 647700 w 2057400"/>
                    <a:gd name="connsiteY4" fmla="*/ 0 h 2349500"/>
                    <a:gd name="connsiteX0" fmla="*/ 657225 w 2057400"/>
                    <a:gd name="connsiteY0" fmla="*/ 0 h 2363788"/>
                    <a:gd name="connsiteX1" fmla="*/ 0 w 2057400"/>
                    <a:gd name="connsiteY1" fmla="*/ 344488 h 2363788"/>
                    <a:gd name="connsiteX2" fmla="*/ 1701800 w 2057400"/>
                    <a:gd name="connsiteY2" fmla="*/ 2363788 h 2363788"/>
                    <a:gd name="connsiteX3" fmla="*/ 2057400 w 2057400"/>
                    <a:gd name="connsiteY3" fmla="*/ 1639888 h 2363788"/>
                    <a:gd name="connsiteX4" fmla="*/ 657225 w 2057400"/>
                    <a:gd name="connsiteY4" fmla="*/ 0 h 2363788"/>
                    <a:gd name="connsiteX0" fmla="*/ 657225 w 2066925"/>
                    <a:gd name="connsiteY0" fmla="*/ 0 h 2363788"/>
                    <a:gd name="connsiteX1" fmla="*/ 0 w 2066925"/>
                    <a:gd name="connsiteY1" fmla="*/ 344488 h 2363788"/>
                    <a:gd name="connsiteX2" fmla="*/ 1701800 w 2066925"/>
                    <a:gd name="connsiteY2" fmla="*/ 2363788 h 2363788"/>
                    <a:gd name="connsiteX3" fmla="*/ 2066925 w 2066925"/>
                    <a:gd name="connsiteY3" fmla="*/ 1601788 h 2363788"/>
                    <a:gd name="connsiteX4" fmla="*/ 657225 w 2066925"/>
                    <a:gd name="connsiteY4" fmla="*/ 0 h 2363788"/>
                    <a:gd name="connsiteX0" fmla="*/ 657225 w 2066925"/>
                    <a:gd name="connsiteY0" fmla="*/ 0 h 2363788"/>
                    <a:gd name="connsiteX1" fmla="*/ 0 w 2066925"/>
                    <a:gd name="connsiteY1" fmla="*/ 344488 h 2363788"/>
                    <a:gd name="connsiteX2" fmla="*/ 1677987 w 2066925"/>
                    <a:gd name="connsiteY2" fmla="*/ 2363788 h 2363788"/>
                    <a:gd name="connsiteX3" fmla="*/ 2066925 w 2066925"/>
                    <a:gd name="connsiteY3" fmla="*/ 1601788 h 2363788"/>
                    <a:gd name="connsiteX4" fmla="*/ 657225 w 2066925"/>
                    <a:gd name="connsiteY4" fmla="*/ 0 h 2363788"/>
                    <a:gd name="connsiteX0" fmla="*/ 614363 w 2024063"/>
                    <a:gd name="connsiteY0" fmla="*/ 0 h 2363788"/>
                    <a:gd name="connsiteX1" fmla="*/ 0 w 2024063"/>
                    <a:gd name="connsiteY1" fmla="*/ 354013 h 2363788"/>
                    <a:gd name="connsiteX2" fmla="*/ 1635125 w 2024063"/>
                    <a:gd name="connsiteY2" fmla="*/ 2363788 h 2363788"/>
                    <a:gd name="connsiteX3" fmla="*/ 2024063 w 2024063"/>
                    <a:gd name="connsiteY3" fmla="*/ 1601788 h 2363788"/>
                    <a:gd name="connsiteX4" fmla="*/ 614363 w 2024063"/>
                    <a:gd name="connsiteY4" fmla="*/ 0 h 23637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24063" h="2363788">
                      <a:moveTo>
                        <a:pt x="614363" y="0"/>
                      </a:moveTo>
                      <a:lnTo>
                        <a:pt x="0" y="354013"/>
                      </a:lnTo>
                      <a:lnTo>
                        <a:pt x="1635125" y="2363788"/>
                      </a:lnTo>
                      <a:lnTo>
                        <a:pt x="2024063" y="1601788"/>
                      </a:lnTo>
                      <a:lnTo>
                        <a:pt x="614363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0" name="Freeform 24">
                  <a:extLst>
                    <a:ext uri="{FF2B5EF4-FFF2-40B4-BE49-F238E27FC236}">
                      <a16:creationId xmlns:a16="http://schemas.microsoft.com/office/drawing/2014/main" id="{68947B01-C8D7-4B17-ADEF-FBA786AC3EEA}"/>
                    </a:ext>
                  </a:extLst>
                </p:cNvPr>
                <p:cNvSpPr/>
                <p:nvPr/>
              </p:nvSpPr>
              <p:spPr>
                <a:xfrm>
                  <a:off x="5097314" y="3203575"/>
                  <a:ext cx="1323975" cy="2262036"/>
                </a:xfrm>
                <a:custGeom>
                  <a:avLst/>
                  <a:gdLst>
                    <a:gd name="connsiteX0" fmla="*/ 317500 w 1333500"/>
                    <a:gd name="connsiteY0" fmla="*/ 0 h 2463800"/>
                    <a:gd name="connsiteX1" fmla="*/ 0 w 1333500"/>
                    <a:gd name="connsiteY1" fmla="*/ 165100 h 2463800"/>
                    <a:gd name="connsiteX2" fmla="*/ 1104900 w 1333500"/>
                    <a:gd name="connsiteY2" fmla="*/ 2463800 h 2463800"/>
                    <a:gd name="connsiteX3" fmla="*/ 1333500 w 1333500"/>
                    <a:gd name="connsiteY3" fmla="*/ 1689100 h 2463800"/>
                    <a:gd name="connsiteX4" fmla="*/ 317500 w 1333500"/>
                    <a:gd name="connsiteY4" fmla="*/ 0 h 2463800"/>
                    <a:gd name="connsiteX0" fmla="*/ 331788 w 1333500"/>
                    <a:gd name="connsiteY0" fmla="*/ 0 h 2416175"/>
                    <a:gd name="connsiteX1" fmla="*/ 0 w 1333500"/>
                    <a:gd name="connsiteY1" fmla="*/ 117475 h 2416175"/>
                    <a:gd name="connsiteX2" fmla="*/ 1104900 w 1333500"/>
                    <a:gd name="connsiteY2" fmla="*/ 2416175 h 2416175"/>
                    <a:gd name="connsiteX3" fmla="*/ 1333500 w 1333500"/>
                    <a:gd name="connsiteY3" fmla="*/ 1641475 h 2416175"/>
                    <a:gd name="connsiteX4" fmla="*/ 331788 w 1333500"/>
                    <a:gd name="connsiteY4" fmla="*/ 0 h 2416175"/>
                    <a:gd name="connsiteX0" fmla="*/ 331788 w 1362075"/>
                    <a:gd name="connsiteY0" fmla="*/ 0 h 2416175"/>
                    <a:gd name="connsiteX1" fmla="*/ 0 w 1362075"/>
                    <a:gd name="connsiteY1" fmla="*/ 117475 h 2416175"/>
                    <a:gd name="connsiteX2" fmla="*/ 1104900 w 1362075"/>
                    <a:gd name="connsiteY2" fmla="*/ 2416175 h 2416175"/>
                    <a:gd name="connsiteX3" fmla="*/ 1362075 w 1362075"/>
                    <a:gd name="connsiteY3" fmla="*/ 1736725 h 2416175"/>
                    <a:gd name="connsiteX4" fmla="*/ 331788 w 1362075"/>
                    <a:gd name="connsiteY4" fmla="*/ 0 h 2416175"/>
                    <a:gd name="connsiteX0" fmla="*/ 331788 w 1381125"/>
                    <a:gd name="connsiteY0" fmla="*/ 0 h 2416175"/>
                    <a:gd name="connsiteX1" fmla="*/ 0 w 1381125"/>
                    <a:gd name="connsiteY1" fmla="*/ 117475 h 2416175"/>
                    <a:gd name="connsiteX2" fmla="*/ 1104900 w 1381125"/>
                    <a:gd name="connsiteY2" fmla="*/ 2416175 h 2416175"/>
                    <a:gd name="connsiteX3" fmla="*/ 1381125 w 1381125"/>
                    <a:gd name="connsiteY3" fmla="*/ 1722437 h 2416175"/>
                    <a:gd name="connsiteX4" fmla="*/ 331788 w 1381125"/>
                    <a:gd name="connsiteY4" fmla="*/ 0 h 2416175"/>
                    <a:gd name="connsiteX0" fmla="*/ 331788 w 1381125"/>
                    <a:gd name="connsiteY0" fmla="*/ 0 h 2349500"/>
                    <a:gd name="connsiteX1" fmla="*/ 0 w 1381125"/>
                    <a:gd name="connsiteY1" fmla="*/ 117475 h 2349500"/>
                    <a:gd name="connsiteX2" fmla="*/ 1152525 w 1381125"/>
                    <a:gd name="connsiteY2" fmla="*/ 2349500 h 2349500"/>
                    <a:gd name="connsiteX3" fmla="*/ 1381125 w 1381125"/>
                    <a:gd name="connsiteY3" fmla="*/ 1722437 h 2349500"/>
                    <a:gd name="connsiteX4" fmla="*/ 331788 w 1381125"/>
                    <a:gd name="connsiteY4" fmla="*/ 0 h 2349500"/>
                    <a:gd name="connsiteX0" fmla="*/ 284163 w 1333500"/>
                    <a:gd name="connsiteY0" fmla="*/ 0 h 2349500"/>
                    <a:gd name="connsiteX1" fmla="*/ 0 w 1333500"/>
                    <a:gd name="connsiteY1" fmla="*/ 117475 h 2349500"/>
                    <a:gd name="connsiteX2" fmla="*/ 1104900 w 1333500"/>
                    <a:gd name="connsiteY2" fmla="*/ 2349500 h 2349500"/>
                    <a:gd name="connsiteX3" fmla="*/ 1333500 w 1333500"/>
                    <a:gd name="connsiteY3" fmla="*/ 1722437 h 2349500"/>
                    <a:gd name="connsiteX4" fmla="*/ 284163 w 1333500"/>
                    <a:gd name="connsiteY4" fmla="*/ 0 h 2349500"/>
                    <a:gd name="connsiteX0" fmla="*/ 284163 w 1333500"/>
                    <a:gd name="connsiteY0" fmla="*/ 0 h 2335212"/>
                    <a:gd name="connsiteX1" fmla="*/ 0 w 1333500"/>
                    <a:gd name="connsiteY1" fmla="*/ 117475 h 2335212"/>
                    <a:gd name="connsiteX2" fmla="*/ 1109663 w 1333500"/>
                    <a:gd name="connsiteY2" fmla="*/ 2335212 h 2335212"/>
                    <a:gd name="connsiteX3" fmla="*/ 1333500 w 1333500"/>
                    <a:gd name="connsiteY3" fmla="*/ 1722437 h 2335212"/>
                    <a:gd name="connsiteX4" fmla="*/ 284163 w 1333500"/>
                    <a:gd name="connsiteY4" fmla="*/ 0 h 2335212"/>
                    <a:gd name="connsiteX0" fmla="*/ 284163 w 1333500"/>
                    <a:gd name="connsiteY0" fmla="*/ 0 h 2349500"/>
                    <a:gd name="connsiteX1" fmla="*/ 0 w 1333500"/>
                    <a:gd name="connsiteY1" fmla="*/ 117475 h 2349500"/>
                    <a:gd name="connsiteX2" fmla="*/ 1109663 w 1333500"/>
                    <a:gd name="connsiteY2" fmla="*/ 2349500 h 2349500"/>
                    <a:gd name="connsiteX3" fmla="*/ 1333500 w 1333500"/>
                    <a:gd name="connsiteY3" fmla="*/ 1722437 h 2349500"/>
                    <a:gd name="connsiteX4" fmla="*/ 284163 w 1333500"/>
                    <a:gd name="connsiteY4" fmla="*/ 0 h 2349500"/>
                    <a:gd name="connsiteX0" fmla="*/ 284163 w 1323975"/>
                    <a:gd name="connsiteY0" fmla="*/ 0 h 2349500"/>
                    <a:gd name="connsiteX1" fmla="*/ 0 w 1323975"/>
                    <a:gd name="connsiteY1" fmla="*/ 117475 h 2349500"/>
                    <a:gd name="connsiteX2" fmla="*/ 1109663 w 1323975"/>
                    <a:gd name="connsiteY2" fmla="*/ 2349500 h 2349500"/>
                    <a:gd name="connsiteX3" fmla="*/ 1323975 w 1323975"/>
                    <a:gd name="connsiteY3" fmla="*/ 1727199 h 2349500"/>
                    <a:gd name="connsiteX4" fmla="*/ 284163 w 1323975"/>
                    <a:gd name="connsiteY4" fmla="*/ 0 h 2349500"/>
                    <a:gd name="connsiteX0" fmla="*/ 284163 w 1323975"/>
                    <a:gd name="connsiteY0" fmla="*/ 0 h 2262036"/>
                    <a:gd name="connsiteX1" fmla="*/ 0 w 1323975"/>
                    <a:gd name="connsiteY1" fmla="*/ 117475 h 2262036"/>
                    <a:gd name="connsiteX2" fmla="*/ 1157371 w 1323975"/>
                    <a:gd name="connsiteY2" fmla="*/ 2262036 h 2262036"/>
                    <a:gd name="connsiteX3" fmla="*/ 1323975 w 1323975"/>
                    <a:gd name="connsiteY3" fmla="*/ 1727199 h 2262036"/>
                    <a:gd name="connsiteX4" fmla="*/ 284163 w 1323975"/>
                    <a:gd name="connsiteY4" fmla="*/ 0 h 22620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23975" h="2262036">
                      <a:moveTo>
                        <a:pt x="284163" y="0"/>
                      </a:moveTo>
                      <a:lnTo>
                        <a:pt x="0" y="117475"/>
                      </a:lnTo>
                      <a:lnTo>
                        <a:pt x="1157371" y="2262036"/>
                      </a:lnTo>
                      <a:lnTo>
                        <a:pt x="1323975" y="1727199"/>
                      </a:lnTo>
                      <a:lnTo>
                        <a:pt x="284163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1" name="Freeform 25">
                  <a:extLst>
                    <a:ext uri="{FF2B5EF4-FFF2-40B4-BE49-F238E27FC236}">
                      <a16:creationId xmlns:a16="http://schemas.microsoft.com/office/drawing/2014/main" id="{094468B4-283D-43B6-A74D-357B4D3C44AF}"/>
                    </a:ext>
                  </a:extLst>
                </p:cNvPr>
                <p:cNvSpPr/>
                <p:nvPr/>
              </p:nvSpPr>
              <p:spPr>
                <a:xfrm>
                  <a:off x="5384800" y="3140074"/>
                  <a:ext cx="1647675" cy="2009776"/>
                </a:xfrm>
                <a:custGeom>
                  <a:avLst/>
                  <a:gdLst>
                    <a:gd name="connsiteX0" fmla="*/ 1625600 w 1625600"/>
                    <a:gd name="connsiteY0" fmla="*/ 1981200 h 1981200"/>
                    <a:gd name="connsiteX1" fmla="*/ 1016000 w 1625600"/>
                    <a:gd name="connsiteY1" fmla="*/ 1752600 h 1981200"/>
                    <a:gd name="connsiteX2" fmla="*/ 0 w 1625600"/>
                    <a:gd name="connsiteY2" fmla="*/ 0 h 1981200"/>
                    <a:gd name="connsiteX3" fmla="*/ 1625600 w 1625600"/>
                    <a:gd name="connsiteY3" fmla="*/ 1981200 h 1981200"/>
                    <a:gd name="connsiteX0" fmla="*/ 1611312 w 1611312"/>
                    <a:gd name="connsiteY0" fmla="*/ 2009775 h 2009775"/>
                    <a:gd name="connsiteX1" fmla="*/ 1001712 w 1611312"/>
                    <a:gd name="connsiteY1" fmla="*/ 1781175 h 2009775"/>
                    <a:gd name="connsiteX2" fmla="*/ 0 w 1611312"/>
                    <a:gd name="connsiteY2" fmla="*/ 0 h 2009775"/>
                    <a:gd name="connsiteX3" fmla="*/ 1611312 w 1611312"/>
                    <a:gd name="connsiteY3" fmla="*/ 2009775 h 2009775"/>
                    <a:gd name="connsiteX0" fmla="*/ 1642913 w 1642913"/>
                    <a:gd name="connsiteY0" fmla="*/ 2009775 h 2009775"/>
                    <a:gd name="connsiteX1" fmla="*/ 1033313 w 1642913"/>
                    <a:gd name="connsiteY1" fmla="*/ 1781175 h 2009775"/>
                    <a:gd name="connsiteX2" fmla="*/ 0 w 1642913"/>
                    <a:gd name="connsiteY2" fmla="*/ 55564 h 2009775"/>
                    <a:gd name="connsiteX3" fmla="*/ 31601 w 1642913"/>
                    <a:gd name="connsiteY3" fmla="*/ 0 h 2009775"/>
                    <a:gd name="connsiteX4" fmla="*/ 1642913 w 1642913"/>
                    <a:gd name="connsiteY4" fmla="*/ 2009775 h 2009775"/>
                    <a:gd name="connsiteX0" fmla="*/ 1642913 w 1642913"/>
                    <a:gd name="connsiteY0" fmla="*/ 2009775 h 2009775"/>
                    <a:gd name="connsiteX1" fmla="*/ 1033313 w 1642913"/>
                    <a:gd name="connsiteY1" fmla="*/ 1781175 h 2009775"/>
                    <a:gd name="connsiteX2" fmla="*/ 0 w 1642913"/>
                    <a:gd name="connsiteY2" fmla="*/ 55564 h 2009775"/>
                    <a:gd name="connsiteX3" fmla="*/ 31601 w 1642913"/>
                    <a:gd name="connsiteY3" fmla="*/ 0 h 2009775"/>
                    <a:gd name="connsiteX4" fmla="*/ 1642913 w 1642913"/>
                    <a:gd name="connsiteY4" fmla="*/ 2009775 h 2009775"/>
                    <a:gd name="connsiteX0" fmla="*/ 1642913 w 1642913"/>
                    <a:gd name="connsiteY0" fmla="*/ 2009775 h 2009775"/>
                    <a:gd name="connsiteX1" fmla="*/ 1028550 w 1642913"/>
                    <a:gd name="connsiteY1" fmla="*/ 1785937 h 2009775"/>
                    <a:gd name="connsiteX2" fmla="*/ 0 w 1642913"/>
                    <a:gd name="connsiteY2" fmla="*/ 55564 h 2009775"/>
                    <a:gd name="connsiteX3" fmla="*/ 31601 w 1642913"/>
                    <a:gd name="connsiteY3" fmla="*/ 0 h 2009775"/>
                    <a:gd name="connsiteX4" fmla="*/ 1642913 w 1642913"/>
                    <a:gd name="connsiteY4" fmla="*/ 2009775 h 2009775"/>
                    <a:gd name="connsiteX0" fmla="*/ 1652438 w 1652438"/>
                    <a:gd name="connsiteY0" fmla="*/ 2000250 h 2000250"/>
                    <a:gd name="connsiteX1" fmla="*/ 1028550 w 1652438"/>
                    <a:gd name="connsiteY1" fmla="*/ 1785937 h 2000250"/>
                    <a:gd name="connsiteX2" fmla="*/ 0 w 1652438"/>
                    <a:gd name="connsiteY2" fmla="*/ 55564 h 2000250"/>
                    <a:gd name="connsiteX3" fmla="*/ 31601 w 1652438"/>
                    <a:gd name="connsiteY3" fmla="*/ 0 h 2000250"/>
                    <a:gd name="connsiteX4" fmla="*/ 1652438 w 1652438"/>
                    <a:gd name="connsiteY4" fmla="*/ 2000250 h 2000250"/>
                    <a:gd name="connsiteX0" fmla="*/ 1671488 w 1671488"/>
                    <a:gd name="connsiteY0" fmla="*/ 2014538 h 2014538"/>
                    <a:gd name="connsiteX1" fmla="*/ 1028550 w 1671488"/>
                    <a:gd name="connsiteY1" fmla="*/ 1785937 h 2014538"/>
                    <a:gd name="connsiteX2" fmla="*/ 0 w 1671488"/>
                    <a:gd name="connsiteY2" fmla="*/ 55564 h 2014538"/>
                    <a:gd name="connsiteX3" fmla="*/ 31601 w 1671488"/>
                    <a:gd name="connsiteY3" fmla="*/ 0 h 2014538"/>
                    <a:gd name="connsiteX4" fmla="*/ 1671488 w 1671488"/>
                    <a:gd name="connsiteY4" fmla="*/ 2014538 h 2014538"/>
                    <a:gd name="connsiteX0" fmla="*/ 1657200 w 1657200"/>
                    <a:gd name="connsiteY0" fmla="*/ 2009776 h 2009776"/>
                    <a:gd name="connsiteX1" fmla="*/ 1028550 w 1657200"/>
                    <a:gd name="connsiteY1" fmla="*/ 1785937 h 2009776"/>
                    <a:gd name="connsiteX2" fmla="*/ 0 w 1657200"/>
                    <a:gd name="connsiteY2" fmla="*/ 55564 h 2009776"/>
                    <a:gd name="connsiteX3" fmla="*/ 31601 w 1657200"/>
                    <a:gd name="connsiteY3" fmla="*/ 0 h 2009776"/>
                    <a:gd name="connsiteX4" fmla="*/ 1657200 w 1657200"/>
                    <a:gd name="connsiteY4" fmla="*/ 2009776 h 2009776"/>
                    <a:gd name="connsiteX0" fmla="*/ 1642912 w 1642912"/>
                    <a:gd name="connsiteY0" fmla="*/ 2009776 h 2009776"/>
                    <a:gd name="connsiteX1" fmla="*/ 1014262 w 1642912"/>
                    <a:gd name="connsiteY1" fmla="*/ 1785937 h 2009776"/>
                    <a:gd name="connsiteX2" fmla="*/ 0 w 1642912"/>
                    <a:gd name="connsiteY2" fmla="*/ 65089 h 2009776"/>
                    <a:gd name="connsiteX3" fmla="*/ 17313 w 1642912"/>
                    <a:gd name="connsiteY3" fmla="*/ 0 h 2009776"/>
                    <a:gd name="connsiteX4" fmla="*/ 1642912 w 1642912"/>
                    <a:gd name="connsiteY4" fmla="*/ 2009776 h 2009776"/>
                    <a:gd name="connsiteX0" fmla="*/ 1647675 w 1647675"/>
                    <a:gd name="connsiteY0" fmla="*/ 2009776 h 2009776"/>
                    <a:gd name="connsiteX1" fmla="*/ 1019025 w 1647675"/>
                    <a:gd name="connsiteY1" fmla="*/ 1785937 h 2009776"/>
                    <a:gd name="connsiteX2" fmla="*/ 0 w 1647675"/>
                    <a:gd name="connsiteY2" fmla="*/ 74614 h 2009776"/>
                    <a:gd name="connsiteX3" fmla="*/ 22076 w 1647675"/>
                    <a:gd name="connsiteY3" fmla="*/ 0 h 2009776"/>
                    <a:gd name="connsiteX4" fmla="*/ 1647675 w 1647675"/>
                    <a:gd name="connsiteY4" fmla="*/ 2009776 h 20097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47675" h="2009776">
                      <a:moveTo>
                        <a:pt x="1647675" y="2009776"/>
                      </a:moveTo>
                      <a:lnTo>
                        <a:pt x="1019025" y="1785937"/>
                      </a:lnTo>
                      <a:cubicBezTo>
                        <a:pt x="707925" y="1234546"/>
                        <a:pt x="330150" y="621242"/>
                        <a:pt x="0" y="74614"/>
                      </a:cubicBezTo>
                      <a:lnTo>
                        <a:pt x="22076" y="0"/>
                      </a:lnTo>
                      <a:lnTo>
                        <a:pt x="1647675" y="2009776"/>
                      </a:ln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2" name="Freeform 26">
                  <a:extLst>
                    <a:ext uri="{FF2B5EF4-FFF2-40B4-BE49-F238E27FC236}">
                      <a16:creationId xmlns:a16="http://schemas.microsoft.com/office/drawing/2014/main" id="{A5A2BAA8-8B70-46AA-8116-AC6C0847FC00}"/>
                    </a:ext>
                  </a:extLst>
                </p:cNvPr>
                <p:cNvSpPr/>
                <p:nvPr/>
              </p:nvSpPr>
              <p:spPr>
                <a:xfrm>
                  <a:off x="6249936" y="4918074"/>
                  <a:ext cx="795241" cy="565027"/>
                </a:xfrm>
                <a:custGeom>
                  <a:avLst/>
                  <a:gdLst>
                    <a:gd name="connsiteX0" fmla="*/ 889000 w 889000"/>
                    <a:gd name="connsiteY0" fmla="*/ 215900 h 622300"/>
                    <a:gd name="connsiteX1" fmla="*/ 0 w 889000"/>
                    <a:gd name="connsiteY1" fmla="*/ 622300 h 622300"/>
                    <a:gd name="connsiteX2" fmla="*/ 266700 w 889000"/>
                    <a:gd name="connsiteY2" fmla="*/ 0 h 622300"/>
                    <a:gd name="connsiteX3" fmla="*/ 889000 w 889000"/>
                    <a:gd name="connsiteY3" fmla="*/ 215900 h 622300"/>
                    <a:gd name="connsiteX0" fmla="*/ 903288 w 903288"/>
                    <a:gd name="connsiteY0" fmla="*/ 201612 h 622300"/>
                    <a:gd name="connsiteX1" fmla="*/ 0 w 903288"/>
                    <a:gd name="connsiteY1" fmla="*/ 622300 h 622300"/>
                    <a:gd name="connsiteX2" fmla="*/ 266700 w 903288"/>
                    <a:gd name="connsiteY2" fmla="*/ 0 h 622300"/>
                    <a:gd name="connsiteX3" fmla="*/ 903288 w 903288"/>
                    <a:gd name="connsiteY3" fmla="*/ 201612 h 622300"/>
                    <a:gd name="connsiteX0" fmla="*/ 903288 w 903288"/>
                    <a:gd name="connsiteY0" fmla="*/ 215900 h 636588"/>
                    <a:gd name="connsiteX1" fmla="*/ 0 w 903288"/>
                    <a:gd name="connsiteY1" fmla="*/ 636588 h 636588"/>
                    <a:gd name="connsiteX2" fmla="*/ 285750 w 903288"/>
                    <a:gd name="connsiteY2" fmla="*/ 0 h 636588"/>
                    <a:gd name="connsiteX3" fmla="*/ 903288 w 903288"/>
                    <a:gd name="connsiteY3" fmla="*/ 215900 h 636588"/>
                    <a:gd name="connsiteX0" fmla="*/ 903288 w 903288"/>
                    <a:gd name="connsiteY0" fmla="*/ 215900 h 636588"/>
                    <a:gd name="connsiteX1" fmla="*/ 0 w 903288"/>
                    <a:gd name="connsiteY1" fmla="*/ 636588 h 636588"/>
                    <a:gd name="connsiteX2" fmla="*/ 266700 w 903288"/>
                    <a:gd name="connsiteY2" fmla="*/ 0 h 636588"/>
                    <a:gd name="connsiteX3" fmla="*/ 903288 w 903288"/>
                    <a:gd name="connsiteY3" fmla="*/ 215900 h 636588"/>
                    <a:gd name="connsiteX0" fmla="*/ 850900 w 850900"/>
                    <a:gd name="connsiteY0" fmla="*/ 215900 h 622301"/>
                    <a:gd name="connsiteX1" fmla="*/ 0 w 850900"/>
                    <a:gd name="connsiteY1" fmla="*/ 622301 h 622301"/>
                    <a:gd name="connsiteX2" fmla="*/ 214312 w 850900"/>
                    <a:gd name="connsiteY2" fmla="*/ 0 h 622301"/>
                    <a:gd name="connsiteX3" fmla="*/ 850900 w 850900"/>
                    <a:gd name="connsiteY3" fmla="*/ 215900 h 622301"/>
                    <a:gd name="connsiteX0" fmla="*/ 850900 w 850900"/>
                    <a:gd name="connsiteY0" fmla="*/ 230187 h 636588"/>
                    <a:gd name="connsiteX1" fmla="*/ 0 w 850900"/>
                    <a:gd name="connsiteY1" fmla="*/ 636588 h 636588"/>
                    <a:gd name="connsiteX2" fmla="*/ 209549 w 850900"/>
                    <a:gd name="connsiteY2" fmla="*/ 0 h 636588"/>
                    <a:gd name="connsiteX3" fmla="*/ 850900 w 850900"/>
                    <a:gd name="connsiteY3" fmla="*/ 230187 h 636588"/>
                    <a:gd name="connsiteX0" fmla="*/ 803192 w 803192"/>
                    <a:gd name="connsiteY0" fmla="*/ 230187 h 525270"/>
                    <a:gd name="connsiteX1" fmla="*/ 0 w 803192"/>
                    <a:gd name="connsiteY1" fmla="*/ 525270 h 525270"/>
                    <a:gd name="connsiteX2" fmla="*/ 161841 w 803192"/>
                    <a:gd name="connsiteY2" fmla="*/ 0 h 525270"/>
                    <a:gd name="connsiteX3" fmla="*/ 803192 w 803192"/>
                    <a:gd name="connsiteY3" fmla="*/ 230187 h 525270"/>
                    <a:gd name="connsiteX0" fmla="*/ 795241 w 795241"/>
                    <a:gd name="connsiteY0" fmla="*/ 230187 h 565027"/>
                    <a:gd name="connsiteX1" fmla="*/ 0 w 795241"/>
                    <a:gd name="connsiteY1" fmla="*/ 565027 h 565027"/>
                    <a:gd name="connsiteX2" fmla="*/ 153890 w 795241"/>
                    <a:gd name="connsiteY2" fmla="*/ 0 h 565027"/>
                    <a:gd name="connsiteX3" fmla="*/ 795241 w 795241"/>
                    <a:gd name="connsiteY3" fmla="*/ 230187 h 5650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95241" h="565027">
                      <a:moveTo>
                        <a:pt x="795241" y="230187"/>
                      </a:moveTo>
                      <a:lnTo>
                        <a:pt x="0" y="565027"/>
                      </a:lnTo>
                      <a:lnTo>
                        <a:pt x="153890" y="0"/>
                      </a:lnTo>
                      <a:lnTo>
                        <a:pt x="795241" y="230187"/>
                      </a:lnTo>
                      <a:close/>
                    </a:path>
                  </a:pathLst>
                </a:cu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354" name="Group 11">
                <a:extLst>
                  <a:ext uri="{FF2B5EF4-FFF2-40B4-BE49-F238E27FC236}">
                    <a16:creationId xmlns:a16="http://schemas.microsoft.com/office/drawing/2014/main" id="{85B38F10-3CFF-4C05-865E-D1E5B58744F6}"/>
                  </a:ext>
                </a:extLst>
              </p:cNvPr>
              <p:cNvGrpSpPr/>
              <p:nvPr/>
            </p:nvGrpSpPr>
            <p:grpSpPr>
              <a:xfrm>
                <a:off x="2202952" y="2850482"/>
                <a:ext cx="2518253" cy="2922347"/>
                <a:chOff x="5097314" y="2786062"/>
                <a:chExt cx="2324100" cy="2697039"/>
              </a:xfrm>
            </p:grpSpPr>
            <p:sp>
              <p:nvSpPr>
                <p:cNvPr id="355" name="Freeform 3">
                  <a:extLst>
                    <a:ext uri="{FF2B5EF4-FFF2-40B4-BE49-F238E27FC236}">
                      <a16:creationId xmlns:a16="http://schemas.microsoft.com/office/drawing/2014/main" id="{9E9B82B8-8155-4D75-B316-4E4D69A5616D}"/>
                    </a:ext>
                  </a:extLst>
                </p:cNvPr>
                <p:cNvSpPr/>
                <p:nvPr/>
              </p:nvSpPr>
              <p:spPr>
                <a:xfrm>
                  <a:off x="5397351" y="2786062"/>
                  <a:ext cx="2024063" cy="2363788"/>
                </a:xfrm>
                <a:custGeom>
                  <a:avLst/>
                  <a:gdLst>
                    <a:gd name="connsiteX0" fmla="*/ 609600 w 2057400"/>
                    <a:gd name="connsiteY0" fmla="*/ 0 h 2349500"/>
                    <a:gd name="connsiteX1" fmla="*/ 0 w 2057400"/>
                    <a:gd name="connsiteY1" fmla="*/ 330200 h 2349500"/>
                    <a:gd name="connsiteX2" fmla="*/ 1701800 w 2057400"/>
                    <a:gd name="connsiteY2" fmla="*/ 2349500 h 2349500"/>
                    <a:gd name="connsiteX3" fmla="*/ 2057400 w 2057400"/>
                    <a:gd name="connsiteY3" fmla="*/ 1625600 h 2349500"/>
                    <a:gd name="connsiteX4" fmla="*/ 609600 w 2057400"/>
                    <a:gd name="connsiteY4" fmla="*/ 0 h 2349500"/>
                    <a:gd name="connsiteX0" fmla="*/ 647700 w 2057400"/>
                    <a:gd name="connsiteY0" fmla="*/ 0 h 2349500"/>
                    <a:gd name="connsiteX1" fmla="*/ 0 w 2057400"/>
                    <a:gd name="connsiteY1" fmla="*/ 330200 h 2349500"/>
                    <a:gd name="connsiteX2" fmla="*/ 1701800 w 2057400"/>
                    <a:gd name="connsiteY2" fmla="*/ 2349500 h 2349500"/>
                    <a:gd name="connsiteX3" fmla="*/ 2057400 w 2057400"/>
                    <a:gd name="connsiteY3" fmla="*/ 1625600 h 2349500"/>
                    <a:gd name="connsiteX4" fmla="*/ 647700 w 2057400"/>
                    <a:gd name="connsiteY4" fmla="*/ 0 h 2349500"/>
                    <a:gd name="connsiteX0" fmla="*/ 657225 w 2057400"/>
                    <a:gd name="connsiteY0" fmla="*/ 0 h 2363788"/>
                    <a:gd name="connsiteX1" fmla="*/ 0 w 2057400"/>
                    <a:gd name="connsiteY1" fmla="*/ 344488 h 2363788"/>
                    <a:gd name="connsiteX2" fmla="*/ 1701800 w 2057400"/>
                    <a:gd name="connsiteY2" fmla="*/ 2363788 h 2363788"/>
                    <a:gd name="connsiteX3" fmla="*/ 2057400 w 2057400"/>
                    <a:gd name="connsiteY3" fmla="*/ 1639888 h 2363788"/>
                    <a:gd name="connsiteX4" fmla="*/ 657225 w 2057400"/>
                    <a:gd name="connsiteY4" fmla="*/ 0 h 2363788"/>
                    <a:gd name="connsiteX0" fmla="*/ 657225 w 2066925"/>
                    <a:gd name="connsiteY0" fmla="*/ 0 h 2363788"/>
                    <a:gd name="connsiteX1" fmla="*/ 0 w 2066925"/>
                    <a:gd name="connsiteY1" fmla="*/ 344488 h 2363788"/>
                    <a:gd name="connsiteX2" fmla="*/ 1701800 w 2066925"/>
                    <a:gd name="connsiteY2" fmla="*/ 2363788 h 2363788"/>
                    <a:gd name="connsiteX3" fmla="*/ 2066925 w 2066925"/>
                    <a:gd name="connsiteY3" fmla="*/ 1601788 h 2363788"/>
                    <a:gd name="connsiteX4" fmla="*/ 657225 w 2066925"/>
                    <a:gd name="connsiteY4" fmla="*/ 0 h 2363788"/>
                    <a:gd name="connsiteX0" fmla="*/ 657225 w 2066925"/>
                    <a:gd name="connsiteY0" fmla="*/ 0 h 2363788"/>
                    <a:gd name="connsiteX1" fmla="*/ 0 w 2066925"/>
                    <a:gd name="connsiteY1" fmla="*/ 344488 h 2363788"/>
                    <a:gd name="connsiteX2" fmla="*/ 1677987 w 2066925"/>
                    <a:gd name="connsiteY2" fmla="*/ 2363788 h 2363788"/>
                    <a:gd name="connsiteX3" fmla="*/ 2066925 w 2066925"/>
                    <a:gd name="connsiteY3" fmla="*/ 1601788 h 2363788"/>
                    <a:gd name="connsiteX4" fmla="*/ 657225 w 2066925"/>
                    <a:gd name="connsiteY4" fmla="*/ 0 h 2363788"/>
                    <a:gd name="connsiteX0" fmla="*/ 614363 w 2024063"/>
                    <a:gd name="connsiteY0" fmla="*/ 0 h 2363788"/>
                    <a:gd name="connsiteX1" fmla="*/ 0 w 2024063"/>
                    <a:gd name="connsiteY1" fmla="*/ 354013 h 2363788"/>
                    <a:gd name="connsiteX2" fmla="*/ 1635125 w 2024063"/>
                    <a:gd name="connsiteY2" fmla="*/ 2363788 h 2363788"/>
                    <a:gd name="connsiteX3" fmla="*/ 2024063 w 2024063"/>
                    <a:gd name="connsiteY3" fmla="*/ 1601788 h 2363788"/>
                    <a:gd name="connsiteX4" fmla="*/ 614363 w 2024063"/>
                    <a:gd name="connsiteY4" fmla="*/ 0 h 23637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24063" h="2363788">
                      <a:moveTo>
                        <a:pt x="614363" y="0"/>
                      </a:moveTo>
                      <a:lnTo>
                        <a:pt x="0" y="354013"/>
                      </a:lnTo>
                      <a:lnTo>
                        <a:pt x="1635125" y="2363788"/>
                      </a:lnTo>
                      <a:lnTo>
                        <a:pt x="2024063" y="1601788"/>
                      </a:lnTo>
                      <a:lnTo>
                        <a:pt x="61436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1">
                        <a:lumMod val="70000"/>
                        <a:lumOff val="30000"/>
                      </a:schemeClr>
                    </a:gs>
                    <a:gs pos="100000">
                      <a:schemeClr val="accent1">
                        <a:lumMod val="70000"/>
                        <a:lumOff val="30000"/>
                      </a:schemeClr>
                    </a:gs>
                  </a:gsLst>
                  <a:lin ang="54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56" name="Freeform 4">
                  <a:extLst>
                    <a:ext uri="{FF2B5EF4-FFF2-40B4-BE49-F238E27FC236}">
                      <a16:creationId xmlns:a16="http://schemas.microsoft.com/office/drawing/2014/main" id="{3D251F80-B925-4BC0-A92B-69BBFE1B899B}"/>
                    </a:ext>
                  </a:extLst>
                </p:cNvPr>
                <p:cNvSpPr/>
                <p:nvPr/>
              </p:nvSpPr>
              <p:spPr>
                <a:xfrm>
                  <a:off x="5097314" y="3203575"/>
                  <a:ext cx="1323975" cy="2262036"/>
                </a:xfrm>
                <a:custGeom>
                  <a:avLst/>
                  <a:gdLst>
                    <a:gd name="connsiteX0" fmla="*/ 317500 w 1333500"/>
                    <a:gd name="connsiteY0" fmla="*/ 0 h 2463800"/>
                    <a:gd name="connsiteX1" fmla="*/ 0 w 1333500"/>
                    <a:gd name="connsiteY1" fmla="*/ 165100 h 2463800"/>
                    <a:gd name="connsiteX2" fmla="*/ 1104900 w 1333500"/>
                    <a:gd name="connsiteY2" fmla="*/ 2463800 h 2463800"/>
                    <a:gd name="connsiteX3" fmla="*/ 1333500 w 1333500"/>
                    <a:gd name="connsiteY3" fmla="*/ 1689100 h 2463800"/>
                    <a:gd name="connsiteX4" fmla="*/ 317500 w 1333500"/>
                    <a:gd name="connsiteY4" fmla="*/ 0 h 2463800"/>
                    <a:gd name="connsiteX0" fmla="*/ 331788 w 1333500"/>
                    <a:gd name="connsiteY0" fmla="*/ 0 h 2416175"/>
                    <a:gd name="connsiteX1" fmla="*/ 0 w 1333500"/>
                    <a:gd name="connsiteY1" fmla="*/ 117475 h 2416175"/>
                    <a:gd name="connsiteX2" fmla="*/ 1104900 w 1333500"/>
                    <a:gd name="connsiteY2" fmla="*/ 2416175 h 2416175"/>
                    <a:gd name="connsiteX3" fmla="*/ 1333500 w 1333500"/>
                    <a:gd name="connsiteY3" fmla="*/ 1641475 h 2416175"/>
                    <a:gd name="connsiteX4" fmla="*/ 331788 w 1333500"/>
                    <a:gd name="connsiteY4" fmla="*/ 0 h 2416175"/>
                    <a:gd name="connsiteX0" fmla="*/ 331788 w 1362075"/>
                    <a:gd name="connsiteY0" fmla="*/ 0 h 2416175"/>
                    <a:gd name="connsiteX1" fmla="*/ 0 w 1362075"/>
                    <a:gd name="connsiteY1" fmla="*/ 117475 h 2416175"/>
                    <a:gd name="connsiteX2" fmla="*/ 1104900 w 1362075"/>
                    <a:gd name="connsiteY2" fmla="*/ 2416175 h 2416175"/>
                    <a:gd name="connsiteX3" fmla="*/ 1362075 w 1362075"/>
                    <a:gd name="connsiteY3" fmla="*/ 1736725 h 2416175"/>
                    <a:gd name="connsiteX4" fmla="*/ 331788 w 1362075"/>
                    <a:gd name="connsiteY4" fmla="*/ 0 h 2416175"/>
                    <a:gd name="connsiteX0" fmla="*/ 331788 w 1381125"/>
                    <a:gd name="connsiteY0" fmla="*/ 0 h 2416175"/>
                    <a:gd name="connsiteX1" fmla="*/ 0 w 1381125"/>
                    <a:gd name="connsiteY1" fmla="*/ 117475 h 2416175"/>
                    <a:gd name="connsiteX2" fmla="*/ 1104900 w 1381125"/>
                    <a:gd name="connsiteY2" fmla="*/ 2416175 h 2416175"/>
                    <a:gd name="connsiteX3" fmla="*/ 1381125 w 1381125"/>
                    <a:gd name="connsiteY3" fmla="*/ 1722437 h 2416175"/>
                    <a:gd name="connsiteX4" fmla="*/ 331788 w 1381125"/>
                    <a:gd name="connsiteY4" fmla="*/ 0 h 2416175"/>
                    <a:gd name="connsiteX0" fmla="*/ 331788 w 1381125"/>
                    <a:gd name="connsiteY0" fmla="*/ 0 h 2349500"/>
                    <a:gd name="connsiteX1" fmla="*/ 0 w 1381125"/>
                    <a:gd name="connsiteY1" fmla="*/ 117475 h 2349500"/>
                    <a:gd name="connsiteX2" fmla="*/ 1152525 w 1381125"/>
                    <a:gd name="connsiteY2" fmla="*/ 2349500 h 2349500"/>
                    <a:gd name="connsiteX3" fmla="*/ 1381125 w 1381125"/>
                    <a:gd name="connsiteY3" fmla="*/ 1722437 h 2349500"/>
                    <a:gd name="connsiteX4" fmla="*/ 331788 w 1381125"/>
                    <a:gd name="connsiteY4" fmla="*/ 0 h 2349500"/>
                    <a:gd name="connsiteX0" fmla="*/ 284163 w 1333500"/>
                    <a:gd name="connsiteY0" fmla="*/ 0 h 2349500"/>
                    <a:gd name="connsiteX1" fmla="*/ 0 w 1333500"/>
                    <a:gd name="connsiteY1" fmla="*/ 117475 h 2349500"/>
                    <a:gd name="connsiteX2" fmla="*/ 1104900 w 1333500"/>
                    <a:gd name="connsiteY2" fmla="*/ 2349500 h 2349500"/>
                    <a:gd name="connsiteX3" fmla="*/ 1333500 w 1333500"/>
                    <a:gd name="connsiteY3" fmla="*/ 1722437 h 2349500"/>
                    <a:gd name="connsiteX4" fmla="*/ 284163 w 1333500"/>
                    <a:gd name="connsiteY4" fmla="*/ 0 h 2349500"/>
                    <a:gd name="connsiteX0" fmla="*/ 284163 w 1333500"/>
                    <a:gd name="connsiteY0" fmla="*/ 0 h 2335212"/>
                    <a:gd name="connsiteX1" fmla="*/ 0 w 1333500"/>
                    <a:gd name="connsiteY1" fmla="*/ 117475 h 2335212"/>
                    <a:gd name="connsiteX2" fmla="*/ 1109663 w 1333500"/>
                    <a:gd name="connsiteY2" fmla="*/ 2335212 h 2335212"/>
                    <a:gd name="connsiteX3" fmla="*/ 1333500 w 1333500"/>
                    <a:gd name="connsiteY3" fmla="*/ 1722437 h 2335212"/>
                    <a:gd name="connsiteX4" fmla="*/ 284163 w 1333500"/>
                    <a:gd name="connsiteY4" fmla="*/ 0 h 2335212"/>
                    <a:gd name="connsiteX0" fmla="*/ 284163 w 1333500"/>
                    <a:gd name="connsiteY0" fmla="*/ 0 h 2349500"/>
                    <a:gd name="connsiteX1" fmla="*/ 0 w 1333500"/>
                    <a:gd name="connsiteY1" fmla="*/ 117475 h 2349500"/>
                    <a:gd name="connsiteX2" fmla="*/ 1109663 w 1333500"/>
                    <a:gd name="connsiteY2" fmla="*/ 2349500 h 2349500"/>
                    <a:gd name="connsiteX3" fmla="*/ 1333500 w 1333500"/>
                    <a:gd name="connsiteY3" fmla="*/ 1722437 h 2349500"/>
                    <a:gd name="connsiteX4" fmla="*/ 284163 w 1333500"/>
                    <a:gd name="connsiteY4" fmla="*/ 0 h 2349500"/>
                    <a:gd name="connsiteX0" fmla="*/ 284163 w 1323975"/>
                    <a:gd name="connsiteY0" fmla="*/ 0 h 2349500"/>
                    <a:gd name="connsiteX1" fmla="*/ 0 w 1323975"/>
                    <a:gd name="connsiteY1" fmla="*/ 117475 h 2349500"/>
                    <a:gd name="connsiteX2" fmla="*/ 1109663 w 1323975"/>
                    <a:gd name="connsiteY2" fmla="*/ 2349500 h 2349500"/>
                    <a:gd name="connsiteX3" fmla="*/ 1323975 w 1323975"/>
                    <a:gd name="connsiteY3" fmla="*/ 1727199 h 2349500"/>
                    <a:gd name="connsiteX4" fmla="*/ 284163 w 1323975"/>
                    <a:gd name="connsiteY4" fmla="*/ 0 h 2349500"/>
                    <a:gd name="connsiteX0" fmla="*/ 284163 w 1323975"/>
                    <a:gd name="connsiteY0" fmla="*/ 0 h 2262036"/>
                    <a:gd name="connsiteX1" fmla="*/ 0 w 1323975"/>
                    <a:gd name="connsiteY1" fmla="*/ 117475 h 2262036"/>
                    <a:gd name="connsiteX2" fmla="*/ 1157371 w 1323975"/>
                    <a:gd name="connsiteY2" fmla="*/ 2262036 h 2262036"/>
                    <a:gd name="connsiteX3" fmla="*/ 1323975 w 1323975"/>
                    <a:gd name="connsiteY3" fmla="*/ 1727199 h 2262036"/>
                    <a:gd name="connsiteX4" fmla="*/ 284163 w 1323975"/>
                    <a:gd name="connsiteY4" fmla="*/ 0 h 22620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23975" h="2262036">
                      <a:moveTo>
                        <a:pt x="284163" y="0"/>
                      </a:moveTo>
                      <a:lnTo>
                        <a:pt x="0" y="117475"/>
                      </a:lnTo>
                      <a:lnTo>
                        <a:pt x="1157371" y="2262036"/>
                      </a:lnTo>
                      <a:lnTo>
                        <a:pt x="1323975" y="1727199"/>
                      </a:lnTo>
                      <a:lnTo>
                        <a:pt x="284163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57" name="Freeform 7">
                  <a:extLst>
                    <a:ext uri="{FF2B5EF4-FFF2-40B4-BE49-F238E27FC236}">
                      <a16:creationId xmlns:a16="http://schemas.microsoft.com/office/drawing/2014/main" id="{BA65D226-D6E6-45F1-993B-74792B6EE268}"/>
                    </a:ext>
                  </a:extLst>
                </p:cNvPr>
                <p:cNvSpPr/>
                <p:nvPr/>
              </p:nvSpPr>
              <p:spPr>
                <a:xfrm>
                  <a:off x="5384800" y="3140074"/>
                  <a:ext cx="1647675" cy="2009776"/>
                </a:xfrm>
                <a:custGeom>
                  <a:avLst/>
                  <a:gdLst>
                    <a:gd name="connsiteX0" fmla="*/ 1625600 w 1625600"/>
                    <a:gd name="connsiteY0" fmla="*/ 1981200 h 1981200"/>
                    <a:gd name="connsiteX1" fmla="*/ 1016000 w 1625600"/>
                    <a:gd name="connsiteY1" fmla="*/ 1752600 h 1981200"/>
                    <a:gd name="connsiteX2" fmla="*/ 0 w 1625600"/>
                    <a:gd name="connsiteY2" fmla="*/ 0 h 1981200"/>
                    <a:gd name="connsiteX3" fmla="*/ 1625600 w 1625600"/>
                    <a:gd name="connsiteY3" fmla="*/ 1981200 h 1981200"/>
                    <a:gd name="connsiteX0" fmla="*/ 1611312 w 1611312"/>
                    <a:gd name="connsiteY0" fmla="*/ 2009775 h 2009775"/>
                    <a:gd name="connsiteX1" fmla="*/ 1001712 w 1611312"/>
                    <a:gd name="connsiteY1" fmla="*/ 1781175 h 2009775"/>
                    <a:gd name="connsiteX2" fmla="*/ 0 w 1611312"/>
                    <a:gd name="connsiteY2" fmla="*/ 0 h 2009775"/>
                    <a:gd name="connsiteX3" fmla="*/ 1611312 w 1611312"/>
                    <a:gd name="connsiteY3" fmla="*/ 2009775 h 2009775"/>
                    <a:gd name="connsiteX0" fmla="*/ 1642913 w 1642913"/>
                    <a:gd name="connsiteY0" fmla="*/ 2009775 h 2009775"/>
                    <a:gd name="connsiteX1" fmla="*/ 1033313 w 1642913"/>
                    <a:gd name="connsiteY1" fmla="*/ 1781175 h 2009775"/>
                    <a:gd name="connsiteX2" fmla="*/ 0 w 1642913"/>
                    <a:gd name="connsiteY2" fmla="*/ 55564 h 2009775"/>
                    <a:gd name="connsiteX3" fmla="*/ 31601 w 1642913"/>
                    <a:gd name="connsiteY3" fmla="*/ 0 h 2009775"/>
                    <a:gd name="connsiteX4" fmla="*/ 1642913 w 1642913"/>
                    <a:gd name="connsiteY4" fmla="*/ 2009775 h 2009775"/>
                    <a:gd name="connsiteX0" fmla="*/ 1642913 w 1642913"/>
                    <a:gd name="connsiteY0" fmla="*/ 2009775 h 2009775"/>
                    <a:gd name="connsiteX1" fmla="*/ 1033313 w 1642913"/>
                    <a:gd name="connsiteY1" fmla="*/ 1781175 h 2009775"/>
                    <a:gd name="connsiteX2" fmla="*/ 0 w 1642913"/>
                    <a:gd name="connsiteY2" fmla="*/ 55564 h 2009775"/>
                    <a:gd name="connsiteX3" fmla="*/ 31601 w 1642913"/>
                    <a:gd name="connsiteY3" fmla="*/ 0 h 2009775"/>
                    <a:gd name="connsiteX4" fmla="*/ 1642913 w 1642913"/>
                    <a:gd name="connsiteY4" fmla="*/ 2009775 h 2009775"/>
                    <a:gd name="connsiteX0" fmla="*/ 1642913 w 1642913"/>
                    <a:gd name="connsiteY0" fmla="*/ 2009775 h 2009775"/>
                    <a:gd name="connsiteX1" fmla="*/ 1028550 w 1642913"/>
                    <a:gd name="connsiteY1" fmla="*/ 1785937 h 2009775"/>
                    <a:gd name="connsiteX2" fmla="*/ 0 w 1642913"/>
                    <a:gd name="connsiteY2" fmla="*/ 55564 h 2009775"/>
                    <a:gd name="connsiteX3" fmla="*/ 31601 w 1642913"/>
                    <a:gd name="connsiteY3" fmla="*/ 0 h 2009775"/>
                    <a:gd name="connsiteX4" fmla="*/ 1642913 w 1642913"/>
                    <a:gd name="connsiteY4" fmla="*/ 2009775 h 2009775"/>
                    <a:gd name="connsiteX0" fmla="*/ 1652438 w 1652438"/>
                    <a:gd name="connsiteY0" fmla="*/ 2000250 h 2000250"/>
                    <a:gd name="connsiteX1" fmla="*/ 1028550 w 1652438"/>
                    <a:gd name="connsiteY1" fmla="*/ 1785937 h 2000250"/>
                    <a:gd name="connsiteX2" fmla="*/ 0 w 1652438"/>
                    <a:gd name="connsiteY2" fmla="*/ 55564 h 2000250"/>
                    <a:gd name="connsiteX3" fmla="*/ 31601 w 1652438"/>
                    <a:gd name="connsiteY3" fmla="*/ 0 h 2000250"/>
                    <a:gd name="connsiteX4" fmla="*/ 1652438 w 1652438"/>
                    <a:gd name="connsiteY4" fmla="*/ 2000250 h 2000250"/>
                    <a:gd name="connsiteX0" fmla="*/ 1671488 w 1671488"/>
                    <a:gd name="connsiteY0" fmla="*/ 2014538 h 2014538"/>
                    <a:gd name="connsiteX1" fmla="*/ 1028550 w 1671488"/>
                    <a:gd name="connsiteY1" fmla="*/ 1785937 h 2014538"/>
                    <a:gd name="connsiteX2" fmla="*/ 0 w 1671488"/>
                    <a:gd name="connsiteY2" fmla="*/ 55564 h 2014538"/>
                    <a:gd name="connsiteX3" fmla="*/ 31601 w 1671488"/>
                    <a:gd name="connsiteY3" fmla="*/ 0 h 2014538"/>
                    <a:gd name="connsiteX4" fmla="*/ 1671488 w 1671488"/>
                    <a:gd name="connsiteY4" fmla="*/ 2014538 h 2014538"/>
                    <a:gd name="connsiteX0" fmla="*/ 1657200 w 1657200"/>
                    <a:gd name="connsiteY0" fmla="*/ 2009776 h 2009776"/>
                    <a:gd name="connsiteX1" fmla="*/ 1028550 w 1657200"/>
                    <a:gd name="connsiteY1" fmla="*/ 1785937 h 2009776"/>
                    <a:gd name="connsiteX2" fmla="*/ 0 w 1657200"/>
                    <a:gd name="connsiteY2" fmla="*/ 55564 h 2009776"/>
                    <a:gd name="connsiteX3" fmla="*/ 31601 w 1657200"/>
                    <a:gd name="connsiteY3" fmla="*/ 0 h 2009776"/>
                    <a:gd name="connsiteX4" fmla="*/ 1657200 w 1657200"/>
                    <a:gd name="connsiteY4" fmla="*/ 2009776 h 2009776"/>
                    <a:gd name="connsiteX0" fmla="*/ 1642912 w 1642912"/>
                    <a:gd name="connsiteY0" fmla="*/ 2009776 h 2009776"/>
                    <a:gd name="connsiteX1" fmla="*/ 1014262 w 1642912"/>
                    <a:gd name="connsiteY1" fmla="*/ 1785937 h 2009776"/>
                    <a:gd name="connsiteX2" fmla="*/ 0 w 1642912"/>
                    <a:gd name="connsiteY2" fmla="*/ 65089 h 2009776"/>
                    <a:gd name="connsiteX3" fmla="*/ 17313 w 1642912"/>
                    <a:gd name="connsiteY3" fmla="*/ 0 h 2009776"/>
                    <a:gd name="connsiteX4" fmla="*/ 1642912 w 1642912"/>
                    <a:gd name="connsiteY4" fmla="*/ 2009776 h 2009776"/>
                    <a:gd name="connsiteX0" fmla="*/ 1647675 w 1647675"/>
                    <a:gd name="connsiteY0" fmla="*/ 2009776 h 2009776"/>
                    <a:gd name="connsiteX1" fmla="*/ 1019025 w 1647675"/>
                    <a:gd name="connsiteY1" fmla="*/ 1785937 h 2009776"/>
                    <a:gd name="connsiteX2" fmla="*/ 0 w 1647675"/>
                    <a:gd name="connsiteY2" fmla="*/ 74614 h 2009776"/>
                    <a:gd name="connsiteX3" fmla="*/ 22076 w 1647675"/>
                    <a:gd name="connsiteY3" fmla="*/ 0 h 2009776"/>
                    <a:gd name="connsiteX4" fmla="*/ 1647675 w 1647675"/>
                    <a:gd name="connsiteY4" fmla="*/ 2009776 h 20097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47675" h="2009776">
                      <a:moveTo>
                        <a:pt x="1647675" y="2009776"/>
                      </a:moveTo>
                      <a:lnTo>
                        <a:pt x="1019025" y="1785937"/>
                      </a:lnTo>
                      <a:cubicBezTo>
                        <a:pt x="707925" y="1234546"/>
                        <a:pt x="330150" y="621242"/>
                        <a:pt x="0" y="74614"/>
                      </a:cubicBezTo>
                      <a:lnTo>
                        <a:pt x="22076" y="0"/>
                      </a:lnTo>
                      <a:lnTo>
                        <a:pt x="1647675" y="2009776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1">
                        <a:lumMod val="70000"/>
                      </a:schemeClr>
                    </a:gs>
                    <a:gs pos="100000">
                      <a:schemeClr val="accent1">
                        <a:lumMod val="70000"/>
                      </a:schemeClr>
                    </a:gs>
                  </a:gsLst>
                  <a:lin ang="54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358" name="Freeform 9">
                  <a:extLst>
                    <a:ext uri="{FF2B5EF4-FFF2-40B4-BE49-F238E27FC236}">
                      <a16:creationId xmlns:a16="http://schemas.microsoft.com/office/drawing/2014/main" id="{1493EC43-B530-4289-A59C-C40B9CE34F56}"/>
                    </a:ext>
                  </a:extLst>
                </p:cNvPr>
                <p:cNvSpPr/>
                <p:nvPr/>
              </p:nvSpPr>
              <p:spPr>
                <a:xfrm>
                  <a:off x="6249936" y="4918074"/>
                  <a:ext cx="795241" cy="565027"/>
                </a:xfrm>
                <a:custGeom>
                  <a:avLst/>
                  <a:gdLst>
                    <a:gd name="connsiteX0" fmla="*/ 889000 w 889000"/>
                    <a:gd name="connsiteY0" fmla="*/ 215900 h 622300"/>
                    <a:gd name="connsiteX1" fmla="*/ 0 w 889000"/>
                    <a:gd name="connsiteY1" fmla="*/ 622300 h 622300"/>
                    <a:gd name="connsiteX2" fmla="*/ 266700 w 889000"/>
                    <a:gd name="connsiteY2" fmla="*/ 0 h 622300"/>
                    <a:gd name="connsiteX3" fmla="*/ 889000 w 889000"/>
                    <a:gd name="connsiteY3" fmla="*/ 215900 h 622300"/>
                    <a:gd name="connsiteX0" fmla="*/ 903288 w 903288"/>
                    <a:gd name="connsiteY0" fmla="*/ 201612 h 622300"/>
                    <a:gd name="connsiteX1" fmla="*/ 0 w 903288"/>
                    <a:gd name="connsiteY1" fmla="*/ 622300 h 622300"/>
                    <a:gd name="connsiteX2" fmla="*/ 266700 w 903288"/>
                    <a:gd name="connsiteY2" fmla="*/ 0 h 622300"/>
                    <a:gd name="connsiteX3" fmla="*/ 903288 w 903288"/>
                    <a:gd name="connsiteY3" fmla="*/ 201612 h 622300"/>
                    <a:gd name="connsiteX0" fmla="*/ 903288 w 903288"/>
                    <a:gd name="connsiteY0" fmla="*/ 215900 h 636588"/>
                    <a:gd name="connsiteX1" fmla="*/ 0 w 903288"/>
                    <a:gd name="connsiteY1" fmla="*/ 636588 h 636588"/>
                    <a:gd name="connsiteX2" fmla="*/ 285750 w 903288"/>
                    <a:gd name="connsiteY2" fmla="*/ 0 h 636588"/>
                    <a:gd name="connsiteX3" fmla="*/ 903288 w 903288"/>
                    <a:gd name="connsiteY3" fmla="*/ 215900 h 636588"/>
                    <a:gd name="connsiteX0" fmla="*/ 903288 w 903288"/>
                    <a:gd name="connsiteY0" fmla="*/ 215900 h 636588"/>
                    <a:gd name="connsiteX1" fmla="*/ 0 w 903288"/>
                    <a:gd name="connsiteY1" fmla="*/ 636588 h 636588"/>
                    <a:gd name="connsiteX2" fmla="*/ 266700 w 903288"/>
                    <a:gd name="connsiteY2" fmla="*/ 0 h 636588"/>
                    <a:gd name="connsiteX3" fmla="*/ 903288 w 903288"/>
                    <a:gd name="connsiteY3" fmla="*/ 215900 h 636588"/>
                    <a:gd name="connsiteX0" fmla="*/ 850900 w 850900"/>
                    <a:gd name="connsiteY0" fmla="*/ 215900 h 622301"/>
                    <a:gd name="connsiteX1" fmla="*/ 0 w 850900"/>
                    <a:gd name="connsiteY1" fmla="*/ 622301 h 622301"/>
                    <a:gd name="connsiteX2" fmla="*/ 214312 w 850900"/>
                    <a:gd name="connsiteY2" fmla="*/ 0 h 622301"/>
                    <a:gd name="connsiteX3" fmla="*/ 850900 w 850900"/>
                    <a:gd name="connsiteY3" fmla="*/ 215900 h 622301"/>
                    <a:gd name="connsiteX0" fmla="*/ 850900 w 850900"/>
                    <a:gd name="connsiteY0" fmla="*/ 230187 h 636588"/>
                    <a:gd name="connsiteX1" fmla="*/ 0 w 850900"/>
                    <a:gd name="connsiteY1" fmla="*/ 636588 h 636588"/>
                    <a:gd name="connsiteX2" fmla="*/ 209549 w 850900"/>
                    <a:gd name="connsiteY2" fmla="*/ 0 h 636588"/>
                    <a:gd name="connsiteX3" fmla="*/ 850900 w 850900"/>
                    <a:gd name="connsiteY3" fmla="*/ 230187 h 636588"/>
                    <a:gd name="connsiteX0" fmla="*/ 803192 w 803192"/>
                    <a:gd name="connsiteY0" fmla="*/ 230187 h 525270"/>
                    <a:gd name="connsiteX1" fmla="*/ 0 w 803192"/>
                    <a:gd name="connsiteY1" fmla="*/ 525270 h 525270"/>
                    <a:gd name="connsiteX2" fmla="*/ 161841 w 803192"/>
                    <a:gd name="connsiteY2" fmla="*/ 0 h 525270"/>
                    <a:gd name="connsiteX3" fmla="*/ 803192 w 803192"/>
                    <a:gd name="connsiteY3" fmla="*/ 230187 h 525270"/>
                    <a:gd name="connsiteX0" fmla="*/ 795241 w 795241"/>
                    <a:gd name="connsiteY0" fmla="*/ 230187 h 565027"/>
                    <a:gd name="connsiteX1" fmla="*/ 0 w 795241"/>
                    <a:gd name="connsiteY1" fmla="*/ 565027 h 565027"/>
                    <a:gd name="connsiteX2" fmla="*/ 153890 w 795241"/>
                    <a:gd name="connsiteY2" fmla="*/ 0 h 565027"/>
                    <a:gd name="connsiteX3" fmla="*/ 795241 w 795241"/>
                    <a:gd name="connsiteY3" fmla="*/ 230187 h 5650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95241" h="565027">
                      <a:moveTo>
                        <a:pt x="795241" y="230187"/>
                      </a:moveTo>
                      <a:lnTo>
                        <a:pt x="0" y="565027"/>
                      </a:lnTo>
                      <a:lnTo>
                        <a:pt x="153890" y="0"/>
                      </a:lnTo>
                      <a:lnTo>
                        <a:pt x="795241" y="230187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1">
                        <a:lumMod val="70000"/>
                        <a:lumOff val="30000"/>
                      </a:schemeClr>
                    </a:gs>
                    <a:gs pos="100000">
                      <a:schemeClr val="accent1">
                        <a:lumMod val="70000"/>
                        <a:lumOff val="30000"/>
                      </a:schemeClr>
                    </a:gs>
                  </a:gsLst>
                  <a:lin ang="54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335" name="Group 93">
              <a:extLst>
                <a:ext uri="{FF2B5EF4-FFF2-40B4-BE49-F238E27FC236}">
                  <a16:creationId xmlns:a16="http://schemas.microsoft.com/office/drawing/2014/main" id="{B48FE3C5-3F80-4C11-A933-8CFB70451B87}"/>
                </a:ext>
              </a:extLst>
            </p:cNvPr>
            <p:cNvGrpSpPr/>
            <p:nvPr/>
          </p:nvGrpSpPr>
          <p:grpSpPr>
            <a:xfrm>
              <a:off x="1909262" y="1980123"/>
              <a:ext cx="1955619" cy="1389761"/>
              <a:chOff x="3064080" y="2527763"/>
              <a:chExt cx="1822941" cy="1424567"/>
            </a:xfrm>
          </p:grpSpPr>
          <p:sp>
            <p:nvSpPr>
              <p:cNvPr id="337" name="Freeform 65">
                <a:extLst>
                  <a:ext uri="{FF2B5EF4-FFF2-40B4-BE49-F238E27FC236}">
                    <a16:creationId xmlns:a16="http://schemas.microsoft.com/office/drawing/2014/main" id="{FE4A434D-C67F-45DE-805D-053ECCFE0F09}"/>
                  </a:ext>
                </a:extLst>
              </p:cNvPr>
              <p:cNvSpPr/>
              <p:nvPr/>
            </p:nvSpPr>
            <p:spPr>
              <a:xfrm>
                <a:off x="4141347" y="2527763"/>
                <a:ext cx="551618" cy="962935"/>
              </a:xfrm>
              <a:custGeom>
                <a:avLst/>
                <a:gdLst>
                  <a:gd name="connsiteX0" fmla="*/ 679905 w 679905"/>
                  <a:gd name="connsiteY0" fmla="*/ 1118161 h 1118161"/>
                  <a:gd name="connsiteX1" fmla="*/ 11995 w 679905"/>
                  <a:gd name="connsiteY1" fmla="*/ 60637 h 1118161"/>
                  <a:gd name="connsiteX2" fmla="*/ 250534 w 679905"/>
                  <a:gd name="connsiteY2" fmla="*/ 132199 h 1118161"/>
                  <a:gd name="connsiteX3" fmla="*/ 250534 w 679905"/>
                  <a:gd name="connsiteY3" fmla="*/ 156053 h 1118161"/>
                  <a:gd name="connsiteX0" fmla="*/ 551259 w 551259"/>
                  <a:gd name="connsiteY0" fmla="*/ 985962 h 985962"/>
                  <a:gd name="connsiteX1" fmla="*/ 18521 w 551259"/>
                  <a:gd name="connsiteY1" fmla="*/ 127221 h 985962"/>
                  <a:gd name="connsiteX2" fmla="*/ 121888 w 551259"/>
                  <a:gd name="connsiteY2" fmla="*/ 0 h 985962"/>
                  <a:gd name="connsiteX3" fmla="*/ 121888 w 551259"/>
                  <a:gd name="connsiteY3" fmla="*/ 23854 h 985962"/>
                  <a:gd name="connsiteX0" fmla="*/ 551618 w 551618"/>
                  <a:gd name="connsiteY0" fmla="*/ 962935 h 962935"/>
                  <a:gd name="connsiteX1" fmla="*/ 18880 w 551618"/>
                  <a:gd name="connsiteY1" fmla="*/ 104194 h 962935"/>
                  <a:gd name="connsiteX2" fmla="*/ 122247 w 551618"/>
                  <a:gd name="connsiteY2" fmla="*/ 827 h 9629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51618" h="962935">
                    <a:moveTo>
                      <a:pt x="551618" y="962935"/>
                    </a:moveTo>
                    <a:cubicBezTo>
                      <a:pt x="253444" y="516336"/>
                      <a:pt x="90442" y="264545"/>
                      <a:pt x="18880" y="104194"/>
                    </a:cubicBezTo>
                    <a:cubicBezTo>
                      <a:pt x="-52682" y="-56157"/>
                      <a:pt x="100712" y="22362"/>
                      <a:pt x="122247" y="827"/>
                    </a:cubicBezTo>
                  </a:path>
                </a:pathLst>
              </a:custGeom>
              <a:ln w="381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8" name="Freeform 66">
                <a:extLst>
                  <a:ext uri="{FF2B5EF4-FFF2-40B4-BE49-F238E27FC236}">
                    <a16:creationId xmlns:a16="http://schemas.microsoft.com/office/drawing/2014/main" id="{0B4743E3-C294-42EE-BAFF-67D7D3D072D8}"/>
                  </a:ext>
                </a:extLst>
              </p:cNvPr>
              <p:cNvSpPr/>
              <p:nvPr/>
            </p:nvSpPr>
            <p:spPr>
              <a:xfrm>
                <a:off x="3958377" y="2635642"/>
                <a:ext cx="341478" cy="898498"/>
              </a:xfrm>
              <a:custGeom>
                <a:avLst/>
                <a:gdLst>
                  <a:gd name="connsiteX0" fmla="*/ 679905 w 679905"/>
                  <a:gd name="connsiteY0" fmla="*/ 1118161 h 1118161"/>
                  <a:gd name="connsiteX1" fmla="*/ 11995 w 679905"/>
                  <a:gd name="connsiteY1" fmla="*/ 60637 h 1118161"/>
                  <a:gd name="connsiteX2" fmla="*/ 250534 w 679905"/>
                  <a:gd name="connsiteY2" fmla="*/ 132199 h 1118161"/>
                  <a:gd name="connsiteX3" fmla="*/ 250534 w 679905"/>
                  <a:gd name="connsiteY3" fmla="*/ 156053 h 1118161"/>
                  <a:gd name="connsiteX0" fmla="*/ 551259 w 551259"/>
                  <a:gd name="connsiteY0" fmla="*/ 985962 h 985962"/>
                  <a:gd name="connsiteX1" fmla="*/ 18521 w 551259"/>
                  <a:gd name="connsiteY1" fmla="*/ 127221 h 985962"/>
                  <a:gd name="connsiteX2" fmla="*/ 121888 w 551259"/>
                  <a:gd name="connsiteY2" fmla="*/ 0 h 985962"/>
                  <a:gd name="connsiteX3" fmla="*/ 121888 w 551259"/>
                  <a:gd name="connsiteY3" fmla="*/ 23854 h 985962"/>
                  <a:gd name="connsiteX0" fmla="*/ 551618 w 551618"/>
                  <a:gd name="connsiteY0" fmla="*/ 962935 h 962935"/>
                  <a:gd name="connsiteX1" fmla="*/ 18880 w 551618"/>
                  <a:gd name="connsiteY1" fmla="*/ 104194 h 962935"/>
                  <a:gd name="connsiteX2" fmla="*/ 122247 w 551618"/>
                  <a:gd name="connsiteY2" fmla="*/ 827 h 962935"/>
                  <a:gd name="connsiteX0" fmla="*/ 341478 w 341478"/>
                  <a:gd name="connsiteY0" fmla="*/ 898498 h 898498"/>
                  <a:gd name="connsiteX1" fmla="*/ 7522 w 341478"/>
                  <a:gd name="connsiteY1" fmla="*/ 103367 h 898498"/>
                  <a:gd name="connsiteX2" fmla="*/ 110889 w 341478"/>
                  <a:gd name="connsiteY2" fmla="*/ 0 h 898498"/>
                  <a:gd name="connsiteX0" fmla="*/ 341478 w 341478"/>
                  <a:gd name="connsiteY0" fmla="*/ 898498 h 898498"/>
                  <a:gd name="connsiteX1" fmla="*/ 7522 w 341478"/>
                  <a:gd name="connsiteY1" fmla="*/ 103367 h 898498"/>
                  <a:gd name="connsiteX2" fmla="*/ 110889 w 341478"/>
                  <a:gd name="connsiteY2" fmla="*/ 0 h 8984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41478" h="898498">
                    <a:moveTo>
                      <a:pt x="341478" y="898498"/>
                    </a:moveTo>
                    <a:cubicBezTo>
                      <a:pt x="146671" y="443948"/>
                      <a:pt x="45953" y="253117"/>
                      <a:pt x="7522" y="103367"/>
                    </a:cubicBezTo>
                    <a:cubicBezTo>
                      <a:pt x="-30909" y="-46383"/>
                      <a:pt x="89354" y="21535"/>
                      <a:pt x="110889" y="0"/>
                    </a:cubicBezTo>
                  </a:path>
                </a:pathLst>
              </a:custGeom>
              <a:ln w="381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9" name="Freeform 67">
                <a:extLst>
                  <a:ext uri="{FF2B5EF4-FFF2-40B4-BE49-F238E27FC236}">
                    <a16:creationId xmlns:a16="http://schemas.microsoft.com/office/drawing/2014/main" id="{F048C593-133E-456A-9A63-F44335B95EAC}"/>
                  </a:ext>
                </a:extLst>
              </p:cNvPr>
              <p:cNvSpPr/>
              <p:nvPr/>
            </p:nvSpPr>
            <p:spPr>
              <a:xfrm rot="424058">
                <a:off x="3744773" y="2762589"/>
                <a:ext cx="598849" cy="1189741"/>
              </a:xfrm>
              <a:custGeom>
                <a:avLst/>
                <a:gdLst>
                  <a:gd name="connsiteX0" fmla="*/ 679905 w 679905"/>
                  <a:gd name="connsiteY0" fmla="*/ 1118161 h 1118161"/>
                  <a:gd name="connsiteX1" fmla="*/ 11995 w 679905"/>
                  <a:gd name="connsiteY1" fmla="*/ 60637 h 1118161"/>
                  <a:gd name="connsiteX2" fmla="*/ 250534 w 679905"/>
                  <a:gd name="connsiteY2" fmla="*/ 132199 h 1118161"/>
                  <a:gd name="connsiteX3" fmla="*/ 250534 w 679905"/>
                  <a:gd name="connsiteY3" fmla="*/ 156053 h 1118161"/>
                  <a:gd name="connsiteX0" fmla="*/ 551259 w 551259"/>
                  <a:gd name="connsiteY0" fmla="*/ 985962 h 985962"/>
                  <a:gd name="connsiteX1" fmla="*/ 18521 w 551259"/>
                  <a:gd name="connsiteY1" fmla="*/ 127221 h 985962"/>
                  <a:gd name="connsiteX2" fmla="*/ 121888 w 551259"/>
                  <a:gd name="connsiteY2" fmla="*/ 0 h 985962"/>
                  <a:gd name="connsiteX3" fmla="*/ 121888 w 551259"/>
                  <a:gd name="connsiteY3" fmla="*/ 23854 h 985962"/>
                  <a:gd name="connsiteX0" fmla="*/ 551618 w 551618"/>
                  <a:gd name="connsiteY0" fmla="*/ 962935 h 962935"/>
                  <a:gd name="connsiteX1" fmla="*/ 18880 w 551618"/>
                  <a:gd name="connsiteY1" fmla="*/ 104194 h 962935"/>
                  <a:gd name="connsiteX2" fmla="*/ 122247 w 551618"/>
                  <a:gd name="connsiteY2" fmla="*/ 827 h 962935"/>
                  <a:gd name="connsiteX0" fmla="*/ 341478 w 341478"/>
                  <a:gd name="connsiteY0" fmla="*/ 898498 h 898498"/>
                  <a:gd name="connsiteX1" fmla="*/ 7522 w 341478"/>
                  <a:gd name="connsiteY1" fmla="*/ 103367 h 898498"/>
                  <a:gd name="connsiteX2" fmla="*/ 110889 w 341478"/>
                  <a:gd name="connsiteY2" fmla="*/ 0 h 898498"/>
                  <a:gd name="connsiteX0" fmla="*/ 341478 w 341478"/>
                  <a:gd name="connsiteY0" fmla="*/ 898498 h 898498"/>
                  <a:gd name="connsiteX1" fmla="*/ 7522 w 341478"/>
                  <a:gd name="connsiteY1" fmla="*/ 103367 h 898498"/>
                  <a:gd name="connsiteX2" fmla="*/ 110889 w 341478"/>
                  <a:gd name="connsiteY2" fmla="*/ 0 h 898498"/>
                  <a:gd name="connsiteX0" fmla="*/ 575718 w 575718"/>
                  <a:gd name="connsiteY0" fmla="*/ 1351527 h 1351527"/>
                  <a:gd name="connsiteX1" fmla="*/ 20289 w 575718"/>
                  <a:gd name="connsiteY1" fmla="*/ 127161 h 1351527"/>
                  <a:gd name="connsiteX2" fmla="*/ 123656 w 575718"/>
                  <a:gd name="connsiteY2" fmla="*/ 23794 h 1351527"/>
                  <a:gd name="connsiteX0" fmla="*/ 546490 w 546490"/>
                  <a:gd name="connsiteY0" fmla="*/ 1252636 h 1252636"/>
                  <a:gd name="connsiteX1" fmla="*/ 18583 w 546490"/>
                  <a:gd name="connsiteY1" fmla="*/ 121003 h 1252636"/>
                  <a:gd name="connsiteX2" fmla="*/ 121950 w 546490"/>
                  <a:gd name="connsiteY2" fmla="*/ 17636 h 1252636"/>
                  <a:gd name="connsiteX0" fmla="*/ 557982 w 557982"/>
                  <a:gd name="connsiteY0" fmla="*/ 1276824 h 1276824"/>
                  <a:gd name="connsiteX1" fmla="*/ 19250 w 557982"/>
                  <a:gd name="connsiteY1" fmla="*/ 122496 h 1276824"/>
                  <a:gd name="connsiteX2" fmla="*/ 122617 w 557982"/>
                  <a:gd name="connsiteY2" fmla="*/ 19129 h 1276824"/>
                  <a:gd name="connsiteX0" fmla="*/ 557982 w 557982"/>
                  <a:gd name="connsiteY0" fmla="*/ 1276824 h 1276824"/>
                  <a:gd name="connsiteX1" fmla="*/ 19250 w 557982"/>
                  <a:gd name="connsiteY1" fmla="*/ 122496 h 1276824"/>
                  <a:gd name="connsiteX2" fmla="*/ 122617 w 557982"/>
                  <a:gd name="connsiteY2" fmla="*/ 19129 h 1276824"/>
                  <a:gd name="connsiteX0" fmla="*/ 614674 w 614674"/>
                  <a:gd name="connsiteY0" fmla="*/ 1184439 h 1184439"/>
                  <a:gd name="connsiteX1" fmla="*/ 22598 w 614674"/>
                  <a:gd name="connsiteY1" fmla="*/ 116846 h 1184439"/>
                  <a:gd name="connsiteX2" fmla="*/ 125965 w 614674"/>
                  <a:gd name="connsiteY2" fmla="*/ 13479 h 1184439"/>
                  <a:gd name="connsiteX0" fmla="*/ 622920 w 622920"/>
                  <a:gd name="connsiteY0" fmla="*/ 1195287 h 1195287"/>
                  <a:gd name="connsiteX1" fmla="*/ 30844 w 622920"/>
                  <a:gd name="connsiteY1" fmla="*/ 127694 h 1195287"/>
                  <a:gd name="connsiteX2" fmla="*/ 91821 w 622920"/>
                  <a:gd name="connsiteY2" fmla="*/ 5546 h 1195287"/>
                  <a:gd name="connsiteX0" fmla="*/ 598849 w 598849"/>
                  <a:gd name="connsiteY0" fmla="*/ 1189741 h 1189741"/>
                  <a:gd name="connsiteX1" fmla="*/ 36316 w 598849"/>
                  <a:gd name="connsiteY1" fmla="*/ 166558 h 1189741"/>
                  <a:gd name="connsiteX2" fmla="*/ 67750 w 598849"/>
                  <a:gd name="connsiteY2" fmla="*/ 0 h 11897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98849" h="1189741">
                    <a:moveTo>
                      <a:pt x="598849" y="1189741"/>
                    </a:moveTo>
                    <a:cubicBezTo>
                      <a:pt x="382326" y="753909"/>
                      <a:pt x="124832" y="364848"/>
                      <a:pt x="36316" y="166558"/>
                    </a:cubicBezTo>
                    <a:cubicBezTo>
                      <a:pt x="-52200" y="-31732"/>
                      <a:pt x="46215" y="21535"/>
                      <a:pt x="67750" y="0"/>
                    </a:cubicBezTo>
                  </a:path>
                </a:pathLst>
              </a:custGeom>
              <a:ln w="3810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0" name="Freeform 68">
                <a:extLst>
                  <a:ext uri="{FF2B5EF4-FFF2-40B4-BE49-F238E27FC236}">
                    <a16:creationId xmlns:a16="http://schemas.microsoft.com/office/drawing/2014/main" id="{204D3D74-16BA-4468-ABC0-C22874BEE694}"/>
                  </a:ext>
                </a:extLst>
              </p:cNvPr>
              <p:cNvSpPr/>
              <p:nvPr/>
            </p:nvSpPr>
            <p:spPr>
              <a:xfrm rot="1547584">
                <a:off x="3064080" y="3116301"/>
                <a:ext cx="654077" cy="802803"/>
              </a:xfrm>
              <a:custGeom>
                <a:avLst/>
                <a:gdLst>
                  <a:gd name="connsiteX0" fmla="*/ 679905 w 679905"/>
                  <a:gd name="connsiteY0" fmla="*/ 1118161 h 1118161"/>
                  <a:gd name="connsiteX1" fmla="*/ 11995 w 679905"/>
                  <a:gd name="connsiteY1" fmla="*/ 60637 h 1118161"/>
                  <a:gd name="connsiteX2" fmla="*/ 250534 w 679905"/>
                  <a:gd name="connsiteY2" fmla="*/ 132199 h 1118161"/>
                  <a:gd name="connsiteX3" fmla="*/ 250534 w 679905"/>
                  <a:gd name="connsiteY3" fmla="*/ 156053 h 1118161"/>
                  <a:gd name="connsiteX0" fmla="*/ 551259 w 551259"/>
                  <a:gd name="connsiteY0" fmla="*/ 985962 h 985962"/>
                  <a:gd name="connsiteX1" fmla="*/ 18521 w 551259"/>
                  <a:gd name="connsiteY1" fmla="*/ 127221 h 985962"/>
                  <a:gd name="connsiteX2" fmla="*/ 121888 w 551259"/>
                  <a:gd name="connsiteY2" fmla="*/ 0 h 985962"/>
                  <a:gd name="connsiteX3" fmla="*/ 121888 w 551259"/>
                  <a:gd name="connsiteY3" fmla="*/ 23854 h 985962"/>
                  <a:gd name="connsiteX0" fmla="*/ 551618 w 551618"/>
                  <a:gd name="connsiteY0" fmla="*/ 962935 h 962935"/>
                  <a:gd name="connsiteX1" fmla="*/ 18880 w 551618"/>
                  <a:gd name="connsiteY1" fmla="*/ 104194 h 962935"/>
                  <a:gd name="connsiteX2" fmla="*/ 122247 w 551618"/>
                  <a:gd name="connsiteY2" fmla="*/ 827 h 962935"/>
                  <a:gd name="connsiteX0" fmla="*/ 341478 w 341478"/>
                  <a:gd name="connsiteY0" fmla="*/ 898498 h 898498"/>
                  <a:gd name="connsiteX1" fmla="*/ 7522 w 341478"/>
                  <a:gd name="connsiteY1" fmla="*/ 103367 h 898498"/>
                  <a:gd name="connsiteX2" fmla="*/ 110889 w 341478"/>
                  <a:gd name="connsiteY2" fmla="*/ 0 h 898498"/>
                  <a:gd name="connsiteX0" fmla="*/ 341478 w 341478"/>
                  <a:gd name="connsiteY0" fmla="*/ 898498 h 898498"/>
                  <a:gd name="connsiteX1" fmla="*/ 7522 w 341478"/>
                  <a:gd name="connsiteY1" fmla="*/ 103367 h 898498"/>
                  <a:gd name="connsiteX2" fmla="*/ 110889 w 341478"/>
                  <a:gd name="connsiteY2" fmla="*/ 0 h 898498"/>
                  <a:gd name="connsiteX0" fmla="*/ 575718 w 575718"/>
                  <a:gd name="connsiteY0" fmla="*/ 1351527 h 1351527"/>
                  <a:gd name="connsiteX1" fmla="*/ 20289 w 575718"/>
                  <a:gd name="connsiteY1" fmla="*/ 127161 h 1351527"/>
                  <a:gd name="connsiteX2" fmla="*/ 123656 w 575718"/>
                  <a:gd name="connsiteY2" fmla="*/ 23794 h 1351527"/>
                  <a:gd name="connsiteX0" fmla="*/ 546490 w 546490"/>
                  <a:gd name="connsiteY0" fmla="*/ 1252636 h 1252636"/>
                  <a:gd name="connsiteX1" fmla="*/ 18583 w 546490"/>
                  <a:gd name="connsiteY1" fmla="*/ 121003 h 1252636"/>
                  <a:gd name="connsiteX2" fmla="*/ 121950 w 546490"/>
                  <a:gd name="connsiteY2" fmla="*/ 17636 h 1252636"/>
                  <a:gd name="connsiteX0" fmla="*/ 557982 w 557982"/>
                  <a:gd name="connsiteY0" fmla="*/ 1276824 h 1276824"/>
                  <a:gd name="connsiteX1" fmla="*/ 19250 w 557982"/>
                  <a:gd name="connsiteY1" fmla="*/ 122496 h 1276824"/>
                  <a:gd name="connsiteX2" fmla="*/ 122617 w 557982"/>
                  <a:gd name="connsiteY2" fmla="*/ 19129 h 1276824"/>
                  <a:gd name="connsiteX0" fmla="*/ 557982 w 557982"/>
                  <a:gd name="connsiteY0" fmla="*/ 1276824 h 1276824"/>
                  <a:gd name="connsiteX1" fmla="*/ 19250 w 557982"/>
                  <a:gd name="connsiteY1" fmla="*/ 122496 h 1276824"/>
                  <a:gd name="connsiteX2" fmla="*/ 122617 w 557982"/>
                  <a:gd name="connsiteY2" fmla="*/ 19129 h 1276824"/>
                  <a:gd name="connsiteX0" fmla="*/ 614674 w 614674"/>
                  <a:gd name="connsiteY0" fmla="*/ 1184439 h 1184439"/>
                  <a:gd name="connsiteX1" fmla="*/ 22598 w 614674"/>
                  <a:gd name="connsiteY1" fmla="*/ 116846 h 1184439"/>
                  <a:gd name="connsiteX2" fmla="*/ 125965 w 614674"/>
                  <a:gd name="connsiteY2" fmla="*/ 13479 h 1184439"/>
                  <a:gd name="connsiteX0" fmla="*/ 622920 w 622920"/>
                  <a:gd name="connsiteY0" fmla="*/ 1195287 h 1195287"/>
                  <a:gd name="connsiteX1" fmla="*/ 30844 w 622920"/>
                  <a:gd name="connsiteY1" fmla="*/ 127694 h 1195287"/>
                  <a:gd name="connsiteX2" fmla="*/ 91821 w 622920"/>
                  <a:gd name="connsiteY2" fmla="*/ 5546 h 1195287"/>
                  <a:gd name="connsiteX0" fmla="*/ 598849 w 598849"/>
                  <a:gd name="connsiteY0" fmla="*/ 1189741 h 1189741"/>
                  <a:gd name="connsiteX1" fmla="*/ 36316 w 598849"/>
                  <a:gd name="connsiteY1" fmla="*/ 166558 h 1189741"/>
                  <a:gd name="connsiteX2" fmla="*/ 67750 w 598849"/>
                  <a:gd name="connsiteY2" fmla="*/ 0 h 1189741"/>
                  <a:gd name="connsiteX0" fmla="*/ 465672 w 465672"/>
                  <a:gd name="connsiteY0" fmla="*/ 896457 h 896457"/>
                  <a:gd name="connsiteX1" fmla="*/ 27213 w 465672"/>
                  <a:gd name="connsiteY1" fmla="*/ 166558 h 896457"/>
                  <a:gd name="connsiteX2" fmla="*/ 58647 w 465672"/>
                  <a:gd name="connsiteY2" fmla="*/ 0 h 896457"/>
                  <a:gd name="connsiteX0" fmla="*/ 573249 w 573249"/>
                  <a:gd name="connsiteY0" fmla="*/ 848020 h 848020"/>
                  <a:gd name="connsiteX1" fmla="*/ 34563 w 573249"/>
                  <a:gd name="connsiteY1" fmla="*/ 166558 h 848020"/>
                  <a:gd name="connsiteX2" fmla="*/ 65997 w 573249"/>
                  <a:gd name="connsiteY2" fmla="*/ 0 h 848020"/>
                  <a:gd name="connsiteX0" fmla="*/ 654077 w 654077"/>
                  <a:gd name="connsiteY0" fmla="*/ 802803 h 802803"/>
                  <a:gd name="connsiteX1" fmla="*/ 40100 w 654077"/>
                  <a:gd name="connsiteY1" fmla="*/ 166558 h 802803"/>
                  <a:gd name="connsiteX2" fmla="*/ 71534 w 654077"/>
                  <a:gd name="connsiteY2" fmla="*/ 0 h 802803"/>
                  <a:gd name="connsiteX0" fmla="*/ 654077 w 654077"/>
                  <a:gd name="connsiteY0" fmla="*/ 802803 h 802803"/>
                  <a:gd name="connsiteX1" fmla="*/ 40100 w 654077"/>
                  <a:gd name="connsiteY1" fmla="*/ 166558 h 802803"/>
                  <a:gd name="connsiteX2" fmla="*/ 71534 w 654077"/>
                  <a:gd name="connsiteY2" fmla="*/ 0 h 8028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54077" h="802803">
                    <a:moveTo>
                      <a:pt x="654077" y="802803"/>
                    </a:moveTo>
                    <a:cubicBezTo>
                      <a:pt x="294131" y="453945"/>
                      <a:pt x="137190" y="300358"/>
                      <a:pt x="40100" y="166558"/>
                    </a:cubicBezTo>
                    <a:cubicBezTo>
                      <a:pt x="-56990" y="32758"/>
                      <a:pt x="49999" y="21535"/>
                      <a:pt x="71534" y="0"/>
                    </a:cubicBezTo>
                  </a:path>
                </a:pathLst>
              </a:custGeom>
              <a:ln w="381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1" name="Freeform 69">
                <a:extLst>
                  <a:ext uri="{FF2B5EF4-FFF2-40B4-BE49-F238E27FC236}">
                    <a16:creationId xmlns:a16="http://schemas.microsoft.com/office/drawing/2014/main" id="{E36D055C-1A76-4D66-94F0-4DB893631B0E}"/>
                  </a:ext>
                </a:extLst>
              </p:cNvPr>
              <p:cNvSpPr/>
              <p:nvPr/>
            </p:nvSpPr>
            <p:spPr>
              <a:xfrm rot="1547584">
                <a:off x="3348474" y="2959035"/>
                <a:ext cx="676620" cy="827980"/>
              </a:xfrm>
              <a:custGeom>
                <a:avLst/>
                <a:gdLst>
                  <a:gd name="connsiteX0" fmla="*/ 679905 w 679905"/>
                  <a:gd name="connsiteY0" fmla="*/ 1118161 h 1118161"/>
                  <a:gd name="connsiteX1" fmla="*/ 11995 w 679905"/>
                  <a:gd name="connsiteY1" fmla="*/ 60637 h 1118161"/>
                  <a:gd name="connsiteX2" fmla="*/ 250534 w 679905"/>
                  <a:gd name="connsiteY2" fmla="*/ 132199 h 1118161"/>
                  <a:gd name="connsiteX3" fmla="*/ 250534 w 679905"/>
                  <a:gd name="connsiteY3" fmla="*/ 156053 h 1118161"/>
                  <a:gd name="connsiteX0" fmla="*/ 551259 w 551259"/>
                  <a:gd name="connsiteY0" fmla="*/ 985962 h 985962"/>
                  <a:gd name="connsiteX1" fmla="*/ 18521 w 551259"/>
                  <a:gd name="connsiteY1" fmla="*/ 127221 h 985962"/>
                  <a:gd name="connsiteX2" fmla="*/ 121888 w 551259"/>
                  <a:gd name="connsiteY2" fmla="*/ 0 h 985962"/>
                  <a:gd name="connsiteX3" fmla="*/ 121888 w 551259"/>
                  <a:gd name="connsiteY3" fmla="*/ 23854 h 985962"/>
                  <a:gd name="connsiteX0" fmla="*/ 551618 w 551618"/>
                  <a:gd name="connsiteY0" fmla="*/ 962935 h 962935"/>
                  <a:gd name="connsiteX1" fmla="*/ 18880 w 551618"/>
                  <a:gd name="connsiteY1" fmla="*/ 104194 h 962935"/>
                  <a:gd name="connsiteX2" fmla="*/ 122247 w 551618"/>
                  <a:gd name="connsiteY2" fmla="*/ 827 h 962935"/>
                  <a:gd name="connsiteX0" fmla="*/ 341478 w 341478"/>
                  <a:gd name="connsiteY0" fmla="*/ 898498 h 898498"/>
                  <a:gd name="connsiteX1" fmla="*/ 7522 w 341478"/>
                  <a:gd name="connsiteY1" fmla="*/ 103367 h 898498"/>
                  <a:gd name="connsiteX2" fmla="*/ 110889 w 341478"/>
                  <a:gd name="connsiteY2" fmla="*/ 0 h 898498"/>
                  <a:gd name="connsiteX0" fmla="*/ 341478 w 341478"/>
                  <a:gd name="connsiteY0" fmla="*/ 898498 h 898498"/>
                  <a:gd name="connsiteX1" fmla="*/ 7522 w 341478"/>
                  <a:gd name="connsiteY1" fmla="*/ 103367 h 898498"/>
                  <a:gd name="connsiteX2" fmla="*/ 110889 w 341478"/>
                  <a:gd name="connsiteY2" fmla="*/ 0 h 898498"/>
                  <a:gd name="connsiteX0" fmla="*/ 575718 w 575718"/>
                  <a:gd name="connsiteY0" fmla="*/ 1351527 h 1351527"/>
                  <a:gd name="connsiteX1" fmla="*/ 20289 w 575718"/>
                  <a:gd name="connsiteY1" fmla="*/ 127161 h 1351527"/>
                  <a:gd name="connsiteX2" fmla="*/ 123656 w 575718"/>
                  <a:gd name="connsiteY2" fmla="*/ 23794 h 1351527"/>
                  <a:gd name="connsiteX0" fmla="*/ 546490 w 546490"/>
                  <a:gd name="connsiteY0" fmla="*/ 1252636 h 1252636"/>
                  <a:gd name="connsiteX1" fmla="*/ 18583 w 546490"/>
                  <a:gd name="connsiteY1" fmla="*/ 121003 h 1252636"/>
                  <a:gd name="connsiteX2" fmla="*/ 121950 w 546490"/>
                  <a:gd name="connsiteY2" fmla="*/ 17636 h 1252636"/>
                  <a:gd name="connsiteX0" fmla="*/ 557982 w 557982"/>
                  <a:gd name="connsiteY0" fmla="*/ 1276824 h 1276824"/>
                  <a:gd name="connsiteX1" fmla="*/ 19250 w 557982"/>
                  <a:gd name="connsiteY1" fmla="*/ 122496 h 1276824"/>
                  <a:gd name="connsiteX2" fmla="*/ 122617 w 557982"/>
                  <a:gd name="connsiteY2" fmla="*/ 19129 h 1276824"/>
                  <a:gd name="connsiteX0" fmla="*/ 557982 w 557982"/>
                  <a:gd name="connsiteY0" fmla="*/ 1276824 h 1276824"/>
                  <a:gd name="connsiteX1" fmla="*/ 19250 w 557982"/>
                  <a:gd name="connsiteY1" fmla="*/ 122496 h 1276824"/>
                  <a:gd name="connsiteX2" fmla="*/ 122617 w 557982"/>
                  <a:gd name="connsiteY2" fmla="*/ 19129 h 1276824"/>
                  <a:gd name="connsiteX0" fmla="*/ 614674 w 614674"/>
                  <a:gd name="connsiteY0" fmla="*/ 1184439 h 1184439"/>
                  <a:gd name="connsiteX1" fmla="*/ 22598 w 614674"/>
                  <a:gd name="connsiteY1" fmla="*/ 116846 h 1184439"/>
                  <a:gd name="connsiteX2" fmla="*/ 125965 w 614674"/>
                  <a:gd name="connsiteY2" fmla="*/ 13479 h 1184439"/>
                  <a:gd name="connsiteX0" fmla="*/ 622920 w 622920"/>
                  <a:gd name="connsiteY0" fmla="*/ 1195287 h 1195287"/>
                  <a:gd name="connsiteX1" fmla="*/ 30844 w 622920"/>
                  <a:gd name="connsiteY1" fmla="*/ 127694 h 1195287"/>
                  <a:gd name="connsiteX2" fmla="*/ 91821 w 622920"/>
                  <a:gd name="connsiteY2" fmla="*/ 5546 h 1195287"/>
                  <a:gd name="connsiteX0" fmla="*/ 598849 w 598849"/>
                  <a:gd name="connsiteY0" fmla="*/ 1189741 h 1189741"/>
                  <a:gd name="connsiteX1" fmla="*/ 36316 w 598849"/>
                  <a:gd name="connsiteY1" fmla="*/ 166558 h 1189741"/>
                  <a:gd name="connsiteX2" fmla="*/ 67750 w 598849"/>
                  <a:gd name="connsiteY2" fmla="*/ 0 h 1189741"/>
                  <a:gd name="connsiteX0" fmla="*/ 465672 w 465672"/>
                  <a:gd name="connsiteY0" fmla="*/ 896457 h 896457"/>
                  <a:gd name="connsiteX1" fmla="*/ 27213 w 465672"/>
                  <a:gd name="connsiteY1" fmla="*/ 166558 h 896457"/>
                  <a:gd name="connsiteX2" fmla="*/ 58647 w 465672"/>
                  <a:gd name="connsiteY2" fmla="*/ 0 h 896457"/>
                  <a:gd name="connsiteX0" fmla="*/ 573249 w 573249"/>
                  <a:gd name="connsiteY0" fmla="*/ 848020 h 848020"/>
                  <a:gd name="connsiteX1" fmla="*/ 34563 w 573249"/>
                  <a:gd name="connsiteY1" fmla="*/ 166558 h 848020"/>
                  <a:gd name="connsiteX2" fmla="*/ 65997 w 573249"/>
                  <a:gd name="connsiteY2" fmla="*/ 0 h 848020"/>
                  <a:gd name="connsiteX0" fmla="*/ 654077 w 654077"/>
                  <a:gd name="connsiteY0" fmla="*/ 802803 h 802803"/>
                  <a:gd name="connsiteX1" fmla="*/ 40100 w 654077"/>
                  <a:gd name="connsiteY1" fmla="*/ 166558 h 802803"/>
                  <a:gd name="connsiteX2" fmla="*/ 71534 w 654077"/>
                  <a:gd name="connsiteY2" fmla="*/ 0 h 802803"/>
                  <a:gd name="connsiteX0" fmla="*/ 654077 w 654077"/>
                  <a:gd name="connsiteY0" fmla="*/ 802803 h 802803"/>
                  <a:gd name="connsiteX1" fmla="*/ 40100 w 654077"/>
                  <a:gd name="connsiteY1" fmla="*/ 166558 h 802803"/>
                  <a:gd name="connsiteX2" fmla="*/ 71534 w 654077"/>
                  <a:gd name="connsiteY2" fmla="*/ 0 h 802803"/>
                  <a:gd name="connsiteX0" fmla="*/ 676620 w 676620"/>
                  <a:gd name="connsiteY0" fmla="*/ 827980 h 827980"/>
                  <a:gd name="connsiteX1" fmla="*/ 41646 w 676620"/>
                  <a:gd name="connsiteY1" fmla="*/ 166558 h 827980"/>
                  <a:gd name="connsiteX2" fmla="*/ 73080 w 676620"/>
                  <a:gd name="connsiteY2" fmla="*/ 0 h 827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76620" h="827980">
                    <a:moveTo>
                      <a:pt x="676620" y="827980"/>
                    </a:moveTo>
                    <a:cubicBezTo>
                      <a:pt x="316674" y="479122"/>
                      <a:pt x="142236" y="304555"/>
                      <a:pt x="41646" y="166558"/>
                    </a:cubicBezTo>
                    <a:cubicBezTo>
                      <a:pt x="-58944" y="28561"/>
                      <a:pt x="51545" y="21535"/>
                      <a:pt x="73080" y="0"/>
                    </a:cubicBezTo>
                  </a:path>
                </a:pathLst>
              </a:custGeom>
              <a:ln w="381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2" name="Freeform 70">
                <a:extLst>
                  <a:ext uri="{FF2B5EF4-FFF2-40B4-BE49-F238E27FC236}">
                    <a16:creationId xmlns:a16="http://schemas.microsoft.com/office/drawing/2014/main" id="{3E6DA868-8808-43C7-8283-5A71F53235CB}"/>
                  </a:ext>
                </a:extLst>
              </p:cNvPr>
              <p:cNvSpPr/>
              <p:nvPr/>
            </p:nvSpPr>
            <p:spPr>
              <a:xfrm rot="1547584">
                <a:off x="3445577" y="2947008"/>
                <a:ext cx="901202" cy="877029"/>
              </a:xfrm>
              <a:custGeom>
                <a:avLst/>
                <a:gdLst>
                  <a:gd name="connsiteX0" fmla="*/ 679905 w 679905"/>
                  <a:gd name="connsiteY0" fmla="*/ 1118161 h 1118161"/>
                  <a:gd name="connsiteX1" fmla="*/ 11995 w 679905"/>
                  <a:gd name="connsiteY1" fmla="*/ 60637 h 1118161"/>
                  <a:gd name="connsiteX2" fmla="*/ 250534 w 679905"/>
                  <a:gd name="connsiteY2" fmla="*/ 132199 h 1118161"/>
                  <a:gd name="connsiteX3" fmla="*/ 250534 w 679905"/>
                  <a:gd name="connsiteY3" fmla="*/ 156053 h 1118161"/>
                  <a:gd name="connsiteX0" fmla="*/ 551259 w 551259"/>
                  <a:gd name="connsiteY0" fmla="*/ 985962 h 985962"/>
                  <a:gd name="connsiteX1" fmla="*/ 18521 w 551259"/>
                  <a:gd name="connsiteY1" fmla="*/ 127221 h 985962"/>
                  <a:gd name="connsiteX2" fmla="*/ 121888 w 551259"/>
                  <a:gd name="connsiteY2" fmla="*/ 0 h 985962"/>
                  <a:gd name="connsiteX3" fmla="*/ 121888 w 551259"/>
                  <a:gd name="connsiteY3" fmla="*/ 23854 h 985962"/>
                  <a:gd name="connsiteX0" fmla="*/ 551618 w 551618"/>
                  <a:gd name="connsiteY0" fmla="*/ 962935 h 962935"/>
                  <a:gd name="connsiteX1" fmla="*/ 18880 w 551618"/>
                  <a:gd name="connsiteY1" fmla="*/ 104194 h 962935"/>
                  <a:gd name="connsiteX2" fmla="*/ 122247 w 551618"/>
                  <a:gd name="connsiteY2" fmla="*/ 827 h 962935"/>
                  <a:gd name="connsiteX0" fmla="*/ 341478 w 341478"/>
                  <a:gd name="connsiteY0" fmla="*/ 898498 h 898498"/>
                  <a:gd name="connsiteX1" fmla="*/ 7522 w 341478"/>
                  <a:gd name="connsiteY1" fmla="*/ 103367 h 898498"/>
                  <a:gd name="connsiteX2" fmla="*/ 110889 w 341478"/>
                  <a:gd name="connsiteY2" fmla="*/ 0 h 898498"/>
                  <a:gd name="connsiteX0" fmla="*/ 341478 w 341478"/>
                  <a:gd name="connsiteY0" fmla="*/ 898498 h 898498"/>
                  <a:gd name="connsiteX1" fmla="*/ 7522 w 341478"/>
                  <a:gd name="connsiteY1" fmla="*/ 103367 h 898498"/>
                  <a:gd name="connsiteX2" fmla="*/ 110889 w 341478"/>
                  <a:gd name="connsiteY2" fmla="*/ 0 h 898498"/>
                  <a:gd name="connsiteX0" fmla="*/ 575718 w 575718"/>
                  <a:gd name="connsiteY0" fmla="*/ 1351527 h 1351527"/>
                  <a:gd name="connsiteX1" fmla="*/ 20289 w 575718"/>
                  <a:gd name="connsiteY1" fmla="*/ 127161 h 1351527"/>
                  <a:gd name="connsiteX2" fmla="*/ 123656 w 575718"/>
                  <a:gd name="connsiteY2" fmla="*/ 23794 h 1351527"/>
                  <a:gd name="connsiteX0" fmla="*/ 546490 w 546490"/>
                  <a:gd name="connsiteY0" fmla="*/ 1252636 h 1252636"/>
                  <a:gd name="connsiteX1" fmla="*/ 18583 w 546490"/>
                  <a:gd name="connsiteY1" fmla="*/ 121003 h 1252636"/>
                  <a:gd name="connsiteX2" fmla="*/ 121950 w 546490"/>
                  <a:gd name="connsiteY2" fmla="*/ 17636 h 1252636"/>
                  <a:gd name="connsiteX0" fmla="*/ 557982 w 557982"/>
                  <a:gd name="connsiteY0" fmla="*/ 1276824 h 1276824"/>
                  <a:gd name="connsiteX1" fmla="*/ 19250 w 557982"/>
                  <a:gd name="connsiteY1" fmla="*/ 122496 h 1276824"/>
                  <a:gd name="connsiteX2" fmla="*/ 122617 w 557982"/>
                  <a:gd name="connsiteY2" fmla="*/ 19129 h 1276824"/>
                  <a:gd name="connsiteX0" fmla="*/ 557982 w 557982"/>
                  <a:gd name="connsiteY0" fmla="*/ 1276824 h 1276824"/>
                  <a:gd name="connsiteX1" fmla="*/ 19250 w 557982"/>
                  <a:gd name="connsiteY1" fmla="*/ 122496 h 1276824"/>
                  <a:gd name="connsiteX2" fmla="*/ 122617 w 557982"/>
                  <a:gd name="connsiteY2" fmla="*/ 19129 h 1276824"/>
                  <a:gd name="connsiteX0" fmla="*/ 614674 w 614674"/>
                  <a:gd name="connsiteY0" fmla="*/ 1184439 h 1184439"/>
                  <a:gd name="connsiteX1" fmla="*/ 22598 w 614674"/>
                  <a:gd name="connsiteY1" fmla="*/ 116846 h 1184439"/>
                  <a:gd name="connsiteX2" fmla="*/ 125965 w 614674"/>
                  <a:gd name="connsiteY2" fmla="*/ 13479 h 1184439"/>
                  <a:gd name="connsiteX0" fmla="*/ 622920 w 622920"/>
                  <a:gd name="connsiteY0" fmla="*/ 1195287 h 1195287"/>
                  <a:gd name="connsiteX1" fmla="*/ 30844 w 622920"/>
                  <a:gd name="connsiteY1" fmla="*/ 127694 h 1195287"/>
                  <a:gd name="connsiteX2" fmla="*/ 91821 w 622920"/>
                  <a:gd name="connsiteY2" fmla="*/ 5546 h 1195287"/>
                  <a:gd name="connsiteX0" fmla="*/ 598849 w 598849"/>
                  <a:gd name="connsiteY0" fmla="*/ 1189741 h 1189741"/>
                  <a:gd name="connsiteX1" fmla="*/ 36316 w 598849"/>
                  <a:gd name="connsiteY1" fmla="*/ 166558 h 1189741"/>
                  <a:gd name="connsiteX2" fmla="*/ 67750 w 598849"/>
                  <a:gd name="connsiteY2" fmla="*/ 0 h 1189741"/>
                  <a:gd name="connsiteX0" fmla="*/ 465672 w 465672"/>
                  <a:gd name="connsiteY0" fmla="*/ 896457 h 896457"/>
                  <a:gd name="connsiteX1" fmla="*/ 27213 w 465672"/>
                  <a:gd name="connsiteY1" fmla="*/ 166558 h 896457"/>
                  <a:gd name="connsiteX2" fmla="*/ 58647 w 465672"/>
                  <a:gd name="connsiteY2" fmla="*/ 0 h 896457"/>
                  <a:gd name="connsiteX0" fmla="*/ 573249 w 573249"/>
                  <a:gd name="connsiteY0" fmla="*/ 848020 h 848020"/>
                  <a:gd name="connsiteX1" fmla="*/ 34563 w 573249"/>
                  <a:gd name="connsiteY1" fmla="*/ 166558 h 848020"/>
                  <a:gd name="connsiteX2" fmla="*/ 65997 w 573249"/>
                  <a:gd name="connsiteY2" fmla="*/ 0 h 848020"/>
                  <a:gd name="connsiteX0" fmla="*/ 654077 w 654077"/>
                  <a:gd name="connsiteY0" fmla="*/ 802803 h 802803"/>
                  <a:gd name="connsiteX1" fmla="*/ 40100 w 654077"/>
                  <a:gd name="connsiteY1" fmla="*/ 166558 h 802803"/>
                  <a:gd name="connsiteX2" fmla="*/ 71534 w 654077"/>
                  <a:gd name="connsiteY2" fmla="*/ 0 h 802803"/>
                  <a:gd name="connsiteX0" fmla="*/ 654077 w 654077"/>
                  <a:gd name="connsiteY0" fmla="*/ 802803 h 802803"/>
                  <a:gd name="connsiteX1" fmla="*/ 40100 w 654077"/>
                  <a:gd name="connsiteY1" fmla="*/ 166558 h 802803"/>
                  <a:gd name="connsiteX2" fmla="*/ 71534 w 654077"/>
                  <a:gd name="connsiteY2" fmla="*/ 0 h 802803"/>
                  <a:gd name="connsiteX0" fmla="*/ 901202 w 901202"/>
                  <a:gd name="connsiteY0" fmla="*/ 877029 h 877029"/>
                  <a:gd name="connsiteX1" fmla="*/ 57068 w 901202"/>
                  <a:gd name="connsiteY1" fmla="*/ 166558 h 877029"/>
                  <a:gd name="connsiteX2" fmla="*/ 88502 w 901202"/>
                  <a:gd name="connsiteY2" fmla="*/ 0 h 877029"/>
                  <a:gd name="connsiteX0" fmla="*/ 901202 w 901202"/>
                  <a:gd name="connsiteY0" fmla="*/ 877029 h 877029"/>
                  <a:gd name="connsiteX1" fmla="*/ 57068 w 901202"/>
                  <a:gd name="connsiteY1" fmla="*/ 166558 h 877029"/>
                  <a:gd name="connsiteX2" fmla="*/ 88502 w 901202"/>
                  <a:gd name="connsiteY2" fmla="*/ 0 h 8770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01202" h="877029">
                    <a:moveTo>
                      <a:pt x="901202" y="877029"/>
                    </a:moveTo>
                    <a:cubicBezTo>
                      <a:pt x="501761" y="556089"/>
                      <a:pt x="192518" y="312729"/>
                      <a:pt x="57068" y="166558"/>
                    </a:cubicBezTo>
                    <a:cubicBezTo>
                      <a:pt x="-78382" y="20387"/>
                      <a:pt x="66967" y="21535"/>
                      <a:pt x="88502" y="0"/>
                    </a:cubicBezTo>
                  </a:path>
                </a:pathLst>
              </a:custGeom>
              <a:ln w="3810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3" name="Freeform 71">
                <a:extLst>
                  <a:ext uri="{FF2B5EF4-FFF2-40B4-BE49-F238E27FC236}">
                    <a16:creationId xmlns:a16="http://schemas.microsoft.com/office/drawing/2014/main" id="{7486A7D1-FAB7-4D11-A8DD-20F5841CFA2F}"/>
                  </a:ext>
                </a:extLst>
              </p:cNvPr>
              <p:cNvSpPr/>
              <p:nvPr/>
            </p:nvSpPr>
            <p:spPr>
              <a:xfrm rot="1547584">
                <a:off x="3267432" y="3054722"/>
                <a:ext cx="643707" cy="727992"/>
              </a:xfrm>
              <a:custGeom>
                <a:avLst/>
                <a:gdLst>
                  <a:gd name="connsiteX0" fmla="*/ 679905 w 679905"/>
                  <a:gd name="connsiteY0" fmla="*/ 1118161 h 1118161"/>
                  <a:gd name="connsiteX1" fmla="*/ 11995 w 679905"/>
                  <a:gd name="connsiteY1" fmla="*/ 60637 h 1118161"/>
                  <a:gd name="connsiteX2" fmla="*/ 250534 w 679905"/>
                  <a:gd name="connsiteY2" fmla="*/ 132199 h 1118161"/>
                  <a:gd name="connsiteX3" fmla="*/ 250534 w 679905"/>
                  <a:gd name="connsiteY3" fmla="*/ 156053 h 1118161"/>
                  <a:gd name="connsiteX0" fmla="*/ 551259 w 551259"/>
                  <a:gd name="connsiteY0" fmla="*/ 985962 h 985962"/>
                  <a:gd name="connsiteX1" fmla="*/ 18521 w 551259"/>
                  <a:gd name="connsiteY1" fmla="*/ 127221 h 985962"/>
                  <a:gd name="connsiteX2" fmla="*/ 121888 w 551259"/>
                  <a:gd name="connsiteY2" fmla="*/ 0 h 985962"/>
                  <a:gd name="connsiteX3" fmla="*/ 121888 w 551259"/>
                  <a:gd name="connsiteY3" fmla="*/ 23854 h 985962"/>
                  <a:gd name="connsiteX0" fmla="*/ 551618 w 551618"/>
                  <a:gd name="connsiteY0" fmla="*/ 962935 h 962935"/>
                  <a:gd name="connsiteX1" fmla="*/ 18880 w 551618"/>
                  <a:gd name="connsiteY1" fmla="*/ 104194 h 962935"/>
                  <a:gd name="connsiteX2" fmla="*/ 122247 w 551618"/>
                  <a:gd name="connsiteY2" fmla="*/ 827 h 962935"/>
                  <a:gd name="connsiteX0" fmla="*/ 341478 w 341478"/>
                  <a:gd name="connsiteY0" fmla="*/ 898498 h 898498"/>
                  <a:gd name="connsiteX1" fmla="*/ 7522 w 341478"/>
                  <a:gd name="connsiteY1" fmla="*/ 103367 h 898498"/>
                  <a:gd name="connsiteX2" fmla="*/ 110889 w 341478"/>
                  <a:gd name="connsiteY2" fmla="*/ 0 h 898498"/>
                  <a:gd name="connsiteX0" fmla="*/ 341478 w 341478"/>
                  <a:gd name="connsiteY0" fmla="*/ 898498 h 898498"/>
                  <a:gd name="connsiteX1" fmla="*/ 7522 w 341478"/>
                  <a:gd name="connsiteY1" fmla="*/ 103367 h 898498"/>
                  <a:gd name="connsiteX2" fmla="*/ 110889 w 341478"/>
                  <a:gd name="connsiteY2" fmla="*/ 0 h 898498"/>
                  <a:gd name="connsiteX0" fmla="*/ 575718 w 575718"/>
                  <a:gd name="connsiteY0" fmla="*/ 1351527 h 1351527"/>
                  <a:gd name="connsiteX1" fmla="*/ 20289 w 575718"/>
                  <a:gd name="connsiteY1" fmla="*/ 127161 h 1351527"/>
                  <a:gd name="connsiteX2" fmla="*/ 123656 w 575718"/>
                  <a:gd name="connsiteY2" fmla="*/ 23794 h 1351527"/>
                  <a:gd name="connsiteX0" fmla="*/ 546490 w 546490"/>
                  <a:gd name="connsiteY0" fmla="*/ 1252636 h 1252636"/>
                  <a:gd name="connsiteX1" fmla="*/ 18583 w 546490"/>
                  <a:gd name="connsiteY1" fmla="*/ 121003 h 1252636"/>
                  <a:gd name="connsiteX2" fmla="*/ 121950 w 546490"/>
                  <a:gd name="connsiteY2" fmla="*/ 17636 h 1252636"/>
                  <a:gd name="connsiteX0" fmla="*/ 557982 w 557982"/>
                  <a:gd name="connsiteY0" fmla="*/ 1276824 h 1276824"/>
                  <a:gd name="connsiteX1" fmla="*/ 19250 w 557982"/>
                  <a:gd name="connsiteY1" fmla="*/ 122496 h 1276824"/>
                  <a:gd name="connsiteX2" fmla="*/ 122617 w 557982"/>
                  <a:gd name="connsiteY2" fmla="*/ 19129 h 1276824"/>
                  <a:gd name="connsiteX0" fmla="*/ 557982 w 557982"/>
                  <a:gd name="connsiteY0" fmla="*/ 1276824 h 1276824"/>
                  <a:gd name="connsiteX1" fmla="*/ 19250 w 557982"/>
                  <a:gd name="connsiteY1" fmla="*/ 122496 h 1276824"/>
                  <a:gd name="connsiteX2" fmla="*/ 122617 w 557982"/>
                  <a:gd name="connsiteY2" fmla="*/ 19129 h 1276824"/>
                  <a:gd name="connsiteX0" fmla="*/ 614674 w 614674"/>
                  <a:gd name="connsiteY0" fmla="*/ 1184439 h 1184439"/>
                  <a:gd name="connsiteX1" fmla="*/ 22598 w 614674"/>
                  <a:gd name="connsiteY1" fmla="*/ 116846 h 1184439"/>
                  <a:gd name="connsiteX2" fmla="*/ 125965 w 614674"/>
                  <a:gd name="connsiteY2" fmla="*/ 13479 h 1184439"/>
                  <a:gd name="connsiteX0" fmla="*/ 622920 w 622920"/>
                  <a:gd name="connsiteY0" fmla="*/ 1195287 h 1195287"/>
                  <a:gd name="connsiteX1" fmla="*/ 30844 w 622920"/>
                  <a:gd name="connsiteY1" fmla="*/ 127694 h 1195287"/>
                  <a:gd name="connsiteX2" fmla="*/ 91821 w 622920"/>
                  <a:gd name="connsiteY2" fmla="*/ 5546 h 1195287"/>
                  <a:gd name="connsiteX0" fmla="*/ 598849 w 598849"/>
                  <a:gd name="connsiteY0" fmla="*/ 1189741 h 1189741"/>
                  <a:gd name="connsiteX1" fmla="*/ 36316 w 598849"/>
                  <a:gd name="connsiteY1" fmla="*/ 166558 h 1189741"/>
                  <a:gd name="connsiteX2" fmla="*/ 67750 w 598849"/>
                  <a:gd name="connsiteY2" fmla="*/ 0 h 1189741"/>
                  <a:gd name="connsiteX0" fmla="*/ 465672 w 465672"/>
                  <a:gd name="connsiteY0" fmla="*/ 896457 h 896457"/>
                  <a:gd name="connsiteX1" fmla="*/ 27213 w 465672"/>
                  <a:gd name="connsiteY1" fmla="*/ 166558 h 896457"/>
                  <a:gd name="connsiteX2" fmla="*/ 58647 w 465672"/>
                  <a:gd name="connsiteY2" fmla="*/ 0 h 896457"/>
                  <a:gd name="connsiteX0" fmla="*/ 573249 w 573249"/>
                  <a:gd name="connsiteY0" fmla="*/ 848020 h 848020"/>
                  <a:gd name="connsiteX1" fmla="*/ 34563 w 573249"/>
                  <a:gd name="connsiteY1" fmla="*/ 166558 h 848020"/>
                  <a:gd name="connsiteX2" fmla="*/ 65997 w 573249"/>
                  <a:gd name="connsiteY2" fmla="*/ 0 h 848020"/>
                  <a:gd name="connsiteX0" fmla="*/ 654077 w 654077"/>
                  <a:gd name="connsiteY0" fmla="*/ 802803 h 802803"/>
                  <a:gd name="connsiteX1" fmla="*/ 40100 w 654077"/>
                  <a:gd name="connsiteY1" fmla="*/ 166558 h 802803"/>
                  <a:gd name="connsiteX2" fmla="*/ 71534 w 654077"/>
                  <a:gd name="connsiteY2" fmla="*/ 0 h 802803"/>
                  <a:gd name="connsiteX0" fmla="*/ 654077 w 654077"/>
                  <a:gd name="connsiteY0" fmla="*/ 802803 h 802803"/>
                  <a:gd name="connsiteX1" fmla="*/ 40100 w 654077"/>
                  <a:gd name="connsiteY1" fmla="*/ 166558 h 802803"/>
                  <a:gd name="connsiteX2" fmla="*/ 71534 w 654077"/>
                  <a:gd name="connsiteY2" fmla="*/ 0 h 802803"/>
                  <a:gd name="connsiteX0" fmla="*/ 901202 w 901202"/>
                  <a:gd name="connsiteY0" fmla="*/ 877029 h 877029"/>
                  <a:gd name="connsiteX1" fmla="*/ 57068 w 901202"/>
                  <a:gd name="connsiteY1" fmla="*/ 166558 h 877029"/>
                  <a:gd name="connsiteX2" fmla="*/ 88502 w 901202"/>
                  <a:gd name="connsiteY2" fmla="*/ 0 h 877029"/>
                  <a:gd name="connsiteX0" fmla="*/ 901202 w 901202"/>
                  <a:gd name="connsiteY0" fmla="*/ 877029 h 877029"/>
                  <a:gd name="connsiteX1" fmla="*/ 57068 w 901202"/>
                  <a:gd name="connsiteY1" fmla="*/ 166558 h 877029"/>
                  <a:gd name="connsiteX2" fmla="*/ 88502 w 901202"/>
                  <a:gd name="connsiteY2" fmla="*/ 0 h 877029"/>
                  <a:gd name="connsiteX0" fmla="*/ 643707 w 643707"/>
                  <a:gd name="connsiteY0" fmla="*/ 727992 h 727992"/>
                  <a:gd name="connsiteX1" fmla="*/ 39390 w 643707"/>
                  <a:gd name="connsiteY1" fmla="*/ 166558 h 727992"/>
                  <a:gd name="connsiteX2" fmla="*/ 70824 w 643707"/>
                  <a:gd name="connsiteY2" fmla="*/ 0 h 7279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43707" h="727992">
                    <a:moveTo>
                      <a:pt x="643707" y="727992"/>
                    </a:moveTo>
                    <a:cubicBezTo>
                      <a:pt x="244266" y="407052"/>
                      <a:pt x="134870" y="287890"/>
                      <a:pt x="39390" y="166558"/>
                    </a:cubicBezTo>
                    <a:cubicBezTo>
                      <a:pt x="-56090" y="45226"/>
                      <a:pt x="49289" y="21535"/>
                      <a:pt x="70824" y="0"/>
                    </a:cubicBezTo>
                  </a:path>
                </a:pathLst>
              </a:custGeom>
              <a:ln w="381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4" name="Freeform 72">
                <a:extLst>
                  <a:ext uri="{FF2B5EF4-FFF2-40B4-BE49-F238E27FC236}">
                    <a16:creationId xmlns:a16="http://schemas.microsoft.com/office/drawing/2014/main" id="{C73EAEF7-E6DD-4445-A668-BDEC65F8C1FC}"/>
                  </a:ext>
                </a:extLst>
              </p:cNvPr>
              <p:cNvSpPr/>
              <p:nvPr/>
            </p:nvSpPr>
            <p:spPr>
              <a:xfrm>
                <a:off x="4054881" y="2604251"/>
                <a:ext cx="374940" cy="803082"/>
              </a:xfrm>
              <a:custGeom>
                <a:avLst/>
                <a:gdLst>
                  <a:gd name="connsiteX0" fmla="*/ 679905 w 679905"/>
                  <a:gd name="connsiteY0" fmla="*/ 1118161 h 1118161"/>
                  <a:gd name="connsiteX1" fmla="*/ 11995 w 679905"/>
                  <a:gd name="connsiteY1" fmla="*/ 60637 h 1118161"/>
                  <a:gd name="connsiteX2" fmla="*/ 250534 w 679905"/>
                  <a:gd name="connsiteY2" fmla="*/ 132199 h 1118161"/>
                  <a:gd name="connsiteX3" fmla="*/ 250534 w 679905"/>
                  <a:gd name="connsiteY3" fmla="*/ 156053 h 1118161"/>
                  <a:gd name="connsiteX0" fmla="*/ 551259 w 551259"/>
                  <a:gd name="connsiteY0" fmla="*/ 985962 h 985962"/>
                  <a:gd name="connsiteX1" fmla="*/ 18521 w 551259"/>
                  <a:gd name="connsiteY1" fmla="*/ 127221 h 985962"/>
                  <a:gd name="connsiteX2" fmla="*/ 121888 w 551259"/>
                  <a:gd name="connsiteY2" fmla="*/ 0 h 985962"/>
                  <a:gd name="connsiteX3" fmla="*/ 121888 w 551259"/>
                  <a:gd name="connsiteY3" fmla="*/ 23854 h 985962"/>
                  <a:gd name="connsiteX0" fmla="*/ 551618 w 551618"/>
                  <a:gd name="connsiteY0" fmla="*/ 962935 h 962935"/>
                  <a:gd name="connsiteX1" fmla="*/ 18880 w 551618"/>
                  <a:gd name="connsiteY1" fmla="*/ 104194 h 962935"/>
                  <a:gd name="connsiteX2" fmla="*/ 122247 w 551618"/>
                  <a:gd name="connsiteY2" fmla="*/ 827 h 962935"/>
                  <a:gd name="connsiteX0" fmla="*/ 374940 w 374940"/>
                  <a:gd name="connsiteY0" fmla="*/ 803082 h 803082"/>
                  <a:gd name="connsiteX1" fmla="*/ 9180 w 374940"/>
                  <a:gd name="connsiteY1" fmla="*/ 103367 h 803082"/>
                  <a:gd name="connsiteX2" fmla="*/ 112547 w 374940"/>
                  <a:gd name="connsiteY2" fmla="*/ 0 h 803082"/>
                  <a:gd name="connsiteX0" fmla="*/ 374940 w 374940"/>
                  <a:gd name="connsiteY0" fmla="*/ 803082 h 803082"/>
                  <a:gd name="connsiteX1" fmla="*/ 9180 w 374940"/>
                  <a:gd name="connsiteY1" fmla="*/ 103367 h 803082"/>
                  <a:gd name="connsiteX2" fmla="*/ 112547 w 374940"/>
                  <a:gd name="connsiteY2" fmla="*/ 0 h 803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74940" h="803082">
                    <a:moveTo>
                      <a:pt x="374940" y="803082"/>
                    </a:moveTo>
                    <a:cubicBezTo>
                      <a:pt x="140376" y="364434"/>
                      <a:pt x="52912" y="237214"/>
                      <a:pt x="9180" y="103367"/>
                    </a:cubicBezTo>
                    <a:cubicBezTo>
                      <a:pt x="-34552" y="-30480"/>
                      <a:pt x="91012" y="21535"/>
                      <a:pt x="112547" y="0"/>
                    </a:cubicBezTo>
                  </a:path>
                </a:pathLst>
              </a:custGeom>
              <a:ln w="381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45" name="Straight Connector 74">
                <a:extLst>
                  <a:ext uri="{FF2B5EF4-FFF2-40B4-BE49-F238E27FC236}">
                    <a16:creationId xmlns:a16="http://schemas.microsoft.com/office/drawing/2014/main" id="{E3FF6209-840F-4649-A49E-53A5025A657C}"/>
                  </a:ext>
                </a:extLst>
              </p:cNvPr>
              <p:cNvCxnSpPr/>
              <p:nvPr/>
            </p:nvCxnSpPr>
            <p:spPr>
              <a:xfrm>
                <a:off x="4429821" y="2853074"/>
                <a:ext cx="457200" cy="504385"/>
              </a:xfrm>
              <a:prstGeom prst="line">
                <a:avLst/>
              </a:prstGeom>
              <a:ln w="381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" name="Straight Connector 76">
                <a:extLst>
                  <a:ext uri="{FF2B5EF4-FFF2-40B4-BE49-F238E27FC236}">
                    <a16:creationId xmlns:a16="http://schemas.microsoft.com/office/drawing/2014/main" id="{4EB7F600-637C-48B9-9451-08377323C59D}"/>
                  </a:ext>
                </a:extLst>
              </p:cNvPr>
              <p:cNvCxnSpPr/>
              <p:nvPr/>
            </p:nvCxnSpPr>
            <p:spPr>
              <a:xfrm>
                <a:off x="4362502" y="2933678"/>
                <a:ext cx="295919" cy="351306"/>
              </a:xfrm>
              <a:prstGeom prst="line">
                <a:avLst/>
              </a:prstGeom>
              <a:ln w="381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" name="Straight Connector 78">
                <a:extLst>
                  <a:ext uri="{FF2B5EF4-FFF2-40B4-BE49-F238E27FC236}">
                    <a16:creationId xmlns:a16="http://schemas.microsoft.com/office/drawing/2014/main" id="{B12F1A17-5D35-4092-8F23-DF67BEB354BE}"/>
                  </a:ext>
                </a:extLst>
              </p:cNvPr>
              <p:cNvCxnSpPr/>
              <p:nvPr/>
            </p:nvCxnSpPr>
            <p:spPr>
              <a:xfrm>
                <a:off x="3913737" y="3264779"/>
                <a:ext cx="227610" cy="555919"/>
              </a:xfrm>
              <a:prstGeom prst="line">
                <a:avLst/>
              </a:prstGeom>
              <a:ln w="3810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8" name="Straight Connector 80">
                <a:extLst>
                  <a:ext uri="{FF2B5EF4-FFF2-40B4-BE49-F238E27FC236}">
                    <a16:creationId xmlns:a16="http://schemas.microsoft.com/office/drawing/2014/main" id="{21A6FE67-206E-497A-98D2-B31B7E05E5FB}"/>
                  </a:ext>
                </a:extLst>
              </p:cNvPr>
              <p:cNvCxnSpPr/>
              <p:nvPr/>
            </p:nvCxnSpPr>
            <p:spPr>
              <a:xfrm>
                <a:off x="3464972" y="3595880"/>
                <a:ext cx="124313" cy="297096"/>
              </a:xfrm>
              <a:prstGeom prst="line">
                <a:avLst/>
              </a:prstGeom>
              <a:ln w="381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82">
                <a:extLst>
                  <a:ext uri="{FF2B5EF4-FFF2-40B4-BE49-F238E27FC236}">
                    <a16:creationId xmlns:a16="http://schemas.microsoft.com/office/drawing/2014/main" id="{CFD75021-6F4E-4C95-8BE6-3AA487B69911}"/>
                  </a:ext>
                </a:extLst>
              </p:cNvPr>
              <p:cNvCxnSpPr/>
              <p:nvPr/>
            </p:nvCxnSpPr>
            <p:spPr>
              <a:xfrm>
                <a:off x="3735921" y="3403843"/>
                <a:ext cx="234952" cy="455277"/>
              </a:xfrm>
              <a:prstGeom prst="line">
                <a:avLst/>
              </a:prstGeom>
              <a:ln w="381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>
                <a:extLst>
                  <a:ext uri="{FF2B5EF4-FFF2-40B4-BE49-F238E27FC236}">
                    <a16:creationId xmlns:a16="http://schemas.microsoft.com/office/drawing/2014/main" id="{A5004F06-180F-461D-925B-FE0F51D0EB86}"/>
                  </a:ext>
                </a:extLst>
              </p:cNvPr>
              <p:cNvCxnSpPr/>
              <p:nvPr/>
            </p:nvCxnSpPr>
            <p:spPr>
              <a:xfrm>
                <a:off x="4054881" y="3160202"/>
                <a:ext cx="173608" cy="416836"/>
              </a:xfrm>
              <a:prstGeom prst="line">
                <a:avLst/>
              </a:prstGeom>
              <a:ln w="381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6" name="Freeform 52">
              <a:extLst>
                <a:ext uri="{FF2B5EF4-FFF2-40B4-BE49-F238E27FC236}">
                  <a16:creationId xmlns:a16="http://schemas.microsoft.com/office/drawing/2014/main" id="{8022FA50-F9AD-4ED5-A343-E8A33D5C40BC}"/>
                </a:ext>
              </a:extLst>
            </p:cNvPr>
            <p:cNvSpPr/>
            <p:nvPr/>
          </p:nvSpPr>
          <p:spPr>
            <a:xfrm>
              <a:off x="-3827" y="360053"/>
              <a:ext cx="1773101" cy="6264344"/>
            </a:xfrm>
            <a:custGeom>
              <a:avLst/>
              <a:gdLst>
                <a:gd name="connsiteX0" fmla="*/ 1391479 w 1534602"/>
                <a:gd name="connsiteY0" fmla="*/ 286247 h 2631882"/>
                <a:gd name="connsiteX1" fmla="*/ 1534602 w 1534602"/>
                <a:gd name="connsiteY1" fmla="*/ 858741 h 2631882"/>
                <a:gd name="connsiteX2" fmla="*/ 1152940 w 1534602"/>
                <a:gd name="connsiteY2" fmla="*/ 1789043 h 2631882"/>
                <a:gd name="connsiteX3" fmla="*/ 1534602 w 1534602"/>
                <a:gd name="connsiteY3" fmla="*/ 2576223 h 2631882"/>
                <a:gd name="connsiteX4" fmla="*/ 198783 w 1534602"/>
                <a:gd name="connsiteY4" fmla="*/ 2631882 h 2631882"/>
                <a:gd name="connsiteX5" fmla="*/ 0 w 1534602"/>
                <a:gd name="connsiteY5" fmla="*/ 0 h 2631882"/>
                <a:gd name="connsiteX6" fmla="*/ 1391479 w 1534602"/>
                <a:gd name="connsiteY6" fmla="*/ 286247 h 2631882"/>
                <a:gd name="connsiteX0" fmla="*/ 1391479 w 1534602"/>
                <a:gd name="connsiteY0" fmla="*/ 286247 h 2631882"/>
                <a:gd name="connsiteX1" fmla="*/ 1534602 w 1534602"/>
                <a:gd name="connsiteY1" fmla="*/ 858741 h 2631882"/>
                <a:gd name="connsiteX2" fmla="*/ 1152940 w 1534602"/>
                <a:gd name="connsiteY2" fmla="*/ 1789043 h 2631882"/>
                <a:gd name="connsiteX3" fmla="*/ 1534602 w 1534602"/>
                <a:gd name="connsiteY3" fmla="*/ 2576223 h 2631882"/>
                <a:gd name="connsiteX4" fmla="*/ 198783 w 1534602"/>
                <a:gd name="connsiteY4" fmla="*/ 2631882 h 2631882"/>
                <a:gd name="connsiteX5" fmla="*/ 0 w 1534602"/>
                <a:gd name="connsiteY5" fmla="*/ 0 h 2631882"/>
                <a:gd name="connsiteX6" fmla="*/ 1391479 w 1534602"/>
                <a:gd name="connsiteY6" fmla="*/ 286247 h 2631882"/>
                <a:gd name="connsiteX0" fmla="*/ 1391479 w 1534602"/>
                <a:gd name="connsiteY0" fmla="*/ 286247 h 2631882"/>
                <a:gd name="connsiteX1" fmla="*/ 1534602 w 1534602"/>
                <a:gd name="connsiteY1" fmla="*/ 858741 h 2631882"/>
                <a:gd name="connsiteX2" fmla="*/ 1152940 w 1534602"/>
                <a:gd name="connsiteY2" fmla="*/ 1789043 h 2631882"/>
                <a:gd name="connsiteX3" fmla="*/ 1534602 w 1534602"/>
                <a:gd name="connsiteY3" fmla="*/ 2576223 h 2631882"/>
                <a:gd name="connsiteX4" fmla="*/ 198783 w 1534602"/>
                <a:gd name="connsiteY4" fmla="*/ 2631882 h 2631882"/>
                <a:gd name="connsiteX5" fmla="*/ 0 w 1534602"/>
                <a:gd name="connsiteY5" fmla="*/ 0 h 2631882"/>
                <a:gd name="connsiteX6" fmla="*/ 1391479 w 1534602"/>
                <a:gd name="connsiteY6" fmla="*/ 286247 h 2631882"/>
                <a:gd name="connsiteX0" fmla="*/ 1391479 w 1534602"/>
                <a:gd name="connsiteY0" fmla="*/ 286247 h 2631882"/>
                <a:gd name="connsiteX1" fmla="*/ 1534602 w 1534602"/>
                <a:gd name="connsiteY1" fmla="*/ 858741 h 2631882"/>
                <a:gd name="connsiteX2" fmla="*/ 1152940 w 1534602"/>
                <a:gd name="connsiteY2" fmla="*/ 1789043 h 2631882"/>
                <a:gd name="connsiteX3" fmla="*/ 1534602 w 1534602"/>
                <a:gd name="connsiteY3" fmla="*/ 2576223 h 2631882"/>
                <a:gd name="connsiteX4" fmla="*/ 198783 w 1534602"/>
                <a:gd name="connsiteY4" fmla="*/ 2631882 h 2631882"/>
                <a:gd name="connsiteX5" fmla="*/ 0 w 1534602"/>
                <a:gd name="connsiteY5" fmla="*/ 0 h 2631882"/>
                <a:gd name="connsiteX6" fmla="*/ 1391479 w 1534602"/>
                <a:gd name="connsiteY6" fmla="*/ 286247 h 2631882"/>
                <a:gd name="connsiteX0" fmla="*/ 1391479 w 1534602"/>
                <a:gd name="connsiteY0" fmla="*/ 286247 h 2631882"/>
                <a:gd name="connsiteX1" fmla="*/ 1534602 w 1534602"/>
                <a:gd name="connsiteY1" fmla="*/ 858741 h 2631882"/>
                <a:gd name="connsiteX2" fmla="*/ 1152940 w 1534602"/>
                <a:gd name="connsiteY2" fmla="*/ 1789043 h 2631882"/>
                <a:gd name="connsiteX3" fmla="*/ 1534602 w 1534602"/>
                <a:gd name="connsiteY3" fmla="*/ 2576223 h 2631882"/>
                <a:gd name="connsiteX4" fmla="*/ 166977 w 1534602"/>
                <a:gd name="connsiteY4" fmla="*/ 2631882 h 2631882"/>
                <a:gd name="connsiteX5" fmla="*/ 0 w 1534602"/>
                <a:gd name="connsiteY5" fmla="*/ 0 h 2631882"/>
                <a:gd name="connsiteX6" fmla="*/ 1391479 w 1534602"/>
                <a:gd name="connsiteY6" fmla="*/ 286247 h 2631882"/>
                <a:gd name="connsiteX0" fmla="*/ 1391479 w 1550504"/>
                <a:gd name="connsiteY0" fmla="*/ 286247 h 2631882"/>
                <a:gd name="connsiteX1" fmla="*/ 1534602 w 1550504"/>
                <a:gd name="connsiteY1" fmla="*/ 858741 h 2631882"/>
                <a:gd name="connsiteX2" fmla="*/ 1152940 w 1550504"/>
                <a:gd name="connsiteY2" fmla="*/ 1789043 h 2631882"/>
                <a:gd name="connsiteX3" fmla="*/ 1550504 w 1550504"/>
                <a:gd name="connsiteY3" fmla="*/ 2600077 h 2631882"/>
                <a:gd name="connsiteX4" fmla="*/ 166977 w 1550504"/>
                <a:gd name="connsiteY4" fmla="*/ 2631882 h 2631882"/>
                <a:gd name="connsiteX5" fmla="*/ 0 w 1550504"/>
                <a:gd name="connsiteY5" fmla="*/ 0 h 2631882"/>
                <a:gd name="connsiteX6" fmla="*/ 1391479 w 1550504"/>
                <a:gd name="connsiteY6" fmla="*/ 286247 h 2631882"/>
                <a:gd name="connsiteX0" fmla="*/ 1391479 w 1550504"/>
                <a:gd name="connsiteY0" fmla="*/ 286247 h 2631882"/>
                <a:gd name="connsiteX1" fmla="*/ 1478943 w 1550504"/>
                <a:gd name="connsiteY1" fmla="*/ 906449 h 2631882"/>
                <a:gd name="connsiteX2" fmla="*/ 1152940 w 1550504"/>
                <a:gd name="connsiteY2" fmla="*/ 1789043 h 2631882"/>
                <a:gd name="connsiteX3" fmla="*/ 1550504 w 1550504"/>
                <a:gd name="connsiteY3" fmla="*/ 2600077 h 2631882"/>
                <a:gd name="connsiteX4" fmla="*/ 166977 w 1550504"/>
                <a:gd name="connsiteY4" fmla="*/ 2631882 h 2631882"/>
                <a:gd name="connsiteX5" fmla="*/ 0 w 1550504"/>
                <a:gd name="connsiteY5" fmla="*/ 0 h 2631882"/>
                <a:gd name="connsiteX6" fmla="*/ 1391479 w 1550504"/>
                <a:gd name="connsiteY6" fmla="*/ 286247 h 2631882"/>
                <a:gd name="connsiteX0" fmla="*/ 1224502 w 1383527"/>
                <a:gd name="connsiteY0" fmla="*/ 172121 h 2517756"/>
                <a:gd name="connsiteX1" fmla="*/ 1311966 w 1383527"/>
                <a:gd name="connsiteY1" fmla="*/ 792323 h 2517756"/>
                <a:gd name="connsiteX2" fmla="*/ 985963 w 1383527"/>
                <a:gd name="connsiteY2" fmla="*/ 1674917 h 2517756"/>
                <a:gd name="connsiteX3" fmla="*/ 1383527 w 1383527"/>
                <a:gd name="connsiteY3" fmla="*/ 2485951 h 2517756"/>
                <a:gd name="connsiteX4" fmla="*/ 0 w 1383527"/>
                <a:gd name="connsiteY4" fmla="*/ 2517756 h 2517756"/>
                <a:gd name="connsiteX5" fmla="*/ 203615 w 1383527"/>
                <a:gd name="connsiteY5" fmla="*/ 0 h 2517756"/>
                <a:gd name="connsiteX6" fmla="*/ 1224502 w 1383527"/>
                <a:gd name="connsiteY6" fmla="*/ 172121 h 2517756"/>
                <a:gd name="connsiteX0" fmla="*/ 1048470 w 1207495"/>
                <a:gd name="connsiteY0" fmla="*/ 172121 h 2590382"/>
                <a:gd name="connsiteX1" fmla="*/ 1135934 w 1207495"/>
                <a:gd name="connsiteY1" fmla="*/ 792323 h 2590382"/>
                <a:gd name="connsiteX2" fmla="*/ 809931 w 1207495"/>
                <a:gd name="connsiteY2" fmla="*/ 1674917 h 2590382"/>
                <a:gd name="connsiteX3" fmla="*/ 1207495 w 1207495"/>
                <a:gd name="connsiteY3" fmla="*/ 2485951 h 2590382"/>
                <a:gd name="connsiteX4" fmla="*/ 0 w 1207495"/>
                <a:gd name="connsiteY4" fmla="*/ 2590382 h 2590382"/>
                <a:gd name="connsiteX5" fmla="*/ 27583 w 1207495"/>
                <a:gd name="connsiteY5" fmla="*/ 0 h 2590382"/>
                <a:gd name="connsiteX6" fmla="*/ 1048470 w 1207495"/>
                <a:gd name="connsiteY6" fmla="*/ 172121 h 2590382"/>
                <a:gd name="connsiteX0" fmla="*/ 1048470 w 1207495"/>
                <a:gd name="connsiteY0" fmla="*/ 172121 h 2590382"/>
                <a:gd name="connsiteX1" fmla="*/ 1135934 w 1207495"/>
                <a:gd name="connsiteY1" fmla="*/ 792323 h 2590382"/>
                <a:gd name="connsiteX2" fmla="*/ 809931 w 1207495"/>
                <a:gd name="connsiteY2" fmla="*/ 1674917 h 2590382"/>
                <a:gd name="connsiteX3" fmla="*/ 1207495 w 1207495"/>
                <a:gd name="connsiteY3" fmla="*/ 2485951 h 2590382"/>
                <a:gd name="connsiteX4" fmla="*/ 0 w 1207495"/>
                <a:gd name="connsiteY4" fmla="*/ 2590382 h 2590382"/>
                <a:gd name="connsiteX5" fmla="*/ 27583 w 1207495"/>
                <a:gd name="connsiteY5" fmla="*/ 0 h 2590382"/>
                <a:gd name="connsiteX6" fmla="*/ 1048470 w 1207495"/>
                <a:gd name="connsiteY6" fmla="*/ 172121 h 2590382"/>
                <a:gd name="connsiteX0" fmla="*/ 1029940 w 1188965"/>
                <a:gd name="connsiteY0" fmla="*/ 172121 h 4696542"/>
                <a:gd name="connsiteX1" fmla="*/ 1117404 w 1188965"/>
                <a:gd name="connsiteY1" fmla="*/ 792323 h 4696542"/>
                <a:gd name="connsiteX2" fmla="*/ 791401 w 1188965"/>
                <a:gd name="connsiteY2" fmla="*/ 1674917 h 4696542"/>
                <a:gd name="connsiteX3" fmla="*/ 1188965 w 1188965"/>
                <a:gd name="connsiteY3" fmla="*/ 2485951 h 4696542"/>
                <a:gd name="connsiteX4" fmla="*/ 0 w 1188965"/>
                <a:gd name="connsiteY4" fmla="*/ 4696542 h 4696542"/>
                <a:gd name="connsiteX5" fmla="*/ 9053 w 1188965"/>
                <a:gd name="connsiteY5" fmla="*/ 0 h 4696542"/>
                <a:gd name="connsiteX6" fmla="*/ 1029940 w 1188965"/>
                <a:gd name="connsiteY6" fmla="*/ 172121 h 4696542"/>
                <a:gd name="connsiteX0" fmla="*/ 1029940 w 1846766"/>
                <a:gd name="connsiteY0" fmla="*/ 172121 h 4698337"/>
                <a:gd name="connsiteX1" fmla="*/ 1117404 w 1846766"/>
                <a:gd name="connsiteY1" fmla="*/ 792323 h 4698337"/>
                <a:gd name="connsiteX2" fmla="*/ 791401 w 1846766"/>
                <a:gd name="connsiteY2" fmla="*/ 1674917 h 4698337"/>
                <a:gd name="connsiteX3" fmla="*/ 1846766 w 1846766"/>
                <a:gd name="connsiteY3" fmla="*/ 4695862 h 4698337"/>
                <a:gd name="connsiteX4" fmla="*/ 0 w 1846766"/>
                <a:gd name="connsiteY4" fmla="*/ 4696542 h 4698337"/>
                <a:gd name="connsiteX5" fmla="*/ 9053 w 1846766"/>
                <a:gd name="connsiteY5" fmla="*/ 0 h 4698337"/>
                <a:gd name="connsiteX6" fmla="*/ 1029940 w 1846766"/>
                <a:gd name="connsiteY6" fmla="*/ 172121 h 4698337"/>
                <a:gd name="connsiteX0" fmla="*/ 1029940 w 1846766"/>
                <a:gd name="connsiteY0" fmla="*/ 172121 h 4704980"/>
                <a:gd name="connsiteX1" fmla="*/ 1117404 w 1846766"/>
                <a:gd name="connsiteY1" fmla="*/ 792323 h 4704980"/>
                <a:gd name="connsiteX2" fmla="*/ 791401 w 1846766"/>
                <a:gd name="connsiteY2" fmla="*/ 1674917 h 4704980"/>
                <a:gd name="connsiteX3" fmla="*/ 1846766 w 1846766"/>
                <a:gd name="connsiteY3" fmla="*/ 4695862 h 4704980"/>
                <a:gd name="connsiteX4" fmla="*/ 0 w 1846766"/>
                <a:gd name="connsiteY4" fmla="*/ 4696542 h 4704980"/>
                <a:gd name="connsiteX5" fmla="*/ 9053 w 1846766"/>
                <a:gd name="connsiteY5" fmla="*/ 0 h 4704980"/>
                <a:gd name="connsiteX6" fmla="*/ 1029940 w 1846766"/>
                <a:gd name="connsiteY6" fmla="*/ 172121 h 4704980"/>
                <a:gd name="connsiteX0" fmla="*/ 1029940 w 1856031"/>
                <a:gd name="connsiteY0" fmla="*/ 172121 h 4714470"/>
                <a:gd name="connsiteX1" fmla="*/ 1117404 w 1856031"/>
                <a:gd name="connsiteY1" fmla="*/ 792323 h 4714470"/>
                <a:gd name="connsiteX2" fmla="*/ 791401 w 1856031"/>
                <a:gd name="connsiteY2" fmla="*/ 1674917 h 4714470"/>
                <a:gd name="connsiteX3" fmla="*/ 1856031 w 1856031"/>
                <a:gd name="connsiteY3" fmla="*/ 4706237 h 4714470"/>
                <a:gd name="connsiteX4" fmla="*/ 0 w 1856031"/>
                <a:gd name="connsiteY4" fmla="*/ 4696542 h 4714470"/>
                <a:gd name="connsiteX5" fmla="*/ 9053 w 1856031"/>
                <a:gd name="connsiteY5" fmla="*/ 0 h 4714470"/>
                <a:gd name="connsiteX6" fmla="*/ 1029940 w 1856031"/>
                <a:gd name="connsiteY6" fmla="*/ 172121 h 4714470"/>
                <a:gd name="connsiteX0" fmla="*/ 1029940 w 1856031"/>
                <a:gd name="connsiteY0" fmla="*/ 172121 h 4714470"/>
                <a:gd name="connsiteX1" fmla="*/ 1163728 w 1856031"/>
                <a:gd name="connsiteY1" fmla="*/ 771572 h 4714470"/>
                <a:gd name="connsiteX2" fmla="*/ 791401 w 1856031"/>
                <a:gd name="connsiteY2" fmla="*/ 1674917 h 4714470"/>
                <a:gd name="connsiteX3" fmla="*/ 1856031 w 1856031"/>
                <a:gd name="connsiteY3" fmla="*/ 4706237 h 4714470"/>
                <a:gd name="connsiteX4" fmla="*/ 0 w 1856031"/>
                <a:gd name="connsiteY4" fmla="*/ 4696542 h 4714470"/>
                <a:gd name="connsiteX5" fmla="*/ 9053 w 1856031"/>
                <a:gd name="connsiteY5" fmla="*/ 0 h 4714470"/>
                <a:gd name="connsiteX6" fmla="*/ 1029940 w 1856031"/>
                <a:gd name="connsiteY6" fmla="*/ 172121 h 4714470"/>
                <a:gd name="connsiteX0" fmla="*/ 937292 w 1856031"/>
                <a:gd name="connsiteY0" fmla="*/ 0 h 5102609"/>
                <a:gd name="connsiteX1" fmla="*/ 1163728 w 1856031"/>
                <a:gd name="connsiteY1" fmla="*/ 1159711 h 5102609"/>
                <a:gd name="connsiteX2" fmla="*/ 791401 w 1856031"/>
                <a:gd name="connsiteY2" fmla="*/ 2063056 h 5102609"/>
                <a:gd name="connsiteX3" fmla="*/ 1856031 w 1856031"/>
                <a:gd name="connsiteY3" fmla="*/ 5094376 h 5102609"/>
                <a:gd name="connsiteX4" fmla="*/ 0 w 1856031"/>
                <a:gd name="connsiteY4" fmla="*/ 5084681 h 5102609"/>
                <a:gd name="connsiteX5" fmla="*/ 9053 w 1856031"/>
                <a:gd name="connsiteY5" fmla="*/ 388139 h 5102609"/>
                <a:gd name="connsiteX6" fmla="*/ 937292 w 1856031"/>
                <a:gd name="connsiteY6" fmla="*/ 0 h 5102609"/>
                <a:gd name="connsiteX0" fmla="*/ 937292 w 1856031"/>
                <a:gd name="connsiteY0" fmla="*/ 37243 h 5139852"/>
                <a:gd name="connsiteX1" fmla="*/ 1163728 w 1856031"/>
                <a:gd name="connsiteY1" fmla="*/ 1196954 h 5139852"/>
                <a:gd name="connsiteX2" fmla="*/ 791401 w 1856031"/>
                <a:gd name="connsiteY2" fmla="*/ 2100299 h 5139852"/>
                <a:gd name="connsiteX3" fmla="*/ 1856031 w 1856031"/>
                <a:gd name="connsiteY3" fmla="*/ 5131619 h 5139852"/>
                <a:gd name="connsiteX4" fmla="*/ 0 w 1856031"/>
                <a:gd name="connsiteY4" fmla="*/ 5121924 h 5139852"/>
                <a:gd name="connsiteX5" fmla="*/ 9053 w 1856031"/>
                <a:gd name="connsiteY5" fmla="*/ 0 h 5139852"/>
                <a:gd name="connsiteX6" fmla="*/ 937292 w 1856031"/>
                <a:gd name="connsiteY6" fmla="*/ 37243 h 5139852"/>
                <a:gd name="connsiteX0" fmla="*/ 928027 w 1856031"/>
                <a:gd name="connsiteY0" fmla="*/ 0 h 5870372"/>
                <a:gd name="connsiteX1" fmla="*/ 1163728 w 1856031"/>
                <a:gd name="connsiteY1" fmla="*/ 1927474 h 5870372"/>
                <a:gd name="connsiteX2" fmla="*/ 791401 w 1856031"/>
                <a:gd name="connsiteY2" fmla="*/ 2830819 h 5870372"/>
                <a:gd name="connsiteX3" fmla="*/ 1856031 w 1856031"/>
                <a:gd name="connsiteY3" fmla="*/ 5862139 h 5870372"/>
                <a:gd name="connsiteX4" fmla="*/ 0 w 1856031"/>
                <a:gd name="connsiteY4" fmla="*/ 5852444 h 5870372"/>
                <a:gd name="connsiteX5" fmla="*/ 9053 w 1856031"/>
                <a:gd name="connsiteY5" fmla="*/ 730520 h 5870372"/>
                <a:gd name="connsiteX6" fmla="*/ 928027 w 1856031"/>
                <a:gd name="connsiteY6" fmla="*/ 0 h 5870372"/>
                <a:gd name="connsiteX0" fmla="*/ 928027 w 1856031"/>
                <a:gd name="connsiteY0" fmla="*/ 7348 h 5877720"/>
                <a:gd name="connsiteX1" fmla="*/ 1163728 w 1856031"/>
                <a:gd name="connsiteY1" fmla="*/ 1934822 h 5877720"/>
                <a:gd name="connsiteX2" fmla="*/ 791401 w 1856031"/>
                <a:gd name="connsiteY2" fmla="*/ 2838167 h 5877720"/>
                <a:gd name="connsiteX3" fmla="*/ 1856031 w 1856031"/>
                <a:gd name="connsiteY3" fmla="*/ 5869487 h 5877720"/>
                <a:gd name="connsiteX4" fmla="*/ 0 w 1856031"/>
                <a:gd name="connsiteY4" fmla="*/ 5859792 h 5877720"/>
                <a:gd name="connsiteX5" fmla="*/ 9053 w 1856031"/>
                <a:gd name="connsiteY5" fmla="*/ 737868 h 5877720"/>
                <a:gd name="connsiteX6" fmla="*/ 928027 w 1856031"/>
                <a:gd name="connsiteY6" fmla="*/ 7348 h 5877720"/>
                <a:gd name="connsiteX0" fmla="*/ 928027 w 1856031"/>
                <a:gd name="connsiteY0" fmla="*/ 267701 h 6138073"/>
                <a:gd name="connsiteX1" fmla="*/ 1163728 w 1856031"/>
                <a:gd name="connsiteY1" fmla="*/ 2195175 h 6138073"/>
                <a:gd name="connsiteX2" fmla="*/ 791401 w 1856031"/>
                <a:gd name="connsiteY2" fmla="*/ 3098520 h 6138073"/>
                <a:gd name="connsiteX3" fmla="*/ 1856031 w 1856031"/>
                <a:gd name="connsiteY3" fmla="*/ 6129840 h 6138073"/>
                <a:gd name="connsiteX4" fmla="*/ 0 w 1856031"/>
                <a:gd name="connsiteY4" fmla="*/ 6120145 h 6138073"/>
                <a:gd name="connsiteX5" fmla="*/ 9053 w 1856031"/>
                <a:gd name="connsiteY5" fmla="*/ 85206 h 6138073"/>
                <a:gd name="connsiteX6" fmla="*/ 928027 w 1856031"/>
                <a:gd name="connsiteY6" fmla="*/ 267701 h 6138073"/>
                <a:gd name="connsiteX0" fmla="*/ 928027 w 1856031"/>
                <a:gd name="connsiteY0" fmla="*/ 182495 h 6052867"/>
                <a:gd name="connsiteX1" fmla="*/ 1163728 w 1856031"/>
                <a:gd name="connsiteY1" fmla="*/ 2109969 h 6052867"/>
                <a:gd name="connsiteX2" fmla="*/ 791401 w 1856031"/>
                <a:gd name="connsiteY2" fmla="*/ 3013314 h 6052867"/>
                <a:gd name="connsiteX3" fmla="*/ 1856031 w 1856031"/>
                <a:gd name="connsiteY3" fmla="*/ 6044634 h 6052867"/>
                <a:gd name="connsiteX4" fmla="*/ 0 w 1856031"/>
                <a:gd name="connsiteY4" fmla="*/ 6034939 h 6052867"/>
                <a:gd name="connsiteX5" fmla="*/ 9053 w 1856031"/>
                <a:gd name="connsiteY5" fmla="*/ 0 h 6052867"/>
                <a:gd name="connsiteX6" fmla="*/ 928027 w 1856031"/>
                <a:gd name="connsiteY6" fmla="*/ 182495 h 6052867"/>
                <a:gd name="connsiteX0" fmla="*/ 696407 w 1856031"/>
                <a:gd name="connsiteY0" fmla="*/ 130619 h 6052867"/>
                <a:gd name="connsiteX1" fmla="*/ 1163728 w 1856031"/>
                <a:gd name="connsiteY1" fmla="*/ 2109969 h 6052867"/>
                <a:gd name="connsiteX2" fmla="*/ 791401 w 1856031"/>
                <a:gd name="connsiteY2" fmla="*/ 3013314 h 6052867"/>
                <a:gd name="connsiteX3" fmla="*/ 1856031 w 1856031"/>
                <a:gd name="connsiteY3" fmla="*/ 6044634 h 6052867"/>
                <a:gd name="connsiteX4" fmla="*/ 0 w 1856031"/>
                <a:gd name="connsiteY4" fmla="*/ 6034939 h 6052867"/>
                <a:gd name="connsiteX5" fmla="*/ 9053 w 1856031"/>
                <a:gd name="connsiteY5" fmla="*/ 0 h 6052867"/>
                <a:gd name="connsiteX6" fmla="*/ 696407 w 1856031"/>
                <a:gd name="connsiteY6" fmla="*/ 130619 h 6052867"/>
                <a:gd name="connsiteX0" fmla="*/ 696407 w 1856031"/>
                <a:gd name="connsiteY0" fmla="*/ 130619 h 6052867"/>
                <a:gd name="connsiteX1" fmla="*/ 996962 w 1856031"/>
                <a:gd name="connsiteY1" fmla="*/ 1425208 h 6052867"/>
                <a:gd name="connsiteX2" fmla="*/ 791401 w 1856031"/>
                <a:gd name="connsiteY2" fmla="*/ 3013314 h 6052867"/>
                <a:gd name="connsiteX3" fmla="*/ 1856031 w 1856031"/>
                <a:gd name="connsiteY3" fmla="*/ 6044634 h 6052867"/>
                <a:gd name="connsiteX4" fmla="*/ 0 w 1856031"/>
                <a:gd name="connsiteY4" fmla="*/ 6034939 h 6052867"/>
                <a:gd name="connsiteX5" fmla="*/ 9053 w 1856031"/>
                <a:gd name="connsiteY5" fmla="*/ 0 h 6052867"/>
                <a:gd name="connsiteX6" fmla="*/ 696407 w 1856031"/>
                <a:gd name="connsiteY6" fmla="*/ 130619 h 6052867"/>
                <a:gd name="connsiteX0" fmla="*/ 696407 w 1856031"/>
                <a:gd name="connsiteY0" fmla="*/ 130619 h 6052867"/>
                <a:gd name="connsiteX1" fmla="*/ 1043285 w 1856031"/>
                <a:gd name="connsiteY1" fmla="*/ 1601586 h 6052867"/>
                <a:gd name="connsiteX2" fmla="*/ 791401 w 1856031"/>
                <a:gd name="connsiteY2" fmla="*/ 3013314 h 6052867"/>
                <a:gd name="connsiteX3" fmla="*/ 1856031 w 1856031"/>
                <a:gd name="connsiteY3" fmla="*/ 6044634 h 6052867"/>
                <a:gd name="connsiteX4" fmla="*/ 0 w 1856031"/>
                <a:gd name="connsiteY4" fmla="*/ 6034939 h 6052867"/>
                <a:gd name="connsiteX5" fmla="*/ 9053 w 1856031"/>
                <a:gd name="connsiteY5" fmla="*/ 0 h 6052867"/>
                <a:gd name="connsiteX6" fmla="*/ 696407 w 1856031"/>
                <a:gd name="connsiteY6" fmla="*/ 130619 h 6052867"/>
                <a:gd name="connsiteX0" fmla="*/ 696407 w 1856031"/>
                <a:gd name="connsiteY0" fmla="*/ 130619 h 6052867"/>
                <a:gd name="connsiteX1" fmla="*/ 1043285 w 1856031"/>
                <a:gd name="connsiteY1" fmla="*/ 1601586 h 6052867"/>
                <a:gd name="connsiteX2" fmla="*/ 791401 w 1856031"/>
                <a:gd name="connsiteY2" fmla="*/ 3013314 h 6052867"/>
                <a:gd name="connsiteX3" fmla="*/ 1856031 w 1856031"/>
                <a:gd name="connsiteY3" fmla="*/ 6044634 h 6052867"/>
                <a:gd name="connsiteX4" fmla="*/ 0 w 1856031"/>
                <a:gd name="connsiteY4" fmla="*/ 6034939 h 6052867"/>
                <a:gd name="connsiteX5" fmla="*/ 9053 w 1856031"/>
                <a:gd name="connsiteY5" fmla="*/ 0 h 6052867"/>
                <a:gd name="connsiteX6" fmla="*/ 696407 w 1856031"/>
                <a:gd name="connsiteY6" fmla="*/ 130619 h 6052867"/>
                <a:gd name="connsiteX0" fmla="*/ 696407 w 1856031"/>
                <a:gd name="connsiteY0" fmla="*/ 130619 h 6052867"/>
                <a:gd name="connsiteX1" fmla="*/ 1043285 w 1856031"/>
                <a:gd name="connsiteY1" fmla="*/ 1601586 h 6052867"/>
                <a:gd name="connsiteX2" fmla="*/ 791401 w 1856031"/>
                <a:gd name="connsiteY2" fmla="*/ 3013314 h 6052867"/>
                <a:gd name="connsiteX3" fmla="*/ 1856031 w 1856031"/>
                <a:gd name="connsiteY3" fmla="*/ 6044634 h 6052867"/>
                <a:gd name="connsiteX4" fmla="*/ 0 w 1856031"/>
                <a:gd name="connsiteY4" fmla="*/ 6034939 h 6052867"/>
                <a:gd name="connsiteX5" fmla="*/ 9053 w 1856031"/>
                <a:gd name="connsiteY5" fmla="*/ 0 h 6052867"/>
                <a:gd name="connsiteX6" fmla="*/ 696407 w 1856031"/>
                <a:gd name="connsiteY6" fmla="*/ 130619 h 6052867"/>
                <a:gd name="connsiteX0" fmla="*/ 696407 w 1856031"/>
                <a:gd name="connsiteY0" fmla="*/ 130619 h 6052867"/>
                <a:gd name="connsiteX1" fmla="*/ 1015491 w 1856031"/>
                <a:gd name="connsiteY1" fmla="*/ 1601586 h 6052867"/>
                <a:gd name="connsiteX2" fmla="*/ 791401 w 1856031"/>
                <a:gd name="connsiteY2" fmla="*/ 3013314 h 6052867"/>
                <a:gd name="connsiteX3" fmla="*/ 1856031 w 1856031"/>
                <a:gd name="connsiteY3" fmla="*/ 6044634 h 6052867"/>
                <a:gd name="connsiteX4" fmla="*/ 0 w 1856031"/>
                <a:gd name="connsiteY4" fmla="*/ 6034939 h 6052867"/>
                <a:gd name="connsiteX5" fmla="*/ 9053 w 1856031"/>
                <a:gd name="connsiteY5" fmla="*/ 0 h 6052867"/>
                <a:gd name="connsiteX6" fmla="*/ 696407 w 1856031"/>
                <a:gd name="connsiteY6" fmla="*/ 130619 h 6052867"/>
                <a:gd name="connsiteX0" fmla="*/ 688202 w 1847826"/>
                <a:gd name="connsiteY0" fmla="*/ 130619 h 6460321"/>
                <a:gd name="connsiteX1" fmla="*/ 1007286 w 1847826"/>
                <a:gd name="connsiteY1" fmla="*/ 1601586 h 6460321"/>
                <a:gd name="connsiteX2" fmla="*/ 783196 w 1847826"/>
                <a:gd name="connsiteY2" fmla="*/ 3013314 h 6460321"/>
                <a:gd name="connsiteX3" fmla="*/ 1847826 w 1847826"/>
                <a:gd name="connsiteY3" fmla="*/ 6044634 h 6460321"/>
                <a:gd name="connsiteX4" fmla="*/ 1060 w 1847826"/>
                <a:gd name="connsiteY4" fmla="*/ 6460321 h 6460321"/>
                <a:gd name="connsiteX5" fmla="*/ 848 w 1847826"/>
                <a:gd name="connsiteY5" fmla="*/ 0 h 6460321"/>
                <a:gd name="connsiteX6" fmla="*/ 688202 w 1847826"/>
                <a:gd name="connsiteY6" fmla="*/ 130619 h 6460321"/>
                <a:gd name="connsiteX0" fmla="*/ 688202 w 1838561"/>
                <a:gd name="connsiteY0" fmla="*/ 130619 h 6487901"/>
                <a:gd name="connsiteX1" fmla="*/ 1007286 w 1838561"/>
                <a:gd name="connsiteY1" fmla="*/ 1601586 h 6487901"/>
                <a:gd name="connsiteX2" fmla="*/ 783196 w 1838561"/>
                <a:gd name="connsiteY2" fmla="*/ 3013314 h 6487901"/>
                <a:gd name="connsiteX3" fmla="*/ 1838561 w 1838561"/>
                <a:gd name="connsiteY3" fmla="*/ 6480392 h 6487901"/>
                <a:gd name="connsiteX4" fmla="*/ 1060 w 1838561"/>
                <a:gd name="connsiteY4" fmla="*/ 6460321 h 6487901"/>
                <a:gd name="connsiteX5" fmla="*/ 848 w 1838561"/>
                <a:gd name="connsiteY5" fmla="*/ 0 h 6487901"/>
                <a:gd name="connsiteX6" fmla="*/ 688202 w 1838561"/>
                <a:gd name="connsiteY6" fmla="*/ 130619 h 6487901"/>
                <a:gd name="connsiteX0" fmla="*/ 688202 w 1838561"/>
                <a:gd name="connsiteY0" fmla="*/ 130619 h 6492899"/>
                <a:gd name="connsiteX1" fmla="*/ 1007286 w 1838561"/>
                <a:gd name="connsiteY1" fmla="*/ 1601586 h 6492899"/>
                <a:gd name="connsiteX2" fmla="*/ 783196 w 1838561"/>
                <a:gd name="connsiteY2" fmla="*/ 3013314 h 6492899"/>
                <a:gd name="connsiteX3" fmla="*/ 1838561 w 1838561"/>
                <a:gd name="connsiteY3" fmla="*/ 6480392 h 6492899"/>
                <a:gd name="connsiteX4" fmla="*/ 1060 w 1838561"/>
                <a:gd name="connsiteY4" fmla="*/ 6460321 h 6492899"/>
                <a:gd name="connsiteX5" fmla="*/ 848 w 1838561"/>
                <a:gd name="connsiteY5" fmla="*/ 0 h 6492899"/>
                <a:gd name="connsiteX6" fmla="*/ 688202 w 1838561"/>
                <a:gd name="connsiteY6" fmla="*/ 130619 h 6492899"/>
                <a:gd name="connsiteX0" fmla="*/ 687142 w 1837501"/>
                <a:gd name="connsiteY0" fmla="*/ 140994 h 6503274"/>
                <a:gd name="connsiteX1" fmla="*/ 1006226 w 1837501"/>
                <a:gd name="connsiteY1" fmla="*/ 1611961 h 6503274"/>
                <a:gd name="connsiteX2" fmla="*/ 782136 w 1837501"/>
                <a:gd name="connsiteY2" fmla="*/ 3023689 h 6503274"/>
                <a:gd name="connsiteX3" fmla="*/ 1837501 w 1837501"/>
                <a:gd name="connsiteY3" fmla="*/ 6490767 h 6503274"/>
                <a:gd name="connsiteX4" fmla="*/ 0 w 1837501"/>
                <a:gd name="connsiteY4" fmla="*/ 6470696 h 6503274"/>
                <a:gd name="connsiteX5" fmla="*/ 194350 w 1837501"/>
                <a:gd name="connsiteY5" fmla="*/ 0 h 6503274"/>
                <a:gd name="connsiteX6" fmla="*/ 687142 w 1837501"/>
                <a:gd name="connsiteY6" fmla="*/ 140994 h 6503274"/>
                <a:gd name="connsiteX0" fmla="*/ 493640 w 1643999"/>
                <a:gd name="connsiteY0" fmla="*/ 140994 h 6508044"/>
                <a:gd name="connsiteX1" fmla="*/ 812724 w 1643999"/>
                <a:gd name="connsiteY1" fmla="*/ 1611961 h 6508044"/>
                <a:gd name="connsiteX2" fmla="*/ 588634 w 1643999"/>
                <a:gd name="connsiteY2" fmla="*/ 3023689 h 6508044"/>
                <a:gd name="connsiteX3" fmla="*/ 1643999 w 1643999"/>
                <a:gd name="connsiteY3" fmla="*/ 6490767 h 6508044"/>
                <a:gd name="connsiteX4" fmla="*/ 1059 w 1643999"/>
                <a:gd name="connsiteY4" fmla="*/ 6491447 h 6508044"/>
                <a:gd name="connsiteX5" fmla="*/ 848 w 1643999"/>
                <a:gd name="connsiteY5" fmla="*/ 0 h 6508044"/>
                <a:gd name="connsiteX6" fmla="*/ 493640 w 1643999"/>
                <a:gd name="connsiteY6" fmla="*/ 140994 h 6508044"/>
                <a:gd name="connsiteX0" fmla="*/ 492581 w 1642940"/>
                <a:gd name="connsiteY0" fmla="*/ 161744 h 6528794"/>
                <a:gd name="connsiteX1" fmla="*/ 811665 w 1642940"/>
                <a:gd name="connsiteY1" fmla="*/ 1632711 h 6528794"/>
                <a:gd name="connsiteX2" fmla="*/ 587575 w 1642940"/>
                <a:gd name="connsiteY2" fmla="*/ 3044439 h 6528794"/>
                <a:gd name="connsiteX3" fmla="*/ 1642940 w 1642940"/>
                <a:gd name="connsiteY3" fmla="*/ 6511517 h 6528794"/>
                <a:gd name="connsiteX4" fmla="*/ 0 w 1642940"/>
                <a:gd name="connsiteY4" fmla="*/ 6512197 h 6528794"/>
                <a:gd name="connsiteX5" fmla="*/ 9054 w 1642940"/>
                <a:gd name="connsiteY5" fmla="*/ 0 h 6528794"/>
                <a:gd name="connsiteX6" fmla="*/ 492581 w 1642940"/>
                <a:gd name="connsiteY6" fmla="*/ 161744 h 6528794"/>
                <a:gd name="connsiteX0" fmla="*/ 511110 w 1642940"/>
                <a:gd name="connsiteY0" fmla="*/ 130619 h 6528794"/>
                <a:gd name="connsiteX1" fmla="*/ 811665 w 1642940"/>
                <a:gd name="connsiteY1" fmla="*/ 1632711 h 6528794"/>
                <a:gd name="connsiteX2" fmla="*/ 587575 w 1642940"/>
                <a:gd name="connsiteY2" fmla="*/ 3044439 h 6528794"/>
                <a:gd name="connsiteX3" fmla="*/ 1642940 w 1642940"/>
                <a:gd name="connsiteY3" fmla="*/ 6511517 h 6528794"/>
                <a:gd name="connsiteX4" fmla="*/ 0 w 1642940"/>
                <a:gd name="connsiteY4" fmla="*/ 6512197 h 6528794"/>
                <a:gd name="connsiteX5" fmla="*/ 9054 w 1642940"/>
                <a:gd name="connsiteY5" fmla="*/ 0 h 6528794"/>
                <a:gd name="connsiteX6" fmla="*/ 511110 w 1642940"/>
                <a:gd name="connsiteY6" fmla="*/ 130619 h 6528794"/>
                <a:gd name="connsiteX0" fmla="*/ 520976 w 1652806"/>
                <a:gd name="connsiteY0" fmla="*/ 140994 h 6539169"/>
                <a:gd name="connsiteX1" fmla="*/ 821531 w 1652806"/>
                <a:gd name="connsiteY1" fmla="*/ 1643086 h 6539169"/>
                <a:gd name="connsiteX2" fmla="*/ 597441 w 1652806"/>
                <a:gd name="connsiteY2" fmla="*/ 3054814 h 6539169"/>
                <a:gd name="connsiteX3" fmla="*/ 1652806 w 1652806"/>
                <a:gd name="connsiteY3" fmla="*/ 6521892 h 6539169"/>
                <a:gd name="connsiteX4" fmla="*/ 9866 w 1652806"/>
                <a:gd name="connsiteY4" fmla="*/ 6522572 h 6539169"/>
                <a:gd name="connsiteX5" fmla="*/ 391 w 1652806"/>
                <a:gd name="connsiteY5" fmla="*/ 0 h 6539169"/>
                <a:gd name="connsiteX6" fmla="*/ 520976 w 1652806"/>
                <a:gd name="connsiteY6" fmla="*/ 140994 h 6539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52806" h="6539169">
                  <a:moveTo>
                    <a:pt x="520976" y="140994"/>
                  </a:moveTo>
                  <a:cubicBezTo>
                    <a:pt x="479101" y="735067"/>
                    <a:pt x="576197" y="1173514"/>
                    <a:pt x="821531" y="1643086"/>
                  </a:cubicBezTo>
                  <a:cubicBezTo>
                    <a:pt x="559138" y="2064506"/>
                    <a:pt x="573588" y="2832177"/>
                    <a:pt x="597441" y="3054814"/>
                  </a:cubicBezTo>
                  <a:cubicBezTo>
                    <a:pt x="637197" y="3380818"/>
                    <a:pt x="1525585" y="6259499"/>
                    <a:pt x="1652806" y="6521892"/>
                  </a:cubicBezTo>
                  <a:cubicBezTo>
                    <a:pt x="1250308" y="6556702"/>
                    <a:pt x="551336" y="6529262"/>
                    <a:pt x="9866" y="6522572"/>
                  </a:cubicBezTo>
                  <a:cubicBezTo>
                    <a:pt x="12884" y="4957058"/>
                    <a:pt x="-2627" y="1565514"/>
                    <a:pt x="391" y="0"/>
                  </a:cubicBezTo>
                  <a:cubicBezTo>
                    <a:pt x="371570" y="140375"/>
                    <a:pt x="242445" y="62871"/>
                    <a:pt x="520976" y="14099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71" name="TextBox 370">
            <a:extLst>
              <a:ext uri="{FF2B5EF4-FFF2-40B4-BE49-F238E27FC236}">
                <a16:creationId xmlns:a16="http://schemas.microsoft.com/office/drawing/2014/main" id="{8B03C590-858C-4C2C-823F-C2BAD05458B3}"/>
              </a:ext>
            </a:extLst>
          </p:cNvPr>
          <p:cNvSpPr txBox="1"/>
          <p:nvPr/>
        </p:nvSpPr>
        <p:spPr>
          <a:xfrm>
            <a:off x="5865477" y="1837740"/>
            <a:ext cx="88586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372" name="Group 371">
            <a:extLst>
              <a:ext uri="{FF2B5EF4-FFF2-40B4-BE49-F238E27FC236}">
                <a16:creationId xmlns:a16="http://schemas.microsoft.com/office/drawing/2014/main" id="{04A42721-2DDF-423F-AEAB-8412FCE86446}"/>
              </a:ext>
            </a:extLst>
          </p:cNvPr>
          <p:cNvGrpSpPr/>
          <p:nvPr/>
        </p:nvGrpSpPr>
        <p:grpSpPr>
          <a:xfrm>
            <a:off x="5865477" y="2257105"/>
            <a:ext cx="3303378" cy="945505"/>
            <a:chOff x="6565695" y="2005884"/>
            <a:chExt cx="2055606" cy="945505"/>
          </a:xfrm>
        </p:grpSpPr>
        <p:sp>
          <p:nvSpPr>
            <p:cNvPr id="373" name="TextBox 372">
              <a:extLst>
                <a:ext uri="{FF2B5EF4-FFF2-40B4-BE49-F238E27FC236}">
                  <a16:creationId xmlns:a16="http://schemas.microsoft.com/office/drawing/2014/main" id="{4C5F5A82-34D9-4E5A-BF2C-42668641B564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74" name="TextBox 373">
              <a:extLst>
                <a:ext uri="{FF2B5EF4-FFF2-40B4-BE49-F238E27FC236}">
                  <a16:creationId xmlns:a16="http://schemas.microsoft.com/office/drawing/2014/main" id="{A190A967-3782-4B16-9C1A-C2A0D0F0B378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75" name="TextBox 374">
            <a:extLst>
              <a:ext uri="{FF2B5EF4-FFF2-40B4-BE49-F238E27FC236}">
                <a16:creationId xmlns:a16="http://schemas.microsoft.com/office/drawing/2014/main" id="{2EDB1101-EAC3-454D-B24D-80E3ED81795A}"/>
              </a:ext>
            </a:extLst>
          </p:cNvPr>
          <p:cNvSpPr txBox="1"/>
          <p:nvPr/>
        </p:nvSpPr>
        <p:spPr>
          <a:xfrm>
            <a:off x="5865477" y="3344293"/>
            <a:ext cx="88586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35%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376" name="Group 375">
            <a:extLst>
              <a:ext uri="{FF2B5EF4-FFF2-40B4-BE49-F238E27FC236}">
                <a16:creationId xmlns:a16="http://schemas.microsoft.com/office/drawing/2014/main" id="{D2A914C0-4C42-4218-9121-1F74C8F5FCB0}"/>
              </a:ext>
            </a:extLst>
          </p:cNvPr>
          <p:cNvGrpSpPr/>
          <p:nvPr/>
        </p:nvGrpSpPr>
        <p:grpSpPr>
          <a:xfrm>
            <a:off x="5865477" y="3763659"/>
            <a:ext cx="3303378" cy="945505"/>
            <a:chOff x="6565695" y="2005884"/>
            <a:chExt cx="2055606" cy="945505"/>
          </a:xfrm>
        </p:grpSpPr>
        <p:sp>
          <p:nvSpPr>
            <p:cNvPr id="377" name="TextBox 376">
              <a:extLst>
                <a:ext uri="{FF2B5EF4-FFF2-40B4-BE49-F238E27FC236}">
                  <a16:creationId xmlns:a16="http://schemas.microsoft.com/office/drawing/2014/main" id="{659C5554-B421-4E08-9E9D-1A35FA0A9EBE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78" name="TextBox 377">
              <a:extLst>
                <a:ext uri="{FF2B5EF4-FFF2-40B4-BE49-F238E27FC236}">
                  <a16:creationId xmlns:a16="http://schemas.microsoft.com/office/drawing/2014/main" id="{1D32FAF4-6C99-4F0C-8C2F-D558EDFAA719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79" name="TextBox 378">
            <a:extLst>
              <a:ext uri="{FF2B5EF4-FFF2-40B4-BE49-F238E27FC236}">
                <a16:creationId xmlns:a16="http://schemas.microsoft.com/office/drawing/2014/main" id="{85167319-4AD3-4C8D-875F-E71D841899E9}"/>
              </a:ext>
            </a:extLst>
          </p:cNvPr>
          <p:cNvSpPr txBox="1"/>
          <p:nvPr/>
        </p:nvSpPr>
        <p:spPr>
          <a:xfrm>
            <a:off x="5865477" y="4850847"/>
            <a:ext cx="88586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20%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380" name="Group 379">
            <a:extLst>
              <a:ext uri="{FF2B5EF4-FFF2-40B4-BE49-F238E27FC236}">
                <a16:creationId xmlns:a16="http://schemas.microsoft.com/office/drawing/2014/main" id="{36D77FC4-41AF-4F1E-951E-01041E208C35}"/>
              </a:ext>
            </a:extLst>
          </p:cNvPr>
          <p:cNvGrpSpPr/>
          <p:nvPr/>
        </p:nvGrpSpPr>
        <p:grpSpPr>
          <a:xfrm>
            <a:off x="5865477" y="5270212"/>
            <a:ext cx="3303378" cy="945505"/>
            <a:chOff x="6565695" y="2005884"/>
            <a:chExt cx="2055606" cy="945505"/>
          </a:xfrm>
        </p:grpSpPr>
        <p:sp>
          <p:nvSpPr>
            <p:cNvPr id="381" name="TextBox 380">
              <a:extLst>
                <a:ext uri="{FF2B5EF4-FFF2-40B4-BE49-F238E27FC236}">
                  <a16:creationId xmlns:a16="http://schemas.microsoft.com/office/drawing/2014/main" id="{8C0BEAF7-B234-4126-8A97-7BF166D9B02B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82" name="TextBox 381">
              <a:extLst>
                <a:ext uri="{FF2B5EF4-FFF2-40B4-BE49-F238E27FC236}">
                  <a16:creationId xmlns:a16="http://schemas.microsoft.com/office/drawing/2014/main" id="{09536884-F16A-476E-BDA3-23F45D3F453F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83" name="TextBox 382">
            <a:extLst>
              <a:ext uri="{FF2B5EF4-FFF2-40B4-BE49-F238E27FC236}">
                <a16:creationId xmlns:a16="http://schemas.microsoft.com/office/drawing/2014/main" id="{4649B3B7-540E-41A5-912D-E0938D7C278C}"/>
              </a:ext>
            </a:extLst>
          </p:cNvPr>
          <p:cNvSpPr txBox="1"/>
          <p:nvPr/>
        </p:nvSpPr>
        <p:spPr>
          <a:xfrm rot="5400000">
            <a:off x="8837076" y="3433984"/>
            <a:ext cx="4850673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6000" b="1" spc="-150" dirty="0">
                <a:solidFill>
                  <a:schemeClr val="accent2"/>
                </a:solidFill>
                <a:latin typeface="Arial Black" panose="020B0A04020102020204" pitchFamily="34" charset="0"/>
                <a:ea typeface="Adobe Song Std L" panose="02020300000000000000" pitchFamily="18" charset="-128"/>
                <a:cs typeface="Arial" pitchFamily="34" charset="0"/>
              </a:rPr>
              <a:t>CONTENTS</a:t>
            </a:r>
          </a:p>
        </p:txBody>
      </p:sp>
      <p:sp>
        <p:nvSpPr>
          <p:cNvPr id="384" name="TextBox 383">
            <a:extLst>
              <a:ext uri="{FF2B5EF4-FFF2-40B4-BE49-F238E27FC236}">
                <a16:creationId xmlns:a16="http://schemas.microsoft.com/office/drawing/2014/main" id="{FF87109A-0067-4153-92FF-30AEEFFBBE32}"/>
              </a:ext>
            </a:extLst>
          </p:cNvPr>
          <p:cNvSpPr txBox="1"/>
          <p:nvPr/>
        </p:nvSpPr>
        <p:spPr>
          <a:xfrm rot="5400000">
            <a:off x="7941622" y="3387816"/>
            <a:ext cx="4850674" cy="11079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6600" b="1" dirty="0">
                <a:solidFill>
                  <a:schemeClr val="accent4"/>
                </a:solidFill>
                <a:latin typeface="Arial Black" panose="020B0A04020102020204" pitchFamily="34" charset="0"/>
                <a:ea typeface="Adobe Song Std L" panose="02020300000000000000" pitchFamily="18" charset="-128"/>
                <a:cs typeface="Arial" pitchFamily="34" charset="0"/>
              </a:rPr>
              <a:t>BIG SALE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11162</TotalTime>
  <Words>89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17</cp:revision>
  <dcterms:created xsi:type="dcterms:W3CDTF">2018-02-18T19:39:47Z</dcterms:created>
  <dcterms:modified xsi:type="dcterms:W3CDTF">2021-04-19T01:56:40Z</dcterms:modified>
</cp:coreProperties>
</file>