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304" name="TextBox 303">
            <a:extLst>
              <a:ext uri="{FF2B5EF4-FFF2-40B4-BE49-F238E27FC236}">
                <a16:creationId xmlns:a16="http://schemas.microsoft.com/office/drawing/2014/main" id="{811582DE-6161-4DC8-8BCD-A03F63307576}"/>
              </a:ext>
            </a:extLst>
          </p:cNvPr>
          <p:cNvSpPr txBox="1"/>
          <p:nvPr/>
        </p:nvSpPr>
        <p:spPr>
          <a:xfrm>
            <a:off x="840315" y="2214991"/>
            <a:ext cx="5890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>
                <a:solidFill>
                  <a:schemeClr val="accent4"/>
                </a:solidFill>
                <a:cs typeface="Arial" pitchFamily="34" charset="0"/>
              </a:rPr>
              <a:t>NO.1 Presentation</a:t>
            </a:r>
            <a:endParaRPr lang="ko-KR" altLang="en-US" sz="28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305" name="TextBox 304">
            <a:extLst>
              <a:ext uri="{FF2B5EF4-FFF2-40B4-BE49-F238E27FC236}">
                <a16:creationId xmlns:a16="http://schemas.microsoft.com/office/drawing/2014/main" id="{73814022-572D-45BB-B1DD-3E058D36691F}"/>
              </a:ext>
            </a:extLst>
          </p:cNvPr>
          <p:cNvSpPr txBox="1"/>
          <p:nvPr/>
        </p:nvSpPr>
        <p:spPr>
          <a:xfrm>
            <a:off x="840315" y="1876307"/>
            <a:ext cx="58905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Modern  PowerPoint  Presentation</a:t>
            </a:r>
            <a:endParaRPr lang="ko-KR" altLang="en-US" sz="1600" b="1" dirty="0">
              <a:solidFill>
                <a:srgbClr val="C00000"/>
              </a:solidFill>
              <a:cs typeface="Arial" pitchFamily="34" charset="0"/>
            </a:endParaRPr>
          </a:p>
        </p:txBody>
      </p:sp>
      <p:sp>
        <p:nvSpPr>
          <p:cNvPr id="306" name="TextBox 305">
            <a:extLst>
              <a:ext uri="{FF2B5EF4-FFF2-40B4-BE49-F238E27FC236}">
                <a16:creationId xmlns:a16="http://schemas.microsoft.com/office/drawing/2014/main" id="{0DDFF3A5-5355-4520-AB53-93727FA6DD83}"/>
              </a:ext>
            </a:extLst>
          </p:cNvPr>
          <p:cNvSpPr txBox="1"/>
          <p:nvPr/>
        </p:nvSpPr>
        <p:spPr>
          <a:xfrm>
            <a:off x="840315" y="2738341"/>
            <a:ext cx="5890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You can simply impress your audience and add a unique zing and appeal to your Presentations. Easy to change colors, photos and Text. </a:t>
            </a:r>
          </a:p>
        </p:txBody>
      </p:sp>
      <p:sp>
        <p:nvSpPr>
          <p:cNvPr id="307" name="AutoShape 92">
            <a:extLst>
              <a:ext uri="{FF2B5EF4-FFF2-40B4-BE49-F238E27FC236}">
                <a16:creationId xmlns:a16="http://schemas.microsoft.com/office/drawing/2014/main" id="{BBA210D9-6650-42BF-8966-A81A76C6F955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202230" y="3599730"/>
            <a:ext cx="560666" cy="560666"/>
          </a:xfrm>
          <a:prstGeom prst="rect">
            <a:avLst/>
          </a:prstGeom>
          <a:noFill/>
          <a:ln w="38100">
            <a:solidFill>
              <a:schemeClr val="accent4"/>
            </a:solidFill>
            <a:headEnd/>
            <a:tailE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ko-KR" altLang="en-US" sz="2800" dirty="0">
              <a:solidFill>
                <a:schemeClr val="accent2"/>
              </a:solidFill>
            </a:endParaRPr>
          </a:p>
        </p:txBody>
      </p:sp>
      <p:sp>
        <p:nvSpPr>
          <p:cNvPr id="308" name="AutoShape 92">
            <a:extLst>
              <a:ext uri="{FF2B5EF4-FFF2-40B4-BE49-F238E27FC236}">
                <a16:creationId xmlns:a16="http://schemas.microsoft.com/office/drawing/2014/main" id="{5689CC0D-4DD1-4E8B-B33F-B3B837AF18EB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4214112" y="3599730"/>
            <a:ext cx="560666" cy="560666"/>
          </a:xfrm>
          <a:prstGeom prst="rect">
            <a:avLst/>
          </a:prstGeom>
          <a:noFill/>
          <a:ln w="38100">
            <a:solidFill>
              <a:schemeClr val="accent2"/>
            </a:solidFill>
            <a:headEnd/>
            <a:tailE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ko-KR" altLang="en-US" sz="2800" dirty="0">
              <a:solidFill>
                <a:schemeClr val="accent2"/>
              </a:solidFill>
            </a:endParaRPr>
          </a:p>
        </p:txBody>
      </p:sp>
      <p:sp>
        <p:nvSpPr>
          <p:cNvPr id="309" name="AutoShape 92">
            <a:extLst>
              <a:ext uri="{FF2B5EF4-FFF2-40B4-BE49-F238E27FC236}">
                <a16:creationId xmlns:a16="http://schemas.microsoft.com/office/drawing/2014/main" id="{AB116470-E194-43B8-9C60-73F495CFB536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5720053" y="3599668"/>
            <a:ext cx="560666" cy="560728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solid"/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ko-KR" altLang="en-US" sz="2800" dirty="0">
              <a:solidFill>
                <a:schemeClr val="accent2"/>
              </a:solidFill>
            </a:endParaRPr>
          </a:p>
        </p:txBody>
      </p:sp>
      <p:sp>
        <p:nvSpPr>
          <p:cNvPr id="310" name="AutoShape 92">
            <a:extLst>
              <a:ext uri="{FF2B5EF4-FFF2-40B4-BE49-F238E27FC236}">
                <a16:creationId xmlns:a16="http://schemas.microsoft.com/office/drawing/2014/main" id="{01EE2A8E-4DFF-4A7F-B724-20FE5700067C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708171" y="3599668"/>
            <a:ext cx="560666" cy="560728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olid"/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ko-KR" altLang="en-US" sz="2800" dirty="0">
              <a:solidFill>
                <a:schemeClr val="accent2"/>
              </a:solidFill>
            </a:endParaRPr>
          </a:p>
        </p:txBody>
      </p:sp>
      <p:sp>
        <p:nvSpPr>
          <p:cNvPr id="311" name="TextBox 310">
            <a:extLst>
              <a:ext uri="{FF2B5EF4-FFF2-40B4-BE49-F238E27FC236}">
                <a16:creationId xmlns:a16="http://schemas.microsoft.com/office/drawing/2014/main" id="{C96D6448-A258-4918-9D49-24EF1FE5959F}"/>
              </a:ext>
            </a:extLst>
          </p:cNvPr>
          <p:cNvSpPr txBox="1"/>
          <p:nvPr/>
        </p:nvSpPr>
        <p:spPr>
          <a:xfrm>
            <a:off x="840314" y="5020885"/>
            <a:ext cx="58905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Get a modern PowerPoint  Presentation that is beautifully designed. You can simply impress your audience and add a unique zing and appeal to your Presentations. </a:t>
            </a:r>
          </a:p>
        </p:txBody>
      </p:sp>
      <p:sp>
        <p:nvSpPr>
          <p:cNvPr id="312" name="Trapezoid 10">
            <a:extLst>
              <a:ext uri="{FF2B5EF4-FFF2-40B4-BE49-F238E27FC236}">
                <a16:creationId xmlns:a16="http://schemas.microsoft.com/office/drawing/2014/main" id="{A95F80DE-DCB8-4637-87C4-33BCA6A08650}"/>
              </a:ext>
            </a:extLst>
          </p:cNvPr>
          <p:cNvSpPr/>
          <p:nvPr/>
        </p:nvSpPr>
        <p:spPr>
          <a:xfrm>
            <a:off x="2808600" y="3694150"/>
            <a:ext cx="368250" cy="367819"/>
          </a:xfrm>
          <a:custGeom>
            <a:avLst/>
            <a:gdLst/>
            <a:ahLst/>
            <a:cxnLst/>
            <a:rect l="l" t="t" r="r" b="b"/>
            <a:pathLst>
              <a:path w="3910377" h="3905794">
                <a:moveTo>
                  <a:pt x="1" y="3797782"/>
                </a:moveTo>
                <a:lnTo>
                  <a:pt x="3910377" y="3797782"/>
                </a:lnTo>
                <a:lnTo>
                  <a:pt x="3910377" y="3905794"/>
                </a:lnTo>
                <a:lnTo>
                  <a:pt x="1" y="3905794"/>
                </a:lnTo>
                <a:close/>
                <a:moveTo>
                  <a:pt x="1757257" y="3353296"/>
                </a:moveTo>
                <a:cubicBezTo>
                  <a:pt x="1690135" y="3353296"/>
                  <a:pt x="1635721" y="3407710"/>
                  <a:pt x="1635721" y="3474832"/>
                </a:cubicBezTo>
                <a:cubicBezTo>
                  <a:pt x="1635721" y="3541954"/>
                  <a:pt x="1690135" y="3596368"/>
                  <a:pt x="1757257" y="3596368"/>
                </a:cubicBezTo>
                <a:lnTo>
                  <a:pt x="2187409" y="3596368"/>
                </a:lnTo>
                <a:cubicBezTo>
                  <a:pt x="2254531" y="3596368"/>
                  <a:pt x="2308945" y="3541954"/>
                  <a:pt x="2308945" y="3474832"/>
                </a:cubicBezTo>
                <a:cubicBezTo>
                  <a:pt x="2308945" y="3407710"/>
                  <a:pt x="2254531" y="3353296"/>
                  <a:pt x="2187409" y="3353296"/>
                </a:cubicBezTo>
                <a:close/>
                <a:moveTo>
                  <a:pt x="492288" y="2449553"/>
                </a:moveTo>
                <a:lnTo>
                  <a:pt x="472244" y="2517369"/>
                </a:lnTo>
                <a:lnTo>
                  <a:pt x="3438134" y="2517369"/>
                </a:lnTo>
                <a:lnTo>
                  <a:pt x="3418090" y="2449553"/>
                </a:lnTo>
                <a:close/>
                <a:moveTo>
                  <a:pt x="432162" y="2249610"/>
                </a:moveTo>
                <a:lnTo>
                  <a:pt x="3478215" y="2249610"/>
                </a:lnTo>
                <a:lnTo>
                  <a:pt x="3910377" y="3711740"/>
                </a:lnTo>
                <a:lnTo>
                  <a:pt x="0" y="3711740"/>
                </a:lnTo>
                <a:close/>
                <a:moveTo>
                  <a:pt x="1637280" y="544956"/>
                </a:moveTo>
                <a:cubicBezTo>
                  <a:pt x="1626413" y="544956"/>
                  <a:pt x="1615547" y="549102"/>
                  <a:pt x="1607256" y="557393"/>
                </a:cubicBezTo>
                <a:lnTo>
                  <a:pt x="796281" y="1368368"/>
                </a:lnTo>
                <a:cubicBezTo>
                  <a:pt x="779699" y="1384950"/>
                  <a:pt x="779699" y="1411834"/>
                  <a:pt x="796281" y="1428415"/>
                </a:cubicBezTo>
                <a:lnTo>
                  <a:pt x="825565" y="1457699"/>
                </a:lnTo>
                <a:cubicBezTo>
                  <a:pt x="842147" y="1474281"/>
                  <a:pt x="869031" y="1474281"/>
                  <a:pt x="885612" y="1457699"/>
                </a:cubicBezTo>
                <a:lnTo>
                  <a:pt x="1696588" y="646724"/>
                </a:lnTo>
                <a:cubicBezTo>
                  <a:pt x="1713169" y="630143"/>
                  <a:pt x="1713169" y="603258"/>
                  <a:pt x="1696588" y="586677"/>
                </a:cubicBezTo>
                <a:lnTo>
                  <a:pt x="1667304" y="557393"/>
                </a:lnTo>
                <a:cubicBezTo>
                  <a:pt x="1659013" y="549102"/>
                  <a:pt x="1648146" y="544956"/>
                  <a:pt x="1637280" y="544956"/>
                </a:cubicBezTo>
                <a:close/>
                <a:moveTo>
                  <a:pt x="1372791" y="439020"/>
                </a:moveTo>
                <a:cubicBezTo>
                  <a:pt x="1361925" y="439020"/>
                  <a:pt x="1351058" y="443165"/>
                  <a:pt x="1342767" y="451456"/>
                </a:cubicBezTo>
                <a:lnTo>
                  <a:pt x="851745" y="942478"/>
                </a:lnTo>
                <a:cubicBezTo>
                  <a:pt x="835164" y="959060"/>
                  <a:pt x="835164" y="985944"/>
                  <a:pt x="851745" y="1002526"/>
                </a:cubicBezTo>
                <a:lnTo>
                  <a:pt x="881029" y="1031810"/>
                </a:lnTo>
                <a:cubicBezTo>
                  <a:pt x="897611" y="1048392"/>
                  <a:pt x="924495" y="1048392"/>
                  <a:pt x="941077" y="1031810"/>
                </a:cubicBezTo>
                <a:lnTo>
                  <a:pt x="1432099" y="540788"/>
                </a:lnTo>
                <a:cubicBezTo>
                  <a:pt x="1448681" y="524206"/>
                  <a:pt x="1448681" y="497322"/>
                  <a:pt x="1432099" y="480740"/>
                </a:cubicBezTo>
                <a:lnTo>
                  <a:pt x="1402815" y="451456"/>
                </a:lnTo>
                <a:cubicBezTo>
                  <a:pt x="1394524" y="443165"/>
                  <a:pt x="1383658" y="439020"/>
                  <a:pt x="1372791" y="439020"/>
                </a:cubicBezTo>
                <a:close/>
                <a:moveTo>
                  <a:pt x="864042" y="270000"/>
                </a:moveTo>
                <a:lnTo>
                  <a:pt x="2945402" y="270000"/>
                </a:lnTo>
                <a:cubicBezTo>
                  <a:pt x="3094522" y="270000"/>
                  <a:pt x="3215407" y="390885"/>
                  <a:pt x="3215407" y="540005"/>
                </a:cubicBezTo>
                <a:lnTo>
                  <a:pt x="3215407" y="1619995"/>
                </a:lnTo>
                <a:cubicBezTo>
                  <a:pt x="3215407" y="1769115"/>
                  <a:pt x="3094522" y="1890000"/>
                  <a:pt x="2945402" y="1890000"/>
                </a:cubicBezTo>
                <a:lnTo>
                  <a:pt x="864042" y="1890000"/>
                </a:lnTo>
                <a:cubicBezTo>
                  <a:pt x="714922" y="1890000"/>
                  <a:pt x="594037" y="1769115"/>
                  <a:pt x="594037" y="1619995"/>
                </a:cubicBezTo>
                <a:lnTo>
                  <a:pt x="594037" y="540005"/>
                </a:lnTo>
                <a:cubicBezTo>
                  <a:pt x="594037" y="390885"/>
                  <a:pt x="714922" y="270000"/>
                  <a:pt x="864042" y="270000"/>
                </a:cubicBezTo>
                <a:close/>
                <a:moveTo>
                  <a:pt x="804042" y="180000"/>
                </a:moveTo>
                <a:cubicBezTo>
                  <a:pt x="638353" y="180000"/>
                  <a:pt x="504036" y="314317"/>
                  <a:pt x="504036" y="480006"/>
                </a:cubicBezTo>
                <a:lnTo>
                  <a:pt x="504036" y="1679994"/>
                </a:lnTo>
                <a:cubicBezTo>
                  <a:pt x="504036" y="1845683"/>
                  <a:pt x="638353" y="1980000"/>
                  <a:pt x="804042" y="1980000"/>
                </a:cubicBezTo>
                <a:lnTo>
                  <a:pt x="3027043" y="1980000"/>
                </a:lnTo>
                <a:cubicBezTo>
                  <a:pt x="3192732" y="1980000"/>
                  <a:pt x="3327049" y="1845683"/>
                  <a:pt x="3327049" y="1679994"/>
                </a:cubicBezTo>
                <a:lnTo>
                  <a:pt x="3327049" y="480006"/>
                </a:lnTo>
                <a:cubicBezTo>
                  <a:pt x="3327049" y="314317"/>
                  <a:pt x="3192732" y="180000"/>
                  <a:pt x="3027043" y="180000"/>
                </a:cubicBezTo>
                <a:close/>
                <a:moveTo>
                  <a:pt x="684043" y="0"/>
                </a:moveTo>
                <a:lnTo>
                  <a:pt x="3190330" y="0"/>
                </a:lnTo>
                <a:cubicBezTo>
                  <a:pt x="3389156" y="0"/>
                  <a:pt x="3550337" y="161181"/>
                  <a:pt x="3550337" y="360007"/>
                </a:cubicBezTo>
                <a:lnTo>
                  <a:pt x="3550337" y="1799993"/>
                </a:lnTo>
                <a:cubicBezTo>
                  <a:pt x="3550337" y="1998819"/>
                  <a:pt x="3389156" y="2160000"/>
                  <a:pt x="3190330" y="2160000"/>
                </a:cubicBezTo>
                <a:lnTo>
                  <a:pt x="684043" y="2160000"/>
                </a:lnTo>
                <a:cubicBezTo>
                  <a:pt x="485217" y="2160000"/>
                  <a:pt x="324036" y="1998819"/>
                  <a:pt x="324036" y="1799993"/>
                </a:cubicBezTo>
                <a:lnTo>
                  <a:pt x="324036" y="360007"/>
                </a:lnTo>
                <a:cubicBezTo>
                  <a:pt x="324036" y="161181"/>
                  <a:pt x="485217" y="0"/>
                  <a:pt x="68404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313" name="Oval 7">
            <a:extLst>
              <a:ext uri="{FF2B5EF4-FFF2-40B4-BE49-F238E27FC236}">
                <a16:creationId xmlns:a16="http://schemas.microsoft.com/office/drawing/2014/main" id="{0D99C416-FAC5-4B3D-BE15-E57BDA1A3E56}"/>
              </a:ext>
            </a:extLst>
          </p:cNvPr>
          <p:cNvSpPr/>
          <p:nvPr/>
        </p:nvSpPr>
        <p:spPr>
          <a:xfrm>
            <a:off x="5854836" y="3656712"/>
            <a:ext cx="308517" cy="405255"/>
          </a:xfrm>
          <a:custGeom>
            <a:avLst/>
            <a:gdLst/>
            <a:ahLst/>
            <a:cxnLst/>
            <a:rect l="l" t="t" r="r" b="b"/>
            <a:pathLst>
              <a:path w="3025265" h="3973870">
                <a:moveTo>
                  <a:pt x="1048235" y="955278"/>
                </a:moveTo>
                <a:cubicBezTo>
                  <a:pt x="1143886" y="955278"/>
                  <a:pt x="1221426" y="1089843"/>
                  <a:pt x="1221426" y="1255837"/>
                </a:cubicBezTo>
                <a:cubicBezTo>
                  <a:pt x="1221426" y="1421831"/>
                  <a:pt x="1143886" y="1556396"/>
                  <a:pt x="1048235" y="1556396"/>
                </a:cubicBezTo>
                <a:cubicBezTo>
                  <a:pt x="952584" y="1556396"/>
                  <a:pt x="875044" y="1421831"/>
                  <a:pt x="875044" y="1255837"/>
                </a:cubicBezTo>
                <a:cubicBezTo>
                  <a:pt x="875044" y="1089843"/>
                  <a:pt x="952584" y="955278"/>
                  <a:pt x="1048235" y="955278"/>
                </a:cubicBezTo>
                <a:close/>
                <a:moveTo>
                  <a:pt x="805954" y="648071"/>
                </a:moveTo>
                <a:lnTo>
                  <a:pt x="805954" y="1853034"/>
                </a:lnTo>
                <a:cubicBezTo>
                  <a:pt x="805954" y="1947724"/>
                  <a:pt x="869395" y="2027597"/>
                  <a:pt x="956357" y="2051540"/>
                </a:cubicBezTo>
                <a:lnTo>
                  <a:pt x="956356" y="2473030"/>
                </a:lnTo>
                <a:cubicBezTo>
                  <a:pt x="956356" y="2523517"/>
                  <a:pt x="997284" y="2564445"/>
                  <a:pt x="1047771" y="2564445"/>
                </a:cubicBezTo>
                <a:cubicBezTo>
                  <a:pt x="1098258" y="2564445"/>
                  <a:pt x="1139186" y="2523517"/>
                  <a:pt x="1139186" y="2473030"/>
                </a:cubicBezTo>
                <a:lnTo>
                  <a:pt x="1139186" y="2051828"/>
                </a:lnTo>
                <a:cubicBezTo>
                  <a:pt x="1226618" y="2028173"/>
                  <a:pt x="1290517" y="1948066"/>
                  <a:pt x="1290517" y="1853034"/>
                </a:cubicBezTo>
                <a:lnTo>
                  <a:pt x="1290517" y="649328"/>
                </a:lnTo>
                <a:cubicBezTo>
                  <a:pt x="1740927" y="708507"/>
                  <a:pt x="2088232" y="1094132"/>
                  <a:pt x="2088232" y="1560875"/>
                </a:cubicBezTo>
                <a:lnTo>
                  <a:pt x="2088232" y="2137870"/>
                </a:lnTo>
                <a:lnTo>
                  <a:pt x="2088233" y="2137870"/>
                </a:lnTo>
                <a:lnTo>
                  <a:pt x="2088233" y="3055870"/>
                </a:lnTo>
                <a:cubicBezTo>
                  <a:pt x="2088233" y="3562867"/>
                  <a:pt x="1677230" y="3973870"/>
                  <a:pt x="1170233" y="3973870"/>
                </a:cubicBezTo>
                <a:lnTo>
                  <a:pt x="918001" y="3973870"/>
                </a:lnTo>
                <a:cubicBezTo>
                  <a:pt x="411004" y="3973870"/>
                  <a:pt x="1" y="3562867"/>
                  <a:pt x="1" y="3055870"/>
                </a:cubicBezTo>
                <a:lnTo>
                  <a:pt x="1" y="2152339"/>
                </a:lnTo>
                <a:lnTo>
                  <a:pt x="0" y="2152339"/>
                </a:lnTo>
                <a:lnTo>
                  <a:pt x="0" y="1560875"/>
                </a:lnTo>
                <a:cubicBezTo>
                  <a:pt x="0" y="1091278"/>
                  <a:pt x="351565" y="703794"/>
                  <a:pt x="805954" y="648071"/>
                </a:cubicBezTo>
                <a:close/>
                <a:moveTo>
                  <a:pt x="1619797" y="91"/>
                </a:moveTo>
                <a:cubicBezTo>
                  <a:pt x="1732841" y="1988"/>
                  <a:pt x="1845389" y="33430"/>
                  <a:pt x="1945434" y="94215"/>
                </a:cubicBezTo>
                <a:cubicBezTo>
                  <a:pt x="2133478" y="208468"/>
                  <a:pt x="2249869" y="409692"/>
                  <a:pt x="2255221" y="627780"/>
                </a:cubicBezTo>
                <a:lnTo>
                  <a:pt x="2257891" y="627572"/>
                </a:lnTo>
                <a:cubicBezTo>
                  <a:pt x="2272309" y="812739"/>
                  <a:pt x="2385479" y="975734"/>
                  <a:pt x="2553934" y="1053951"/>
                </a:cubicBezTo>
                <a:cubicBezTo>
                  <a:pt x="2706200" y="1124651"/>
                  <a:pt x="2882234" y="1116149"/>
                  <a:pt x="3025265" y="1032491"/>
                </a:cubicBezTo>
                <a:lnTo>
                  <a:pt x="3025265" y="1181594"/>
                </a:lnTo>
                <a:cubicBezTo>
                  <a:pt x="2858744" y="1255002"/>
                  <a:pt x="2666516" y="1253932"/>
                  <a:pt x="2497514" y="1175460"/>
                </a:cubicBezTo>
                <a:cubicBezTo>
                  <a:pt x="2293602" y="1080779"/>
                  <a:pt x="2153951" y="887555"/>
                  <a:pt x="2128339" y="665512"/>
                </a:cubicBezTo>
                <a:lnTo>
                  <a:pt x="2122734" y="665324"/>
                </a:lnTo>
                <a:cubicBezTo>
                  <a:pt x="2128967" y="479701"/>
                  <a:pt x="2034597" y="305147"/>
                  <a:pt x="1875870" y="208708"/>
                </a:cubicBezTo>
                <a:cubicBezTo>
                  <a:pt x="1717143" y="112268"/>
                  <a:pt x="1518741" y="108938"/>
                  <a:pt x="1356867" y="199997"/>
                </a:cubicBezTo>
                <a:cubicBezTo>
                  <a:pt x="1194993" y="291056"/>
                  <a:pt x="1094818" y="462344"/>
                  <a:pt x="1094818" y="648071"/>
                </a:cubicBezTo>
                <a:lnTo>
                  <a:pt x="960849" y="648071"/>
                </a:lnTo>
                <a:cubicBezTo>
                  <a:pt x="960849" y="413945"/>
                  <a:pt x="1087128" y="198021"/>
                  <a:pt x="1291185" y="83234"/>
                </a:cubicBezTo>
                <a:cubicBezTo>
                  <a:pt x="1393213" y="25840"/>
                  <a:pt x="1506753" y="-1807"/>
                  <a:pt x="1619797" y="9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314" name="Rounded Rectangle 12">
            <a:extLst>
              <a:ext uri="{FF2B5EF4-FFF2-40B4-BE49-F238E27FC236}">
                <a16:creationId xmlns:a16="http://schemas.microsoft.com/office/drawing/2014/main" id="{75AD4ED4-D141-48A3-95B3-EFD0FD405299}"/>
              </a:ext>
            </a:extLst>
          </p:cNvPr>
          <p:cNvSpPr>
            <a:spLocks noChangeAspect="1"/>
          </p:cNvSpPr>
          <p:nvPr/>
        </p:nvSpPr>
        <p:spPr>
          <a:xfrm>
            <a:off x="1327279" y="3674485"/>
            <a:ext cx="310571" cy="370101"/>
          </a:xfrm>
          <a:custGeom>
            <a:avLst/>
            <a:gdLst/>
            <a:ahLst/>
            <a:cxnLst/>
            <a:rect l="l" t="t" r="r" b="b"/>
            <a:pathLst>
              <a:path w="3312367" h="3947283">
                <a:moveTo>
                  <a:pt x="2537615" y="3705909"/>
                </a:moveTo>
                <a:cubicBezTo>
                  <a:pt x="2512344" y="3705909"/>
                  <a:pt x="2491857" y="3726396"/>
                  <a:pt x="2491857" y="3751667"/>
                </a:cubicBezTo>
                <a:cubicBezTo>
                  <a:pt x="2491857" y="3776938"/>
                  <a:pt x="2512344" y="3797425"/>
                  <a:pt x="2537615" y="3797425"/>
                </a:cubicBezTo>
                <a:lnTo>
                  <a:pt x="2762175" y="3797425"/>
                </a:lnTo>
                <a:cubicBezTo>
                  <a:pt x="2787446" y="3797425"/>
                  <a:pt x="2807933" y="3776938"/>
                  <a:pt x="2807933" y="3751667"/>
                </a:cubicBezTo>
                <a:cubicBezTo>
                  <a:pt x="2807933" y="3726396"/>
                  <a:pt x="2787446" y="3705909"/>
                  <a:pt x="2762175" y="3705909"/>
                </a:cubicBezTo>
                <a:close/>
                <a:moveTo>
                  <a:pt x="1141114" y="3408594"/>
                </a:moveTo>
                <a:cubicBezTo>
                  <a:pt x="1097903" y="3408594"/>
                  <a:pt x="1062874" y="3443623"/>
                  <a:pt x="1062874" y="3486834"/>
                </a:cubicBezTo>
                <a:cubicBezTo>
                  <a:pt x="1062874" y="3530045"/>
                  <a:pt x="1097903" y="3565073"/>
                  <a:pt x="1141114" y="3565073"/>
                </a:cubicBezTo>
                <a:lnTo>
                  <a:pt x="1525078" y="3565074"/>
                </a:lnTo>
                <a:cubicBezTo>
                  <a:pt x="1568289" y="3565074"/>
                  <a:pt x="1603318" y="3530045"/>
                  <a:pt x="1603318" y="3486834"/>
                </a:cubicBezTo>
                <a:lnTo>
                  <a:pt x="1603319" y="3486834"/>
                </a:lnTo>
                <a:cubicBezTo>
                  <a:pt x="1603319" y="3443623"/>
                  <a:pt x="1568290" y="3408594"/>
                  <a:pt x="1525079" y="3408594"/>
                </a:cubicBezTo>
                <a:close/>
                <a:moveTo>
                  <a:pt x="2129393" y="1705414"/>
                </a:moveTo>
                <a:lnTo>
                  <a:pt x="2129393" y="3580170"/>
                </a:lnTo>
                <a:lnTo>
                  <a:pt x="3126216" y="3580170"/>
                </a:lnTo>
                <a:lnTo>
                  <a:pt x="3126216" y="1705414"/>
                </a:lnTo>
                <a:close/>
                <a:moveTo>
                  <a:pt x="2481193" y="1533789"/>
                </a:moveTo>
                <a:cubicBezTo>
                  <a:pt x="2462682" y="1533789"/>
                  <a:pt x="2447676" y="1548795"/>
                  <a:pt x="2447676" y="1567306"/>
                </a:cubicBezTo>
                <a:lnTo>
                  <a:pt x="2447676" y="1572258"/>
                </a:lnTo>
                <a:cubicBezTo>
                  <a:pt x="2447676" y="1590769"/>
                  <a:pt x="2462682" y="1605775"/>
                  <a:pt x="2481193" y="1605775"/>
                </a:cubicBezTo>
                <a:lnTo>
                  <a:pt x="2774415" y="1605775"/>
                </a:lnTo>
                <a:cubicBezTo>
                  <a:pt x="2792926" y="1605775"/>
                  <a:pt x="2807932" y="1590769"/>
                  <a:pt x="2807932" y="1572258"/>
                </a:cubicBezTo>
                <a:lnTo>
                  <a:pt x="2807932" y="1567306"/>
                </a:lnTo>
                <a:cubicBezTo>
                  <a:pt x="2807932" y="1548795"/>
                  <a:pt x="2792926" y="1533789"/>
                  <a:pt x="2774415" y="1533789"/>
                </a:cubicBezTo>
                <a:close/>
                <a:moveTo>
                  <a:pt x="2113478" y="1418392"/>
                </a:moveTo>
                <a:lnTo>
                  <a:pt x="3142130" y="1418392"/>
                </a:lnTo>
                <a:cubicBezTo>
                  <a:pt x="3236149" y="1418392"/>
                  <a:pt x="3312367" y="1494610"/>
                  <a:pt x="3312367" y="1588629"/>
                </a:cubicBezTo>
                <a:lnTo>
                  <a:pt x="3312367" y="3777046"/>
                </a:lnTo>
                <a:cubicBezTo>
                  <a:pt x="3312367" y="3871065"/>
                  <a:pt x="3236149" y="3947283"/>
                  <a:pt x="3142130" y="3947283"/>
                </a:cubicBezTo>
                <a:lnTo>
                  <a:pt x="2113478" y="3947283"/>
                </a:lnTo>
                <a:cubicBezTo>
                  <a:pt x="2019459" y="3947283"/>
                  <a:pt x="1943241" y="3871065"/>
                  <a:pt x="1943241" y="3777046"/>
                </a:cubicBezTo>
                <a:lnTo>
                  <a:pt x="1943241" y="1588629"/>
                </a:lnTo>
                <a:cubicBezTo>
                  <a:pt x="1943241" y="1494610"/>
                  <a:pt x="2019459" y="1418392"/>
                  <a:pt x="2113478" y="1418392"/>
                </a:cubicBezTo>
                <a:close/>
                <a:moveTo>
                  <a:pt x="1006317" y="157391"/>
                </a:moveTo>
                <a:cubicBezTo>
                  <a:pt x="987806" y="157391"/>
                  <a:pt x="972800" y="172397"/>
                  <a:pt x="972800" y="190908"/>
                </a:cubicBezTo>
                <a:lnTo>
                  <a:pt x="972800" y="195860"/>
                </a:lnTo>
                <a:cubicBezTo>
                  <a:pt x="972800" y="214371"/>
                  <a:pt x="987806" y="229377"/>
                  <a:pt x="1006317" y="229377"/>
                </a:cubicBezTo>
                <a:lnTo>
                  <a:pt x="1659876" y="229377"/>
                </a:lnTo>
                <a:cubicBezTo>
                  <a:pt x="1678387" y="229377"/>
                  <a:pt x="1693393" y="214371"/>
                  <a:pt x="1693393" y="195860"/>
                </a:cubicBezTo>
                <a:lnTo>
                  <a:pt x="1693393" y="190908"/>
                </a:lnTo>
                <a:cubicBezTo>
                  <a:pt x="1693393" y="172397"/>
                  <a:pt x="1678387" y="157391"/>
                  <a:pt x="1659876" y="157391"/>
                </a:cubicBezTo>
                <a:close/>
                <a:moveTo>
                  <a:pt x="264780" y="0"/>
                </a:moveTo>
                <a:lnTo>
                  <a:pt x="2401413" y="0"/>
                </a:lnTo>
                <a:cubicBezTo>
                  <a:pt x="2547647" y="0"/>
                  <a:pt x="2666193" y="118546"/>
                  <a:pt x="2666193" y="264780"/>
                </a:cubicBezTo>
                <a:lnTo>
                  <a:pt x="2666193" y="1345374"/>
                </a:lnTo>
                <a:lnTo>
                  <a:pt x="2369517" y="1345374"/>
                </a:lnTo>
                <a:lnTo>
                  <a:pt x="2369517" y="366783"/>
                </a:lnTo>
                <a:lnTo>
                  <a:pt x="296676" y="366783"/>
                </a:lnTo>
                <a:lnTo>
                  <a:pt x="296676" y="3219873"/>
                </a:lnTo>
                <a:lnTo>
                  <a:pt x="1867527" y="3219873"/>
                </a:lnTo>
                <a:lnTo>
                  <a:pt x="1867527" y="3778374"/>
                </a:lnTo>
                <a:lnTo>
                  <a:pt x="264780" y="3778374"/>
                </a:lnTo>
                <a:cubicBezTo>
                  <a:pt x="118546" y="3778374"/>
                  <a:pt x="0" y="3659828"/>
                  <a:pt x="0" y="3513594"/>
                </a:cubicBezTo>
                <a:lnTo>
                  <a:pt x="0" y="264780"/>
                </a:lnTo>
                <a:cubicBezTo>
                  <a:pt x="0" y="118546"/>
                  <a:pt x="118546" y="0"/>
                  <a:pt x="26478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315" name="Rounded Rectangle 1">
            <a:extLst>
              <a:ext uri="{FF2B5EF4-FFF2-40B4-BE49-F238E27FC236}">
                <a16:creationId xmlns:a16="http://schemas.microsoft.com/office/drawing/2014/main" id="{947A3BCD-D20F-4773-AE2D-AC4633878D84}"/>
              </a:ext>
            </a:extLst>
          </p:cNvPr>
          <p:cNvSpPr>
            <a:spLocks/>
          </p:cNvSpPr>
          <p:nvPr/>
        </p:nvSpPr>
        <p:spPr>
          <a:xfrm>
            <a:off x="4330180" y="3716141"/>
            <a:ext cx="327776" cy="327776"/>
          </a:xfrm>
          <a:custGeom>
            <a:avLst/>
            <a:gdLst/>
            <a:ahLst/>
            <a:cxnLst/>
            <a:rect l="l" t="t" r="r" b="b"/>
            <a:pathLst>
              <a:path w="3888432" h="3902714">
                <a:moveTo>
                  <a:pt x="1113894" y="3227140"/>
                </a:moveTo>
                <a:lnTo>
                  <a:pt x="2774538" y="3227140"/>
                </a:lnTo>
                <a:cubicBezTo>
                  <a:pt x="2813020" y="3227140"/>
                  <a:pt x="2844216" y="3258336"/>
                  <a:pt x="2844216" y="3296818"/>
                </a:cubicBezTo>
                <a:lnTo>
                  <a:pt x="2844216" y="3337462"/>
                </a:lnTo>
                <a:cubicBezTo>
                  <a:pt x="2844216" y="3375944"/>
                  <a:pt x="2813020" y="3407140"/>
                  <a:pt x="2774538" y="3407140"/>
                </a:cubicBezTo>
                <a:lnTo>
                  <a:pt x="1113894" y="3407140"/>
                </a:lnTo>
                <a:cubicBezTo>
                  <a:pt x="1075412" y="3407140"/>
                  <a:pt x="1044216" y="3375944"/>
                  <a:pt x="1044216" y="3337462"/>
                </a:cubicBezTo>
                <a:lnTo>
                  <a:pt x="1044216" y="3296818"/>
                </a:lnTo>
                <a:cubicBezTo>
                  <a:pt x="1044216" y="3258336"/>
                  <a:pt x="1075412" y="3227140"/>
                  <a:pt x="1113894" y="3227140"/>
                </a:cubicBezTo>
                <a:close/>
                <a:moveTo>
                  <a:pt x="1111898" y="2923315"/>
                </a:moveTo>
                <a:lnTo>
                  <a:pt x="2772542" y="2923315"/>
                </a:lnTo>
                <a:cubicBezTo>
                  <a:pt x="2811024" y="2923315"/>
                  <a:pt x="2842220" y="2954511"/>
                  <a:pt x="2842220" y="2992993"/>
                </a:cubicBezTo>
                <a:lnTo>
                  <a:pt x="2842220" y="3033637"/>
                </a:lnTo>
                <a:cubicBezTo>
                  <a:pt x="2842220" y="3072119"/>
                  <a:pt x="2811024" y="3103315"/>
                  <a:pt x="2772542" y="3103315"/>
                </a:cubicBezTo>
                <a:lnTo>
                  <a:pt x="1111898" y="3103315"/>
                </a:lnTo>
                <a:cubicBezTo>
                  <a:pt x="1073416" y="3103315"/>
                  <a:pt x="1042220" y="3072119"/>
                  <a:pt x="1042220" y="3033637"/>
                </a:cubicBezTo>
                <a:lnTo>
                  <a:pt x="1042220" y="2992993"/>
                </a:lnTo>
                <a:cubicBezTo>
                  <a:pt x="1042220" y="2954511"/>
                  <a:pt x="1073416" y="2923315"/>
                  <a:pt x="1111898" y="2923315"/>
                </a:cubicBezTo>
                <a:close/>
                <a:moveTo>
                  <a:pt x="495275" y="2664296"/>
                </a:moveTo>
                <a:lnTo>
                  <a:pt x="853982" y="2664296"/>
                </a:lnTo>
                <a:lnTo>
                  <a:pt x="853982" y="3560524"/>
                </a:lnTo>
                <a:lnTo>
                  <a:pt x="3006222" y="3560524"/>
                </a:lnTo>
                <a:lnTo>
                  <a:pt x="3006222" y="2664296"/>
                </a:lnTo>
                <a:lnTo>
                  <a:pt x="3364929" y="2664296"/>
                </a:lnTo>
                <a:lnTo>
                  <a:pt x="3364929" y="3902714"/>
                </a:lnTo>
                <a:lnTo>
                  <a:pt x="495275" y="3902714"/>
                </a:lnTo>
                <a:close/>
                <a:moveTo>
                  <a:pt x="1113894" y="2619490"/>
                </a:moveTo>
                <a:lnTo>
                  <a:pt x="2774538" y="2619490"/>
                </a:lnTo>
                <a:cubicBezTo>
                  <a:pt x="2813020" y="2619490"/>
                  <a:pt x="2844216" y="2650686"/>
                  <a:pt x="2844216" y="2689168"/>
                </a:cubicBezTo>
                <a:lnTo>
                  <a:pt x="2844216" y="2729812"/>
                </a:lnTo>
                <a:cubicBezTo>
                  <a:pt x="2844216" y="2768294"/>
                  <a:pt x="2813020" y="2799490"/>
                  <a:pt x="2774538" y="2799490"/>
                </a:cubicBezTo>
                <a:lnTo>
                  <a:pt x="1113894" y="2799490"/>
                </a:lnTo>
                <a:cubicBezTo>
                  <a:pt x="1075412" y="2799490"/>
                  <a:pt x="1044216" y="2768294"/>
                  <a:pt x="1044216" y="2729812"/>
                </a:cubicBezTo>
                <a:lnTo>
                  <a:pt x="1044216" y="2689168"/>
                </a:lnTo>
                <a:cubicBezTo>
                  <a:pt x="1044216" y="2650686"/>
                  <a:pt x="1075412" y="2619490"/>
                  <a:pt x="1113894" y="2619490"/>
                </a:cubicBezTo>
                <a:close/>
                <a:moveTo>
                  <a:pt x="3183220" y="1512740"/>
                </a:moveTo>
                <a:cubicBezTo>
                  <a:pt x="3130821" y="1512740"/>
                  <a:pt x="3088344" y="1555217"/>
                  <a:pt x="3088344" y="1607616"/>
                </a:cubicBezTo>
                <a:lnTo>
                  <a:pt x="3088344" y="1777903"/>
                </a:lnTo>
                <a:cubicBezTo>
                  <a:pt x="3088344" y="1830302"/>
                  <a:pt x="3130821" y="1872779"/>
                  <a:pt x="3183220" y="1872779"/>
                </a:cubicBezTo>
                <a:lnTo>
                  <a:pt x="3334111" y="1872779"/>
                </a:lnTo>
                <a:cubicBezTo>
                  <a:pt x="3386510" y="1872779"/>
                  <a:pt x="3428987" y="1830302"/>
                  <a:pt x="3428987" y="1777903"/>
                </a:cubicBezTo>
                <a:lnTo>
                  <a:pt x="3428987" y="1607616"/>
                </a:lnTo>
                <a:cubicBezTo>
                  <a:pt x="3428987" y="1555217"/>
                  <a:pt x="3386510" y="1512740"/>
                  <a:pt x="3334111" y="1512740"/>
                </a:cubicBezTo>
                <a:close/>
                <a:moveTo>
                  <a:pt x="317370" y="1192161"/>
                </a:moveTo>
                <a:lnTo>
                  <a:pt x="3571062" y="1192161"/>
                </a:lnTo>
                <a:cubicBezTo>
                  <a:pt x="3746341" y="1192161"/>
                  <a:pt x="3888432" y="1369515"/>
                  <a:pt x="3888432" y="1588294"/>
                </a:cubicBezTo>
                <a:lnTo>
                  <a:pt x="3888432" y="3172779"/>
                </a:lnTo>
                <a:cubicBezTo>
                  <a:pt x="3888432" y="3391558"/>
                  <a:pt x="3746341" y="3568912"/>
                  <a:pt x="3571062" y="3568912"/>
                </a:cubicBezTo>
                <a:lnTo>
                  <a:pt x="3484959" y="3568912"/>
                </a:lnTo>
                <a:lnTo>
                  <a:pt x="3484959" y="2490370"/>
                </a:lnTo>
                <a:lnTo>
                  <a:pt x="388615" y="2490370"/>
                </a:lnTo>
                <a:lnTo>
                  <a:pt x="388615" y="3568912"/>
                </a:lnTo>
                <a:lnTo>
                  <a:pt x="317370" y="3568912"/>
                </a:lnTo>
                <a:cubicBezTo>
                  <a:pt x="142091" y="3568912"/>
                  <a:pt x="0" y="3391558"/>
                  <a:pt x="0" y="3172779"/>
                </a:cubicBezTo>
                <a:lnTo>
                  <a:pt x="0" y="1588294"/>
                </a:lnTo>
                <a:cubicBezTo>
                  <a:pt x="0" y="1369515"/>
                  <a:pt x="142091" y="1192161"/>
                  <a:pt x="317370" y="1192161"/>
                </a:cubicBezTo>
                <a:close/>
                <a:moveTo>
                  <a:pt x="3010811" y="792088"/>
                </a:moveTo>
                <a:lnTo>
                  <a:pt x="3369518" y="792088"/>
                </a:lnTo>
                <a:lnTo>
                  <a:pt x="3369518" y="1080119"/>
                </a:lnTo>
                <a:lnTo>
                  <a:pt x="3010811" y="1080119"/>
                </a:lnTo>
                <a:close/>
                <a:moveTo>
                  <a:pt x="2700857" y="0"/>
                </a:moveTo>
                <a:lnTo>
                  <a:pt x="3329483" y="698376"/>
                </a:lnTo>
                <a:lnTo>
                  <a:pt x="2700857" y="698376"/>
                </a:lnTo>
                <a:close/>
                <a:moveTo>
                  <a:pt x="499864" y="0"/>
                </a:moveTo>
                <a:lnTo>
                  <a:pt x="2592288" y="0"/>
                </a:lnTo>
                <a:lnTo>
                  <a:pt x="2592288" y="298450"/>
                </a:lnTo>
                <a:lnTo>
                  <a:pt x="858571" y="298450"/>
                </a:lnTo>
                <a:lnTo>
                  <a:pt x="858571" y="1080119"/>
                </a:lnTo>
                <a:lnTo>
                  <a:pt x="499864" y="108011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316" name="TextBox 315">
            <a:extLst>
              <a:ext uri="{FF2B5EF4-FFF2-40B4-BE49-F238E27FC236}">
                <a16:creationId xmlns:a16="http://schemas.microsoft.com/office/drawing/2014/main" id="{7E927AAE-8FED-4816-9442-EDE64D897A5F}"/>
              </a:ext>
            </a:extLst>
          </p:cNvPr>
          <p:cNvSpPr txBox="1"/>
          <p:nvPr/>
        </p:nvSpPr>
        <p:spPr>
          <a:xfrm>
            <a:off x="840316" y="4277805"/>
            <a:ext cx="12507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</a:t>
            </a: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17" name="TextBox 316">
            <a:extLst>
              <a:ext uri="{FF2B5EF4-FFF2-40B4-BE49-F238E27FC236}">
                <a16:creationId xmlns:a16="http://schemas.microsoft.com/office/drawing/2014/main" id="{52EC5C95-D687-4BDC-8473-A582582CEF9F}"/>
              </a:ext>
            </a:extLst>
          </p:cNvPr>
          <p:cNvSpPr txBox="1"/>
          <p:nvPr/>
        </p:nvSpPr>
        <p:spPr>
          <a:xfrm>
            <a:off x="2351882" y="4277805"/>
            <a:ext cx="12507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</a:t>
            </a: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18" name="TextBox 317">
            <a:extLst>
              <a:ext uri="{FF2B5EF4-FFF2-40B4-BE49-F238E27FC236}">
                <a16:creationId xmlns:a16="http://schemas.microsoft.com/office/drawing/2014/main" id="{51DDE4EC-C28B-487C-9EAF-0D298EF647D4}"/>
              </a:ext>
            </a:extLst>
          </p:cNvPr>
          <p:cNvSpPr txBox="1"/>
          <p:nvPr/>
        </p:nvSpPr>
        <p:spPr>
          <a:xfrm>
            <a:off x="3863450" y="4277805"/>
            <a:ext cx="12507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</a:t>
            </a: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19" name="TextBox 318">
            <a:extLst>
              <a:ext uri="{FF2B5EF4-FFF2-40B4-BE49-F238E27FC236}">
                <a16:creationId xmlns:a16="http://schemas.microsoft.com/office/drawing/2014/main" id="{9EB89A78-5516-49B7-B3A9-A465D4C09976}"/>
              </a:ext>
            </a:extLst>
          </p:cNvPr>
          <p:cNvSpPr txBox="1"/>
          <p:nvPr/>
        </p:nvSpPr>
        <p:spPr>
          <a:xfrm>
            <a:off x="5375016" y="4277805"/>
            <a:ext cx="12507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</a:t>
            </a: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320" name="Graphic 44">
            <a:extLst>
              <a:ext uri="{FF2B5EF4-FFF2-40B4-BE49-F238E27FC236}">
                <a16:creationId xmlns:a16="http://schemas.microsoft.com/office/drawing/2014/main" id="{B52E00E5-0E91-4D38-BBEF-4298B06D0496}"/>
              </a:ext>
            </a:extLst>
          </p:cNvPr>
          <p:cNvGrpSpPr/>
          <p:nvPr/>
        </p:nvGrpSpPr>
        <p:grpSpPr>
          <a:xfrm>
            <a:off x="7109172" y="1374959"/>
            <a:ext cx="2222667" cy="5026988"/>
            <a:chOff x="4860437" y="3840713"/>
            <a:chExt cx="1032471" cy="2335131"/>
          </a:xfrm>
          <a:solidFill>
            <a:schemeClr val="bg1"/>
          </a:solidFill>
        </p:grpSpPr>
        <p:sp>
          <p:nvSpPr>
            <p:cNvPr id="321" name="Freeform: Shape 320">
              <a:extLst>
                <a:ext uri="{FF2B5EF4-FFF2-40B4-BE49-F238E27FC236}">
                  <a16:creationId xmlns:a16="http://schemas.microsoft.com/office/drawing/2014/main" id="{1E7E75D7-FC41-471D-A2A9-B8FFFD24EA00}"/>
                </a:ext>
              </a:extLst>
            </p:cNvPr>
            <p:cNvSpPr/>
            <p:nvPr/>
          </p:nvSpPr>
          <p:spPr>
            <a:xfrm>
              <a:off x="5357197" y="3840713"/>
              <a:ext cx="20649" cy="28909"/>
            </a:xfrm>
            <a:custGeom>
              <a:avLst/>
              <a:gdLst>
                <a:gd name="connsiteX0" fmla="*/ 1326 w 20649"/>
                <a:gd name="connsiteY0" fmla="*/ 31920 h 28909"/>
                <a:gd name="connsiteX1" fmla="*/ 14955 w 20649"/>
                <a:gd name="connsiteY1" fmla="*/ 946 h 28909"/>
                <a:gd name="connsiteX2" fmla="*/ 24454 w 20649"/>
                <a:gd name="connsiteY2" fmla="*/ 7967 h 28909"/>
                <a:gd name="connsiteX3" fmla="*/ 18259 w 20649"/>
                <a:gd name="connsiteY3" fmla="*/ 15401 h 28909"/>
                <a:gd name="connsiteX4" fmla="*/ 1326 w 20649"/>
                <a:gd name="connsiteY4" fmla="*/ 31920 h 28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649" h="28909">
                  <a:moveTo>
                    <a:pt x="1326" y="31920"/>
                  </a:moveTo>
                  <a:cubicBezTo>
                    <a:pt x="-2804" y="15401"/>
                    <a:pt x="2978" y="6315"/>
                    <a:pt x="14955" y="946"/>
                  </a:cubicBezTo>
                  <a:cubicBezTo>
                    <a:pt x="21150" y="-1945"/>
                    <a:pt x="24041" y="2185"/>
                    <a:pt x="24454" y="7967"/>
                  </a:cubicBezTo>
                  <a:cubicBezTo>
                    <a:pt x="24867" y="12510"/>
                    <a:pt x="24041" y="17879"/>
                    <a:pt x="18259" y="15401"/>
                  </a:cubicBezTo>
                  <a:cubicBezTo>
                    <a:pt x="2978" y="8793"/>
                    <a:pt x="5043" y="22835"/>
                    <a:pt x="1326" y="31920"/>
                  </a:cubicBezTo>
                  <a:close/>
                </a:path>
              </a:pathLst>
            </a:custGeom>
            <a:grpFill/>
            <a:ln w="41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2" name="Freeform: Shape 321">
              <a:extLst>
                <a:ext uri="{FF2B5EF4-FFF2-40B4-BE49-F238E27FC236}">
                  <a16:creationId xmlns:a16="http://schemas.microsoft.com/office/drawing/2014/main" id="{4370E982-5C6B-461B-8E5B-21418814217A}"/>
                </a:ext>
              </a:extLst>
            </p:cNvPr>
            <p:cNvSpPr/>
            <p:nvPr/>
          </p:nvSpPr>
          <p:spPr>
            <a:xfrm>
              <a:off x="4860437" y="3929188"/>
              <a:ext cx="1032471" cy="2246656"/>
            </a:xfrm>
            <a:custGeom>
              <a:avLst/>
              <a:gdLst>
                <a:gd name="connsiteX0" fmla="*/ 1029602 w 1032471"/>
                <a:gd name="connsiteY0" fmla="*/ 1070077 h 2246656"/>
                <a:gd name="connsiteX1" fmla="*/ 989542 w 1032471"/>
                <a:gd name="connsiteY1" fmla="*/ 845411 h 2246656"/>
                <a:gd name="connsiteX2" fmla="*/ 929659 w 1032471"/>
                <a:gd name="connsiteY2" fmla="*/ 511304 h 2246656"/>
                <a:gd name="connsiteX3" fmla="*/ 920986 w 1032471"/>
                <a:gd name="connsiteY3" fmla="*/ 423337 h 2246656"/>
                <a:gd name="connsiteX4" fmla="*/ 884643 w 1032471"/>
                <a:gd name="connsiteY4" fmla="*/ 267641 h 2246656"/>
                <a:gd name="connsiteX5" fmla="*/ 875971 w 1032471"/>
                <a:gd name="connsiteY5" fmla="*/ 246991 h 2246656"/>
                <a:gd name="connsiteX6" fmla="*/ 789656 w 1032471"/>
                <a:gd name="connsiteY6" fmla="*/ 164393 h 2246656"/>
                <a:gd name="connsiteX7" fmla="*/ 669476 w 1032471"/>
                <a:gd name="connsiteY7" fmla="*/ 112770 h 2246656"/>
                <a:gd name="connsiteX8" fmla="*/ 645523 w 1032471"/>
                <a:gd name="connsiteY8" fmla="*/ 102032 h 2246656"/>
                <a:gd name="connsiteX9" fmla="*/ 628178 w 1032471"/>
                <a:gd name="connsiteY9" fmla="*/ 71884 h 2246656"/>
                <a:gd name="connsiteX10" fmla="*/ 625700 w 1032471"/>
                <a:gd name="connsiteY10" fmla="*/ 62385 h 2246656"/>
                <a:gd name="connsiteX11" fmla="*/ 565403 w 1032471"/>
                <a:gd name="connsiteY11" fmla="*/ 2915 h 2246656"/>
                <a:gd name="connsiteX12" fmla="*/ 446876 w 1032471"/>
                <a:gd name="connsiteY12" fmla="*/ 11588 h 2246656"/>
                <a:gd name="connsiteX13" fmla="*/ 446876 w 1032471"/>
                <a:gd name="connsiteY13" fmla="*/ 11588 h 2246656"/>
                <a:gd name="connsiteX14" fmla="*/ 413011 w 1032471"/>
                <a:gd name="connsiteY14" fmla="*/ 33889 h 2246656"/>
                <a:gd name="connsiteX15" fmla="*/ 381210 w 1032471"/>
                <a:gd name="connsiteY15" fmla="*/ 97902 h 2246656"/>
                <a:gd name="connsiteX16" fmla="*/ 381210 w 1032471"/>
                <a:gd name="connsiteY16" fmla="*/ 97902 h 2246656"/>
                <a:gd name="connsiteX17" fmla="*/ 381210 w 1032471"/>
                <a:gd name="connsiteY17" fmla="*/ 97902 h 2246656"/>
                <a:gd name="connsiteX18" fmla="*/ 380797 w 1032471"/>
                <a:gd name="connsiteY18" fmla="*/ 104510 h 2246656"/>
                <a:gd name="connsiteX19" fmla="*/ 380797 w 1032471"/>
                <a:gd name="connsiteY19" fmla="*/ 104510 h 2246656"/>
                <a:gd name="connsiteX20" fmla="*/ 380797 w 1032471"/>
                <a:gd name="connsiteY20" fmla="*/ 104510 h 2246656"/>
                <a:gd name="connsiteX21" fmla="*/ 361387 w 1032471"/>
                <a:gd name="connsiteY21" fmla="*/ 107401 h 2246656"/>
                <a:gd name="connsiteX22" fmla="*/ 240381 w 1032471"/>
                <a:gd name="connsiteY22" fmla="*/ 159025 h 2246656"/>
                <a:gd name="connsiteX23" fmla="*/ 145807 w 1032471"/>
                <a:gd name="connsiteY23" fmla="*/ 267641 h 2246656"/>
                <a:gd name="connsiteX24" fmla="*/ 100791 w 1032471"/>
                <a:gd name="connsiteY24" fmla="*/ 503044 h 2246656"/>
                <a:gd name="connsiteX25" fmla="*/ 95835 w 1032471"/>
                <a:gd name="connsiteY25" fmla="*/ 547647 h 2246656"/>
                <a:gd name="connsiteX26" fmla="*/ 63209 w 1032471"/>
                <a:gd name="connsiteY26" fmla="*/ 703756 h 2246656"/>
                <a:gd name="connsiteX27" fmla="*/ 48755 w 1032471"/>
                <a:gd name="connsiteY27" fmla="*/ 759510 h 2246656"/>
                <a:gd name="connsiteX28" fmla="*/ 42560 w 1032471"/>
                <a:gd name="connsiteY28" fmla="*/ 810307 h 2246656"/>
                <a:gd name="connsiteX29" fmla="*/ 6217 w 1032471"/>
                <a:gd name="connsiteY29" fmla="*/ 1074620 h 2246656"/>
                <a:gd name="connsiteX30" fmla="*/ 46690 w 1032471"/>
                <a:gd name="connsiteY30" fmla="*/ 1135329 h 2246656"/>
                <a:gd name="connsiteX31" fmla="*/ 63622 w 1032471"/>
                <a:gd name="connsiteY31" fmla="*/ 1139046 h 2246656"/>
                <a:gd name="connsiteX32" fmla="*/ 102443 w 1032471"/>
                <a:gd name="connsiteY32" fmla="*/ 1112202 h 2246656"/>
                <a:gd name="connsiteX33" fmla="*/ 114007 w 1032471"/>
                <a:gd name="connsiteY33" fmla="*/ 1077098 h 2246656"/>
                <a:gd name="connsiteX34" fmla="*/ 187519 w 1032471"/>
                <a:gd name="connsiteY34" fmla="*/ 841281 h 2246656"/>
                <a:gd name="connsiteX35" fmla="*/ 215602 w 1032471"/>
                <a:gd name="connsiteY35" fmla="*/ 708712 h 2246656"/>
                <a:gd name="connsiteX36" fmla="*/ 221384 w 1032471"/>
                <a:gd name="connsiteY36" fmla="*/ 620333 h 2246656"/>
                <a:gd name="connsiteX37" fmla="*/ 258140 w 1032471"/>
                <a:gd name="connsiteY37" fmla="*/ 491893 h 2246656"/>
                <a:gd name="connsiteX38" fmla="*/ 258140 w 1032471"/>
                <a:gd name="connsiteY38" fmla="*/ 491893 h 2246656"/>
                <a:gd name="connsiteX39" fmla="*/ 272181 w 1032471"/>
                <a:gd name="connsiteY39" fmla="*/ 441922 h 2246656"/>
                <a:gd name="connsiteX40" fmla="*/ 286223 w 1032471"/>
                <a:gd name="connsiteY40" fmla="*/ 573665 h 2246656"/>
                <a:gd name="connsiteX41" fmla="*/ 286223 w 1032471"/>
                <a:gd name="connsiteY41" fmla="*/ 573665 h 2246656"/>
                <a:gd name="connsiteX42" fmla="*/ 290353 w 1032471"/>
                <a:gd name="connsiteY42" fmla="*/ 611247 h 2246656"/>
                <a:gd name="connsiteX43" fmla="*/ 291592 w 1032471"/>
                <a:gd name="connsiteY43" fmla="*/ 626940 h 2246656"/>
                <a:gd name="connsiteX44" fmla="*/ 289114 w 1032471"/>
                <a:gd name="connsiteY44" fmla="*/ 833022 h 2246656"/>
                <a:gd name="connsiteX45" fmla="*/ 277137 w 1032471"/>
                <a:gd name="connsiteY45" fmla="*/ 907772 h 2246656"/>
                <a:gd name="connsiteX46" fmla="*/ 283332 w 1032471"/>
                <a:gd name="connsiteY46" fmla="*/ 1535928 h 2246656"/>
                <a:gd name="connsiteX47" fmla="*/ 283332 w 1032471"/>
                <a:gd name="connsiteY47" fmla="*/ 1535928 h 2246656"/>
                <a:gd name="connsiteX48" fmla="*/ 283332 w 1032471"/>
                <a:gd name="connsiteY48" fmla="*/ 1535928 h 2246656"/>
                <a:gd name="connsiteX49" fmla="*/ 275072 w 1032471"/>
                <a:gd name="connsiteY49" fmla="*/ 1723011 h 2246656"/>
                <a:gd name="connsiteX50" fmla="*/ 290766 w 1032471"/>
                <a:gd name="connsiteY50" fmla="*/ 2155410 h 2246656"/>
                <a:gd name="connsiteX51" fmla="*/ 291592 w 1032471"/>
                <a:gd name="connsiteY51" fmla="*/ 2222314 h 2246656"/>
                <a:gd name="connsiteX52" fmla="*/ 332478 w 1032471"/>
                <a:gd name="connsiteY52" fmla="*/ 2238008 h 2246656"/>
                <a:gd name="connsiteX53" fmla="*/ 335369 w 1032471"/>
                <a:gd name="connsiteY53" fmla="*/ 2238008 h 2246656"/>
                <a:gd name="connsiteX54" fmla="*/ 377493 w 1032471"/>
                <a:gd name="connsiteY54" fmla="*/ 2242551 h 2246656"/>
                <a:gd name="connsiteX55" fmla="*/ 410533 w 1032471"/>
                <a:gd name="connsiteY55" fmla="*/ 2199187 h 2246656"/>
                <a:gd name="connsiteX56" fmla="*/ 417140 w 1032471"/>
                <a:gd name="connsiteY56" fmla="*/ 2065379 h 2246656"/>
                <a:gd name="connsiteX57" fmla="*/ 443985 w 1032471"/>
                <a:gd name="connsiteY57" fmla="*/ 1730858 h 2246656"/>
                <a:gd name="connsiteX58" fmla="*/ 444398 w 1032471"/>
                <a:gd name="connsiteY58" fmla="*/ 1727967 h 2246656"/>
                <a:gd name="connsiteX59" fmla="*/ 501803 w 1032471"/>
                <a:gd name="connsiteY59" fmla="*/ 1193560 h 2246656"/>
                <a:gd name="connsiteX60" fmla="*/ 501803 w 1032471"/>
                <a:gd name="connsiteY60" fmla="*/ 1193560 h 2246656"/>
                <a:gd name="connsiteX61" fmla="*/ 513367 w 1032471"/>
                <a:gd name="connsiteY61" fmla="*/ 1138633 h 2246656"/>
                <a:gd name="connsiteX62" fmla="*/ 526169 w 1032471"/>
                <a:gd name="connsiteY62" fmla="*/ 1167542 h 2246656"/>
                <a:gd name="connsiteX63" fmla="*/ 526582 w 1032471"/>
                <a:gd name="connsiteY63" fmla="*/ 1171672 h 2246656"/>
                <a:gd name="connsiteX64" fmla="*/ 534016 w 1032471"/>
                <a:gd name="connsiteY64" fmla="*/ 1250140 h 2246656"/>
                <a:gd name="connsiteX65" fmla="*/ 534016 w 1032471"/>
                <a:gd name="connsiteY65" fmla="*/ 1250140 h 2246656"/>
                <a:gd name="connsiteX66" fmla="*/ 588118 w 1032471"/>
                <a:gd name="connsiteY66" fmla="*/ 1712687 h 2246656"/>
                <a:gd name="connsiteX67" fmla="*/ 621157 w 1032471"/>
                <a:gd name="connsiteY67" fmla="*/ 2063727 h 2246656"/>
                <a:gd name="connsiteX68" fmla="*/ 622809 w 1032471"/>
                <a:gd name="connsiteY68" fmla="*/ 2197535 h 2246656"/>
                <a:gd name="connsiteX69" fmla="*/ 655848 w 1032471"/>
                <a:gd name="connsiteY69" fmla="*/ 2237595 h 2246656"/>
                <a:gd name="connsiteX70" fmla="*/ 678149 w 1032471"/>
                <a:gd name="connsiteY70" fmla="*/ 2241725 h 2246656"/>
                <a:gd name="connsiteX71" fmla="*/ 678149 w 1032471"/>
                <a:gd name="connsiteY71" fmla="*/ 2241725 h 2246656"/>
                <a:gd name="connsiteX72" fmla="*/ 691778 w 1032471"/>
                <a:gd name="connsiteY72" fmla="*/ 2241312 h 2246656"/>
                <a:gd name="connsiteX73" fmla="*/ 693430 w 1032471"/>
                <a:gd name="connsiteY73" fmla="*/ 2241312 h 2246656"/>
                <a:gd name="connsiteX74" fmla="*/ 695082 w 1032471"/>
                <a:gd name="connsiteY74" fmla="*/ 2241312 h 2246656"/>
                <a:gd name="connsiteX75" fmla="*/ 713253 w 1032471"/>
                <a:gd name="connsiteY75" fmla="*/ 2241725 h 2246656"/>
                <a:gd name="connsiteX76" fmla="*/ 713253 w 1032471"/>
                <a:gd name="connsiteY76" fmla="*/ 2241725 h 2246656"/>
                <a:gd name="connsiteX77" fmla="*/ 720687 w 1032471"/>
                <a:gd name="connsiteY77" fmla="*/ 2237595 h 2246656"/>
                <a:gd name="connsiteX78" fmla="*/ 752487 w 1032471"/>
                <a:gd name="connsiteY78" fmla="*/ 2197948 h 2246656"/>
                <a:gd name="connsiteX79" fmla="*/ 756617 w 1032471"/>
                <a:gd name="connsiteY79" fmla="*/ 2119893 h 2246656"/>
                <a:gd name="connsiteX80" fmla="*/ 757030 w 1032471"/>
                <a:gd name="connsiteY80" fmla="*/ 1946851 h 2246656"/>
                <a:gd name="connsiteX81" fmla="*/ 756617 w 1032471"/>
                <a:gd name="connsiteY81" fmla="*/ 1728380 h 2246656"/>
                <a:gd name="connsiteX82" fmla="*/ 751661 w 1032471"/>
                <a:gd name="connsiteY82" fmla="*/ 1561533 h 2246656"/>
                <a:gd name="connsiteX83" fmla="*/ 773137 w 1032471"/>
                <a:gd name="connsiteY83" fmla="*/ 1182823 h 2246656"/>
                <a:gd name="connsiteX84" fmla="*/ 756617 w 1032471"/>
                <a:gd name="connsiteY84" fmla="*/ 878863 h 2246656"/>
                <a:gd name="connsiteX85" fmla="*/ 737206 w 1032471"/>
                <a:gd name="connsiteY85" fmla="*/ 635200 h 2246656"/>
                <a:gd name="connsiteX86" fmla="*/ 738445 w 1032471"/>
                <a:gd name="connsiteY86" fmla="*/ 627766 h 2246656"/>
                <a:gd name="connsiteX87" fmla="*/ 752900 w 1032471"/>
                <a:gd name="connsiteY87" fmla="*/ 473309 h 2246656"/>
                <a:gd name="connsiteX88" fmla="*/ 752900 w 1032471"/>
                <a:gd name="connsiteY88" fmla="*/ 473309 h 2246656"/>
                <a:gd name="connsiteX89" fmla="*/ 752900 w 1032471"/>
                <a:gd name="connsiteY89" fmla="*/ 473309 h 2246656"/>
                <a:gd name="connsiteX90" fmla="*/ 761160 w 1032471"/>
                <a:gd name="connsiteY90" fmla="*/ 446878 h 2246656"/>
                <a:gd name="connsiteX91" fmla="*/ 786352 w 1032471"/>
                <a:gd name="connsiteY91" fmla="*/ 555906 h 2246656"/>
                <a:gd name="connsiteX92" fmla="*/ 786352 w 1032471"/>
                <a:gd name="connsiteY92" fmla="*/ 555906 h 2246656"/>
                <a:gd name="connsiteX93" fmla="*/ 792134 w 1032471"/>
                <a:gd name="connsiteY93" fmla="*/ 586055 h 2246656"/>
                <a:gd name="connsiteX94" fmla="*/ 818565 w 1032471"/>
                <a:gd name="connsiteY94" fmla="*/ 686824 h 2246656"/>
                <a:gd name="connsiteX95" fmla="*/ 823934 w 1032471"/>
                <a:gd name="connsiteY95" fmla="*/ 737621 h 2246656"/>
                <a:gd name="connsiteX96" fmla="*/ 825999 w 1032471"/>
                <a:gd name="connsiteY96" fmla="*/ 757858 h 2246656"/>
                <a:gd name="connsiteX97" fmla="*/ 894142 w 1032471"/>
                <a:gd name="connsiteY97" fmla="*/ 993674 h 2246656"/>
                <a:gd name="connsiteX98" fmla="*/ 922638 w 1032471"/>
                <a:gd name="connsiteY98" fmla="*/ 1114680 h 2246656"/>
                <a:gd name="connsiteX99" fmla="*/ 988716 w 1032471"/>
                <a:gd name="connsiteY99" fmla="*/ 1141937 h 2246656"/>
                <a:gd name="connsiteX100" fmla="*/ 988716 w 1032471"/>
                <a:gd name="connsiteY100" fmla="*/ 1141937 h 2246656"/>
                <a:gd name="connsiteX101" fmla="*/ 993672 w 1032471"/>
                <a:gd name="connsiteY101" fmla="*/ 1141937 h 2246656"/>
                <a:gd name="connsiteX102" fmla="*/ 993672 w 1032471"/>
                <a:gd name="connsiteY102" fmla="*/ 1141937 h 2246656"/>
                <a:gd name="connsiteX103" fmla="*/ 1029602 w 1032471"/>
                <a:gd name="connsiteY103" fmla="*/ 1070077 h 2246656"/>
                <a:gd name="connsiteX104" fmla="*/ 418379 w 1032471"/>
                <a:gd name="connsiteY104" fmla="*/ 1706079 h 2246656"/>
                <a:gd name="connsiteX105" fmla="*/ 418379 w 1032471"/>
                <a:gd name="connsiteY105" fmla="*/ 1704840 h 2246656"/>
                <a:gd name="connsiteX106" fmla="*/ 418792 w 1032471"/>
                <a:gd name="connsiteY106" fmla="*/ 1704840 h 2246656"/>
                <a:gd name="connsiteX107" fmla="*/ 418379 w 1032471"/>
                <a:gd name="connsiteY107" fmla="*/ 1706079 h 2246656"/>
                <a:gd name="connsiteX108" fmla="*/ 661630 w 1032471"/>
                <a:gd name="connsiteY108" fmla="*/ 127638 h 2246656"/>
                <a:gd name="connsiteX109" fmla="*/ 660804 w 1032471"/>
                <a:gd name="connsiteY109" fmla="*/ 128050 h 2246656"/>
                <a:gd name="connsiteX110" fmla="*/ 659565 w 1032471"/>
                <a:gd name="connsiteY110" fmla="*/ 125986 h 2246656"/>
                <a:gd name="connsiteX111" fmla="*/ 661630 w 1032471"/>
                <a:gd name="connsiteY111" fmla="*/ 127638 h 2246656"/>
                <a:gd name="connsiteX112" fmla="*/ 580271 w 1032471"/>
                <a:gd name="connsiteY112" fmla="*/ 23564 h 2246656"/>
                <a:gd name="connsiteX113" fmla="*/ 579032 w 1032471"/>
                <a:gd name="connsiteY113" fmla="*/ 23977 h 2246656"/>
                <a:gd name="connsiteX114" fmla="*/ 578619 w 1032471"/>
                <a:gd name="connsiteY114" fmla="*/ 23151 h 2246656"/>
                <a:gd name="connsiteX115" fmla="*/ 580271 w 1032471"/>
                <a:gd name="connsiteY115" fmla="*/ 23564 h 2246656"/>
                <a:gd name="connsiteX116" fmla="*/ 711601 w 1032471"/>
                <a:gd name="connsiteY116" fmla="*/ 619094 h 2246656"/>
                <a:gd name="connsiteX117" fmla="*/ 711601 w 1032471"/>
                <a:gd name="connsiteY117" fmla="*/ 619094 h 2246656"/>
                <a:gd name="connsiteX118" fmla="*/ 711601 w 1032471"/>
                <a:gd name="connsiteY118" fmla="*/ 619094 h 2246656"/>
                <a:gd name="connsiteX119" fmla="*/ 711601 w 1032471"/>
                <a:gd name="connsiteY119" fmla="*/ 619094 h 2246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</a:cxnLst>
              <a:rect l="l" t="t" r="r" b="b"/>
              <a:pathLst>
                <a:path w="1032471" h="2246656">
                  <a:moveTo>
                    <a:pt x="1029602" y="1070077"/>
                  </a:moveTo>
                  <a:cubicBezTo>
                    <a:pt x="1008953" y="996152"/>
                    <a:pt x="997802" y="921401"/>
                    <a:pt x="989542" y="845411"/>
                  </a:cubicBezTo>
                  <a:cubicBezTo>
                    <a:pt x="977153" y="732665"/>
                    <a:pt x="940810" y="624049"/>
                    <a:pt x="929659" y="511304"/>
                  </a:cubicBezTo>
                  <a:cubicBezTo>
                    <a:pt x="926768" y="481982"/>
                    <a:pt x="924290" y="452659"/>
                    <a:pt x="920986" y="423337"/>
                  </a:cubicBezTo>
                  <a:cubicBezTo>
                    <a:pt x="914792" y="370062"/>
                    <a:pt x="907771" y="316786"/>
                    <a:pt x="884643" y="267641"/>
                  </a:cubicBezTo>
                  <a:cubicBezTo>
                    <a:pt x="881752" y="260620"/>
                    <a:pt x="879275" y="253599"/>
                    <a:pt x="875971" y="246991"/>
                  </a:cubicBezTo>
                  <a:cubicBezTo>
                    <a:pt x="858212" y="208170"/>
                    <a:pt x="826825" y="183391"/>
                    <a:pt x="789656" y="164393"/>
                  </a:cubicBezTo>
                  <a:cubicBezTo>
                    <a:pt x="751661" y="142092"/>
                    <a:pt x="709949" y="128463"/>
                    <a:pt x="669476" y="112770"/>
                  </a:cubicBezTo>
                  <a:cubicBezTo>
                    <a:pt x="662043" y="109879"/>
                    <a:pt x="652957" y="98728"/>
                    <a:pt x="645523" y="102032"/>
                  </a:cubicBezTo>
                  <a:lnTo>
                    <a:pt x="628178" y="71884"/>
                  </a:lnTo>
                  <a:cubicBezTo>
                    <a:pt x="627352" y="68580"/>
                    <a:pt x="626526" y="65276"/>
                    <a:pt x="625700" y="62385"/>
                  </a:cubicBezTo>
                  <a:cubicBezTo>
                    <a:pt x="617440" y="30585"/>
                    <a:pt x="607115" y="6219"/>
                    <a:pt x="565403" y="2915"/>
                  </a:cubicBezTo>
                  <a:cubicBezTo>
                    <a:pt x="524517" y="-389"/>
                    <a:pt x="485284" y="-4106"/>
                    <a:pt x="446876" y="11588"/>
                  </a:cubicBezTo>
                  <a:lnTo>
                    <a:pt x="446876" y="11588"/>
                  </a:lnTo>
                  <a:cubicBezTo>
                    <a:pt x="426226" y="4980"/>
                    <a:pt x="419205" y="19848"/>
                    <a:pt x="413011" y="33889"/>
                  </a:cubicBezTo>
                  <a:cubicBezTo>
                    <a:pt x="403099" y="55778"/>
                    <a:pt x="399382" y="80144"/>
                    <a:pt x="381210" y="97902"/>
                  </a:cubicBezTo>
                  <a:cubicBezTo>
                    <a:pt x="381210" y="97902"/>
                    <a:pt x="381210" y="97902"/>
                    <a:pt x="381210" y="97902"/>
                  </a:cubicBezTo>
                  <a:cubicBezTo>
                    <a:pt x="381210" y="97902"/>
                    <a:pt x="381210" y="97902"/>
                    <a:pt x="381210" y="97902"/>
                  </a:cubicBezTo>
                  <a:cubicBezTo>
                    <a:pt x="381210" y="99967"/>
                    <a:pt x="380797" y="102445"/>
                    <a:pt x="380797" y="104510"/>
                  </a:cubicBezTo>
                  <a:cubicBezTo>
                    <a:pt x="380797" y="104510"/>
                    <a:pt x="380797" y="104510"/>
                    <a:pt x="380797" y="104510"/>
                  </a:cubicBezTo>
                  <a:cubicBezTo>
                    <a:pt x="380797" y="104510"/>
                    <a:pt x="380797" y="104510"/>
                    <a:pt x="380797" y="104510"/>
                  </a:cubicBezTo>
                  <a:cubicBezTo>
                    <a:pt x="373777" y="100380"/>
                    <a:pt x="367582" y="104510"/>
                    <a:pt x="361387" y="107401"/>
                  </a:cubicBezTo>
                  <a:cubicBezTo>
                    <a:pt x="321327" y="124747"/>
                    <a:pt x="281267" y="142918"/>
                    <a:pt x="240381" y="159025"/>
                  </a:cubicBezTo>
                  <a:cubicBezTo>
                    <a:pt x="189171" y="178848"/>
                    <a:pt x="160675" y="216843"/>
                    <a:pt x="145807" y="267641"/>
                  </a:cubicBezTo>
                  <a:cubicBezTo>
                    <a:pt x="120615" y="344043"/>
                    <a:pt x="109051" y="423337"/>
                    <a:pt x="100791" y="503044"/>
                  </a:cubicBezTo>
                  <a:cubicBezTo>
                    <a:pt x="99139" y="517911"/>
                    <a:pt x="97074" y="532779"/>
                    <a:pt x="95835" y="547647"/>
                  </a:cubicBezTo>
                  <a:cubicBezTo>
                    <a:pt x="91705" y="600922"/>
                    <a:pt x="86750" y="654198"/>
                    <a:pt x="63209" y="703756"/>
                  </a:cubicBezTo>
                  <a:cubicBezTo>
                    <a:pt x="54950" y="721102"/>
                    <a:pt x="51233" y="740099"/>
                    <a:pt x="48755" y="759510"/>
                  </a:cubicBezTo>
                  <a:cubicBezTo>
                    <a:pt x="46690" y="776442"/>
                    <a:pt x="44212" y="793375"/>
                    <a:pt x="42560" y="810307"/>
                  </a:cubicBezTo>
                  <a:cubicBezTo>
                    <a:pt x="33061" y="898687"/>
                    <a:pt x="38430" y="989131"/>
                    <a:pt x="6217" y="1074620"/>
                  </a:cubicBezTo>
                  <a:cubicBezTo>
                    <a:pt x="-8651" y="1114680"/>
                    <a:pt x="2500" y="1127482"/>
                    <a:pt x="46690" y="1135329"/>
                  </a:cubicBezTo>
                  <a:cubicBezTo>
                    <a:pt x="52059" y="1137807"/>
                    <a:pt x="57427" y="1140285"/>
                    <a:pt x="63622" y="1139046"/>
                  </a:cubicBezTo>
                  <a:cubicBezTo>
                    <a:pt x="84685" y="1141937"/>
                    <a:pt x="97487" y="1133264"/>
                    <a:pt x="102443" y="1112202"/>
                  </a:cubicBezTo>
                  <a:cubicBezTo>
                    <a:pt x="105334" y="1100225"/>
                    <a:pt x="111116" y="1089074"/>
                    <a:pt x="114007" y="1077098"/>
                  </a:cubicBezTo>
                  <a:cubicBezTo>
                    <a:pt x="132178" y="996565"/>
                    <a:pt x="158610" y="918510"/>
                    <a:pt x="187519" y="841281"/>
                  </a:cubicBezTo>
                  <a:cubicBezTo>
                    <a:pt x="203625" y="798331"/>
                    <a:pt x="214776" y="754967"/>
                    <a:pt x="215602" y="708712"/>
                  </a:cubicBezTo>
                  <a:cubicBezTo>
                    <a:pt x="216015" y="678977"/>
                    <a:pt x="217254" y="649655"/>
                    <a:pt x="221384" y="620333"/>
                  </a:cubicBezTo>
                  <a:cubicBezTo>
                    <a:pt x="235838" y="578208"/>
                    <a:pt x="251119" y="536083"/>
                    <a:pt x="258140" y="491893"/>
                  </a:cubicBezTo>
                  <a:cubicBezTo>
                    <a:pt x="258140" y="491893"/>
                    <a:pt x="258140" y="491893"/>
                    <a:pt x="258140" y="491893"/>
                  </a:cubicBezTo>
                  <a:cubicBezTo>
                    <a:pt x="266813" y="477852"/>
                    <a:pt x="257727" y="458854"/>
                    <a:pt x="272181" y="441922"/>
                  </a:cubicBezTo>
                  <a:cubicBezTo>
                    <a:pt x="275898" y="488589"/>
                    <a:pt x="277550" y="531540"/>
                    <a:pt x="286223" y="573665"/>
                  </a:cubicBezTo>
                  <a:cubicBezTo>
                    <a:pt x="286223" y="573665"/>
                    <a:pt x="286223" y="573665"/>
                    <a:pt x="286223" y="573665"/>
                  </a:cubicBezTo>
                  <a:cubicBezTo>
                    <a:pt x="287049" y="586055"/>
                    <a:pt x="284984" y="599270"/>
                    <a:pt x="290353" y="611247"/>
                  </a:cubicBezTo>
                  <a:cubicBezTo>
                    <a:pt x="290766" y="616616"/>
                    <a:pt x="291179" y="621572"/>
                    <a:pt x="291592" y="626940"/>
                  </a:cubicBezTo>
                  <a:cubicBezTo>
                    <a:pt x="302330" y="695909"/>
                    <a:pt x="303156" y="764466"/>
                    <a:pt x="289114" y="833022"/>
                  </a:cubicBezTo>
                  <a:cubicBezTo>
                    <a:pt x="284158" y="857801"/>
                    <a:pt x="279615" y="882580"/>
                    <a:pt x="277137" y="907772"/>
                  </a:cubicBezTo>
                  <a:cubicBezTo>
                    <a:pt x="256488" y="1117571"/>
                    <a:pt x="260618" y="1326956"/>
                    <a:pt x="283332" y="1535928"/>
                  </a:cubicBezTo>
                  <a:lnTo>
                    <a:pt x="283332" y="1535928"/>
                  </a:lnTo>
                  <a:lnTo>
                    <a:pt x="283332" y="1535928"/>
                  </a:lnTo>
                  <a:cubicBezTo>
                    <a:pt x="285810" y="1598702"/>
                    <a:pt x="278789" y="1660650"/>
                    <a:pt x="275072" y="1723011"/>
                  </a:cubicBezTo>
                  <a:cubicBezTo>
                    <a:pt x="266813" y="1867144"/>
                    <a:pt x="282093" y="2011277"/>
                    <a:pt x="290766" y="2155410"/>
                  </a:cubicBezTo>
                  <a:cubicBezTo>
                    <a:pt x="291179" y="2177712"/>
                    <a:pt x="290766" y="2200013"/>
                    <a:pt x="291592" y="2222314"/>
                  </a:cubicBezTo>
                  <a:cubicBezTo>
                    <a:pt x="292418" y="2241725"/>
                    <a:pt x="314719" y="2249985"/>
                    <a:pt x="332478" y="2238008"/>
                  </a:cubicBezTo>
                  <a:cubicBezTo>
                    <a:pt x="333304" y="2238008"/>
                    <a:pt x="334543" y="2238008"/>
                    <a:pt x="335369" y="2238008"/>
                  </a:cubicBezTo>
                  <a:cubicBezTo>
                    <a:pt x="347758" y="2253701"/>
                    <a:pt x="363039" y="2244616"/>
                    <a:pt x="377493" y="2242551"/>
                  </a:cubicBezTo>
                  <a:cubicBezTo>
                    <a:pt x="402686" y="2237182"/>
                    <a:pt x="407642" y="2230574"/>
                    <a:pt x="410533" y="2199187"/>
                  </a:cubicBezTo>
                  <a:cubicBezTo>
                    <a:pt x="414250" y="2154584"/>
                    <a:pt x="410533" y="2109982"/>
                    <a:pt x="417140" y="2065379"/>
                  </a:cubicBezTo>
                  <a:cubicBezTo>
                    <a:pt x="433660" y="1954698"/>
                    <a:pt x="444811" y="1843191"/>
                    <a:pt x="443985" y="1730858"/>
                  </a:cubicBezTo>
                  <a:cubicBezTo>
                    <a:pt x="444398" y="1729619"/>
                    <a:pt x="444398" y="1728793"/>
                    <a:pt x="444398" y="1727967"/>
                  </a:cubicBezTo>
                  <a:cubicBezTo>
                    <a:pt x="477437" y="1551208"/>
                    <a:pt x="491065" y="1372797"/>
                    <a:pt x="501803" y="1193560"/>
                  </a:cubicBezTo>
                  <a:cubicBezTo>
                    <a:pt x="501803" y="1193560"/>
                    <a:pt x="501803" y="1193560"/>
                    <a:pt x="501803" y="1193560"/>
                  </a:cubicBezTo>
                  <a:cubicBezTo>
                    <a:pt x="507172" y="1175802"/>
                    <a:pt x="502629" y="1155566"/>
                    <a:pt x="513367" y="1138633"/>
                  </a:cubicBezTo>
                  <a:cubicBezTo>
                    <a:pt x="524104" y="1145654"/>
                    <a:pt x="521627" y="1158043"/>
                    <a:pt x="526169" y="1167542"/>
                  </a:cubicBezTo>
                  <a:cubicBezTo>
                    <a:pt x="526169" y="1168781"/>
                    <a:pt x="526169" y="1170433"/>
                    <a:pt x="526582" y="1171672"/>
                  </a:cubicBezTo>
                  <a:cubicBezTo>
                    <a:pt x="528647" y="1197690"/>
                    <a:pt x="528647" y="1224122"/>
                    <a:pt x="534016" y="1250140"/>
                  </a:cubicBezTo>
                  <a:cubicBezTo>
                    <a:pt x="534016" y="1250140"/>
                    <a:pt x="534016" y="1250140"/>
                    <a:pt x="534016" y="1250140"/>
                  </a:cubicBezTo>
                  <a:cubicBezTo>
                    <a:pt x="537320" y="1405836"/>
                    <a:pt x="558382" y="1559881"/>
                    <a:pt x="588118" y="1712687"/>
                  </a:cubicBezTo>
                  <a:cubicBezTo>
                    <a:pt x="581510" y="1831214"/>
                    <a:pt x="596790" y="1948090"/>
                    <a:pt x="621157" y="2063727"/>
                  </a:cubicBezTo>
                  <a:cubicBezTo>
                    <a:pt x="620331" y="2108330"/>
                    <a:pt x="621570" y="2152932"/>
                    <a:pt x="622809" y="2197535"/>
                  </a:cubicBezTo>
                  <a:cubicBezTo>
                    <a:pt x="623635" y="2221488"/>
                    <a:pt x="634785" y="2232639"/>
                    <a:pt x="655848" y="2237595"/>
                  </a:cubicBezTo>
                  <a:cubicBezTo>
                    <a:pt x="663282" y="2239247"/>
                    <a:pt x="670715" y="2240486"/>
                    <a:pt x="678149" y="2241725"/>
                  </a:cubicBezTo>
                  <a:cubicBezTo>
                    <a:pt x="678149" y="2241725"/>
                    <a:pt x="678149" y="2241725"/>
                    <a:pt x="678149" y="2241725"/>
                  </a:cubicBezTo>
                  <a:cubicBezTo>
                    <a:pt x="682692" y="2244203"/>
                    <a:pt x="687235" y="2245442"/>
                    <a:pt x="691778" y="2241312"/>
                  </a:cubicBezTo>
                  <a:lnTo>
                    <a:pt x="693430" y="2241312"/>
                  </a:lnTo>
                  <a:lnTo>
                    <a:pt x="695082" y="2241312"/>
                  </a:lnTo>
                  <a:cubicBezTo>
                    <a:pt x="700863" y="2246268"/>
                    <a:pt x="707058" y="2244203"/>
                    <a:pt x="713253" y="2241725"/>
                  </a:cubicBezTo>
                  <a:cubicBezTo>
                    <a:pt x="713253" y="2241725"/>
                    <a:pt x="713253" y="2241725"/>
                    <a:pt x="713253" y="2241725"/>
                  </a:cubicBezTo>
                  <a:cubicBezTo>
                    <a:pt x="716557" y="2242138"/>
                    <a:pt x="719448" y="2241312"/>
                    <a:pt x="720687" y="2237595"/>
                  </a:cubicBezTo>
                  <a:cubicBezTo>
                    <a:pt x="745466" y="2235943"/>
                    <a:pt x="748770" y="2216120"/>
                    <a:pt x="752487" y="2197948"/>
                  </a:cubicBezTo>
                  <a:cubicBezTo>
                    <a:pt x="757856" y="2172343"/>
                    <a:pt x="757856" y="2145912"/>
                    <a:pt x="756617" y="2119893"/>
                  </a:cubicBezTo>
                  <a:cubicBezTo>
                    <a:pt x="753726" y="2062075"/>
                    <a:pt x="753726" y="2004669"/>
                    <a:pt x="757030" y="1946851"/>
                  </a:cubicBezTo>
                  <a:cubicBezTo>
                    <a:pt x="761160" y="1874165"/>
                    <a:pt x="764051" y="1801066"/>
                    <a:pt x="756617" y="1728380"/>
                  </a:cubicBezTo>
                  <a:cubicBezTo>
                    <a:pt x="750835" y="1672627"/>
                    <a:pt x="748770" y="1617286"/>
                    <a:pt x="751661" y="1561533"/>
                  </a:cubicBezTo>
                  <a:cubicBezTo>
                    <a:pt x="758269" y="1435159"/>
                    <a:pt x="771898" y="1309610"/>
                    <a:pt x="773137" y="1182823"/>
                  </a:cubicBezTo>
                  <a:cubicBezTo>
                    <a:pt x="774375" y="1081228"/>
                    <a:pt x="778092" y="979632"/>
                    <a:pt x="756617" y="878863"/>
                  </a:cubicBezTo>
                  <a:cubicBezTo>
                    <a:pt x="739684" y="798744"/>
                    <a:pt x="731425" y="717385"/>
                    <a:pt x="737206" y="635200"/>
                  </a:cubicBezTo>
                  <a:cubicBezTo>
                    <a:pt x="738445" y="632309"/>
                    <a:pt x="738445" y="630244"/>
                    <a:pt x="738445" y="627766"/>
                  </a:cubicBezTo>
                  <a:cubicBezTo>
                    <a:pt x="746292" y="576556"/>
                    <a:pt x="749183" y="524932"/>
                    <a:pt x="752900" y="473309"/>
                  </a:cubicBezTo>
                  <a:lnTo>
                    <a:pt x="752900" y="473309"/>
                  </a:lnTo>
                  <a:lnTo>
                    <a:pt x="752900" y="473309"/>
                  </a:lnTo>
                  <a:cubicBezTo>
                    <a:pt x="755378" y="465049"/>
                    <a:pt x="752074" y="455550"/>
                    <a:pt x="761160" y="446878"/>
                  </a:cubicBezTo>
                  <a:cubicBezTo>
                    <a:pt x="774375" y="482807"/>
                    <a:pt x="773549" y="521215"/>
                    <a:pt x="786352" y="555906"/>
                  </a:cubicBezTo>
                  <a:cubicBezTo>
                    <a:pt x="786352" y="555906"/>
                    <a:pt x="786352" y="555906"/>
                    <a:pt x="786352" y="555906"/>
                  </a:cubicBezTo>
                  <a:cubicBezTo>
                    <a:pt x="788417" y="565818"/>
                    <a:pt x="789656" y="576143"/>
                    <a:pt x="792134" y="586055"/>
                  </a:cubicBezTo>
                  <a:cubicBezTo>
                    <a:pt x="800394" y="619507"/>
                    <a:pt x="816913" y="651307"/>
                    <a:pt x="818565" y="686824"/>
                  </a:cubicBezTo>
                  <a:cubicBezTo>
                    <a:pt x="819391" y="703756"/>
                    <a:pt x="819391" y="721102"/>
                    <a:pt x="823934" y="737621"/>
                  </a:cubicBezTo>
                  <a:cubicBezTo>
                    <a:pt x="824760" y="744229"/>
                    <a:pt x="824760" y="751250"/>
                    <a:pt x="825999" y="757858"/>
                  </a:cubicBezTo>
                  <a:cubicBezTo>
                    <a:pt x="840867" y="838803"/>
                    <a:pt x="878036" y="913141"/>
                    <a:pt x="894142" y="993674"/>
                  </a:cubicBezTo>
                  <a:cubicBezTo>
                    <a:pt x="900750" y="1034560"/>
                    <a:pt x="903641" y="1076685"/>
                    <a:pt x="922638" y="1114680"/>
                  </a:cubicBezTo>
                  <a:cubicBezTo>
                    <a:pt x="940397" y="1150197"/>
                    <a:pt x="949070" y="1154327"/>
                    <a:pt x="988716" y="1141937"/>
                  </a:cubicBezTo>
                  <a:lnTo>
                    <a:pt x="988716" y="1141937"/>
                  </a:lnTo>
                  <a:cubicBezTo>
                    <a:pt x="990368" y="1141937"/>
                    <a:pt x="992020" y="1141937"/>
                    <a:pt x="993672" y="1141937"/>
                  </a:cubicBezTo>
                  <a:lnTo>
                    <a:pt x="993672" y="1141937"/>
                  </a:lnTo>
                  <a:cubicBezTo>
                    <a:pt x="1024233" y="1132851"/>
                    <a:pt x="1039927" y="1107246"/>
                    <a:pt x="1029602" y="1070077"/>
                  </a:cubicBezTo>
                  <a:close/>
                  <a:moveTo>
                    <a:pt x="418379" y="1706079"/>
                  </a:moveTo>
                  <a:cubicBezTo>
                    <a:pt x="418379" y="1705666"/>
                    <a:pt x="418379" y="1705253"/>
                    <a:pt x="418379" y="1704840"/>
                  </a:cubicBezTo>
                  <a:cubicBezTo>
                    <a:pt x="418379" y="1704840"/>
                    <a:pt x="418379" y="1704840"/>
                    <a:pt x="418792" y="1704840"/>
                  </a:cubicBezTo>
                  <a:cubicBezTo>
                    <a:pt x="418792" y="1705253"/>
                    <a:pt x="418792" y="1705666"/>
                    <a:pt x="418379" y="1706079"/>
                  </a:cubicBezTo>
                  <a:close/>
                  <a:moveTo>
                    <a:pt x="661630" y="127638"/>
                  </a:moveTo>
                  <a:cubicBezTo>
                    <a:pt x="661217" y="127638"/>
                    <a:pt x="661217" y="127638"/>
                    <a:pt x="660804" y="128050"/>
                  </a:cubicBezTo>
                  <a:lnTo>
                    <a:pt x="659565" y="125986"/>
                  </a:lnTo>
                  <a:cubicBezTo>
                    <a:pt x="660391" y="126399"/>
                    <a:pt x="660804" y="126812"/>
                    <a:pt x="661630" y="127638"/>
                  </a:cubicBezTo>
                  <a:close/>
                  <a:moveTo>
                    <a:pt x="580271" y="23564"/>
                  </a:moveTo>
                  <a:lnTo>
                    <a:pt x="579032" y="23977"/>
                  </a:lnTo>
                  <a:cubicBezTo>
                    <a:pt x="579032" y="23564"/>
                    <a:pt x="578619" y="23151"/>
                    <a:pt x="578619" y="23151"/>
                  </a:cubicBezTo>
                  <a:cubicBezTo>
                    <a:pt x="579445" y="23564"/>
                    <a:pt x="579858" y="23564"/>
                    <a:pt x="580271" y="23564"/>
                  </a:cubicBezTo>
                  <a:close/>
                  <a:moveTo>
                    <a:pt x="711601" y="619094"/>
                  </a:moveTo>
                  <a:cubicBezTo>
                    <a:pt x="711601" y="619094"/>
                    <a:pt x="711601" y="619094"/>
                    <a:pt x="711601" y="619094"/>
                  </a:cubicBezTo>
                  <a:cubicBezTo>
                    <a:pt x="711601" y="619094"/>
                    <a:pt x="711601" y="619094"/>
                    <a:pt x="711601" y="619094"/>
                  </a:cubicBezTo>
                  <a:cubicBezTo>
                    <a:pt x="711601" y="619094"/>
                    <a:pt x="711601" y="619094"/>
                    <a:pt x="711601" y="61909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41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323" name="Graphic 44">
              <a:extLst>
                <a:ext uri="{FF2B5EF4-FFF2-40B4-BE49-F238E27FC236}">
                  <a16:creationId xmlns:a16="http://schemas.microsoft.com/office/drawing/2014/main" id="{06B5519D-0246-475A-85DD-E0CC2571A718}"/>
                </a:ext>
              </a:extLst>
            </p:cNvPr>
            <p:cNvGrpSpPr/>
            <p:nvPr/>
          </p:nvGrpSpPr>
          <p:grpSpPr>
            <a:xfrm>
              <a:off x="4900519" y="3990282"/>
              <a:ext cx="962263" cy="2176448"/>
              <a:chOff x="4900519" y="3990282"/>
              <a:chExt cx="962263" cy="2176448"/>
            </a:xfrm>
            <a:grpFill/>
          </p:grpSpPr>
          <p:sp>
            <p:nvSpPr>
              <p:cNvPr id="324" name="Freeform: Shape 323">
                <a:extLst>
                  <a:ext uri="{FF2B5EF4-FFF2-40B4-BE49-F238E27FC236}">
                    <a16:creationId xmlns:a16="http://schemas.microsoft.com/office/drawing/2014/main" id="{0DCC2139-8F92-490B-92FD-0E4FF8929141}"/>
                  </a:ext>
                </a:extLst>
              </p:cNvPr>
              <p:cNvSpPr/>
              <p:nvPr/>
            </p:nvSpPr>
            <p:spPr>
              <a:xfrm>
                <a:off x="5235452" y="5079385"/>
                <a:ext cx="107377" cy="1053120"/>
              </a:xfrm>
              <a:custGeom>
                <a:avLst/>
                <a:gdLst>
                  <a:gd name="connsiteX0" fmla="*/ 102834 w 107377"/>
                  <a:gd name="connsiteY0" fmla="*/ 0 h 1053120"/>
                  <a:gd name="connsiteX1" fmla="*/ 94161 w 107377"/>
                  <a:gd name="connsiteY1" fmla="*/ 28496 h 1053120"/>
                  <a:gd name="connsiteX2" fmla="*/ 77642 w 107377"/>
                  <a:gd name="connsiteY2" fmla="*/ 246554 h 1053120"/>
                  <a:gd name="connsiteX3" fmla="*/ 60296 w 107377"/>
                  <a:gd name="connsiteY3" fmla="*/ 410510 h 1053120"/>
                  <a:gd name="connsiteX4" fmla="*/ 46668 w 107377"/>
                  <a:gd name="connsiteY4" fmla="*/ 492695 h 1053120"/>
                  <a:gd name="connsiteX5" fmla="*/ 30148 w 107377"/>
                  <a:gd name="connsiteY5" fmla="*/ 613701 h 1053120"/>
                  <a:gd name="connsiteX6" fmla="*/ 18997 w 107377"/>
                  <a:gd name="connsiteY6" fmla="*/ 766506 h 1053120"/>
                  <a:gd name="connsiteX7" fmla="*/ 826 w 107377"/>
                  <a:gd name="connsiteY7" fmla="*/ 939549 h 1053120"/>
                  <a:gd name="connsiteX8" fmla="*/ 0 w 107377"/>
                  <a:gd name="connsiteY8" fmla="*/ 1046512 h 1053120"/>
                  <a:gd name="connsiteX9" fmla="*/ 3717 w 107377"/>
                  <a:gd name="connsiteY9" fmla="*/ 1053120 h 1053120"/>
                  <a:gd name="connsiteX10" fmla="*/ 12390 w 107377"/>
                  <a:gd name="connsiteY10" fmla="*/ 1029167 h 1053120"/>
                  <a:gd name="connsiteX11" fmla="*/ 20236 w 107377"/>
                  <a:gd name="connsiteY11" fmla="*/ 889164 h 1053120"/>
                  <a:gd name="connsiteX12" fmla="*/ 30561 w 107377"/>
                  <a:gd name="connsiteY12" fmla="*/ 778483 h 1053120"/>
                  <a:gd name="connsiteX13" fmla="*/ 49559 w 107377"/>
                  <a:gd name="connsiteY13" fmla="*/ 557947 h 1053120"/>
                  <a:gd name="connsiteX14" fmla="*/ 59470 w 107377"/>
                  <a:gd name="connsiteY14" fmla="*/ 476589 h 1053120"/>
                  <a:gd name="connsiteX15" fmla="*/ 88793 w 107377"/>
                  <a:gd name="connsiteY15" fmla="*/ 258944 h 1053120"/>
                  <a:gd name="connsiteX16" fmla="*/ 107790 w 107377"/>
                  <a:gd name="connsiteY16" fmla="*/ 17346 h 1053120"/>
                  <a:gd name="connsiteX17" fmla="*/ 102834 w 107377"/>
                  <a:gd name="connsiteY17" fmla="*/ 0 h 10531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07377" h="1053120">
                    <a:moveTo>
                      <a:pt x="102834" y="0"/>
                    </a:moveTo>
                    <a:cubicBezTo>
                      <a:pt x="94987" y="9086"/>
                      <a:pt x="94987" y="18997"/>
                      <a:pt x="94161" y="28496"/>
                    </a:cubicBezTo>
                    <a:cubicBezTo>
                      <a:pt x="88380" y="101182"/>
                      <a:pt x="79707" y="173868"/>
                      <a:pt x="77642" y="246554"/>
                    </a:cubicBezTo>
                    <a:cubicBezTo>
                      <a:pt x="75990" y="301481"/>
                      <a:pt x="68969" y="355996"/>
                      <a:pt x="60296" y="410510"/>
                    </a:cubicBezTo>
                    <a:cubicBezTo>
                      <a:pt x="55753" y="437768"/>
                      <a:pt x="51211" y="465025"/>
                      <a:pt x="46668" y="492695"/>
                    </a:cubicBezTo>
                    <a:cubicBezTo>
                      <a:pt x="39647" y="533168"/>
                      <a:pt x="32213" y="572815"/>
                      <a:pt x="30148" y="613701"/>
                    </a:cubicBezTo>
                    <a:cubicBezTo>
                      <a:pt x="27670" y="664911"/>
                      <a:pt x="26018" y="715709"/>
                      <a:pt x="18997" y="766506"/>
                    </a:cubicBezTo>
                    <a:cubicBezTo>
                      <a:pt x="13629" y="804501"/>
                      <a:pt x="413" y="921377"/>
                      <a:pt x="826" y="939549"/>
                    </a:cubicBezTo>
                    <a:cubicBezTo>
                      <a:pt x="826" y="975478"/>
                      <a:pt x="2065" y="1010996"/>
                      <a:pt x="0" y="1046512"/>
                    </a:cubicBezTo>
                    <a:cubicBezTo>
                      <a:pt x="1239" y="1048577"/>
                      <a:pt x="2478" y="1051055"/>
                      <a:pt x="3717" y="1053120"/>
                    </a:cubicBezTo>
                    <a:cubicBezTo>
                      <a:pt x="12390" y="1046926"/>
                      <a:pt x="11564" y="1037840"/>
                      <a:pt x="12390" y="1029167"/>
                    </a:cubicBezTo>
                    <a:cubicBezTo>
                      <a:pt x="17759" y="974653"/>
                      <a:pt x="9912" y="943678"/>
                      <a:pt x="20236" y="889164"/>
                    </a:cubicBezTo>
                    <a:cubicBezTo>
                      <a:pt x="26431" y="856125"/>
                      <a:pt x="26018" y="811522"/>
                      <a:pt x="30561" y="778483"/>
                    </a:cubicBezTo>
                    <a:cubicBezTo>
                      <a:pt x="39647" y="709514"/>
                      <a:pt x="42538" y="626916"/>
                      <a:pt x="49559" y="557947"/>
                    </a:cubicBezTo>
                    <a:cubicBezTo>
                      <a:pt x="49972" y="530277"/>
                      <a:pt x="55340" y="503433"/>
                      <a:pt x="59470" y="476589"/>
                    </a:cubicBezTo>
                    <a:cubicBezTo>
                      <a:pt x="70208" y="404316"/>
                      <a:pt x="86728" y="332456"/>
                      <a:pt x="88793" y="258944"/>
                    </a:cubicBezTo>
                    <a:cubicBezTo>
                      <a:pt x="91270" y="177998"/>
                      <a:pt x="98704" y="97465"/>
                      <a:pt x="107790" y="17346"/>
                    </a:cubicBezTo>
                    <a:cubicBezTo>
                      <a:pt x="105725" y="11151"/>
                      <a:pt x="109029" y="4543"/>
                      <a:pt x="102834" y="0"/>
                    </a:cubicBezTo>
                    <a:close/>
                  </a:path>
                </a:pathLst>
              </a:custGeom>
              <a:grpFill/>
              <a:ln w="41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5" name="Freeform: Shape 324">
                <a:extLst>
                  <a:ext uri="{FF2B5EF4-FFF2-40B4-BE49-F238E27FC236}">
                    <a16:creationId xmlns:a16="http://schemas.microsoft.com/office/drawing/2014/main" id="{49DF93F2-5CCB-4CBA-A03B-7F3F59323C33}"/>
                  </a:ext>
                </a:extLst>
              </p:cNvPr>
              <p:cNvSpPr/>
              <p:nvPr/>
            </p:nvSpPr>
            <p:spPr>
              <a:xfrm>
                <a:off x="4900519" y="4021309"/>
                <a:ext cx="574054" cy="2135150"/>
              </a:xfrm>
              <a:custGeom>
                <a:avLst/>
                <a:gdLst>
                  <a:gd name="connsiteX0" fmla="*/ 442311 w 574053"/>
                  <a:gd name="connsiteY0" fmla="*/ 66078 h 2135149"/>
                  <a:gd name="connsiteX1" fmla="*/ 334521 w 574053"/>
                  <a:gd name="connsiteY1" fmla="*/ 0 h 2135149"/>
                  <a:gd name="connsiteX2" fmla="*/ 334108 w 574053"/>
                  <a:gd name="connsiteY2" fmla="*/ 6608 h 2135149"/>
                  <a:gd name="connsiteX3" fmla="*/ 328326 w 574053"/>
                  <a:gd name="connsiteY3" fmla="*/ 40886 h 2135149"/>
                  <a:gd name="connsiteX4" fmla="*/ 256053 w 574053"/>
                  <a:gd name="connsiteY4" fmla="*/ 106138 h 2135149"/>
                  <a:gd name="connsiteX5" fmla="*/ 232926 w 574053"/>
                  <a:gd name="connsiteY5" fmla="*/ 156110 h 2135149"/>
                  <a:gd name="connsiteX6" fmla="*/ 205255 w 574053"/>
                  <a:gd name="connsiteY6" fmla="*/ 198647 h 2135149"/>
                  <a:gd name="connsiteX7" fmla="*/ 165608 w 574053"/>
                  <a:gd name="connsiteY7" fmla="*/ 326674 h 2135149"/>
                  <a:gd name="connsiteX8" fmla="*/ 128439 w 574053"/>
                  <a:gd name="connsiteY8" fmla="*/ 483609 h 2135149"/>
                  <a:gd name="connsiteX9" fmla="*/ 118941 w 574053"/>
                  <a:gd name="connsiteY9" fmla="*/ 560838 h 2135149"/>
                  <a:gd name="connsiteX10" fmla="*/ 112333 w 574053"/>
                  <a:gd name="connsiteY10" fmla="*/ 641371 h 2135149"/>
                  <a:gd name="connsiteX11" fmla="*/ 36756 w 574053"/>
                  <a:gd name="connsiteY11" fmla="*/ 899076 h 2135149"/>
                  <a:gd name="connsiteX12" fmla="*/ 0 w 574053"/>
                  <a:gd name="connsiteY12" fmla="*/ 1036601 h 2135149"/>
                  <a:gd name="connsiteX13" fmla="*/ 16933 w 574053"/>
                  <a:gd name="connsiteY13" fmla="*/ 1040318 h 2135149"/>
                  <a:gd name="connsiteX14" fmla="*/ 13216 w 574053"/>
                  <a:gd name="connsiteY14" fmla="*/ 1016364 h 2135149"/>
                  <a:gd name="connsiteX15" fmla="*/ 92922 w 574053"/>
                  <a:gd name="connsiteY15" fmla="*/ 738010 h 2135149"/>
                  <a:gd name="connsiteX16" fmla="*/ 127613 w 574053"/>
                  <a:gd name="connsiteY16" fmla="*/ 521604 h 2135149"/>
                  <a:gd name="connsiteX17" fmla="*/ 145372 w 574053"/>
                  <a:gd name="connsiteY17" fmla="*/ 433225 h 2135149"/>
                  <a:gd name="connsiteX18" fmla="*/ 169738 w 574053"/>
                  <a:gd name="connsiteY18" fmla="*/ 339063 h 2135149"/>
                  <a:gd name="connsiteX19" fmla="*/ 202364 w 574053"/>
                  <a:gd name="connsiteY19" fmla="*/ 215580 h 2135149"/>
                  <a:gd name="connsiteX20" fmla="*/ 223014 w 574053"/>
                  <a:gd name="connsiteY20" fmla="*/ 187497 h 2135149"/>
                  <a:gd name="connsiteX21" fmla="*/ 244489 w 574053"/>
                  <a:gd name="connsiteY21" fmla="*/ 214341 h 2135149"/>
                  <a:gd name="connsiteX22" fmla="*/ 300243 w 574053"/>
                  <a:gd name="connsiteY22" fmla="*/ 437768 h 2135149"/>
                  <a:gd name="connsiteX23" fmla="*/ 322544 w 574053"/>
                  <a:gd name="connsiteY23" fmla="*/ 599246 h 2135149"/>
                  <a:gd name="connsiteX24" fmla="*/ 321305 w 574053"/>
                  <a:gd name="connsiteY24" fmla="*/ 769810 h 2135149"/>
                  <a:gd name="connsiteX25" fmla="*/ 310980 w 574053"/>
                  <a:gd name="connsiteY25" fmla="*/ 854886 h 2135149"/>
                  <a:gd name="connsiteX26" fmla="*/ 293222 w 574053"/>
                  <a:gd name="connsiteY26" fmla="*/ 942439 h 2135149"/>
                  <a:gd name="connsiteX27" fmla="*/ 284962 w 574053"/>
                  <a:gd name="connsiteY27" fmla="*/ 1011408 h 2135149"/>
                  <a:gd name="connsiteX28" fmla="*/ 272572 w 574053"/>
                  <a:gd name="connsiteY28" fmla="*/ 1180734 h 2135149"/>
                  <a:gd name="connsiteX29" fmla="*/ 272572 w 574053"/>
                  <a:gd name="connsiteY29" fmla="*/ 1287698 h 2135149"/>
                  <a:gd name="connsiteX30" fmla="*/ 280832 w 574053"/>
                  <a:gd name="connsiteY30" fmla="*/ 1401682 h 2135149"/>
                  <a:gd name="connsiteX31" fmla="*/ 281658 w 574053"/>
                  <a:gd name="connsiteY31" fmla="*/ 1461566 h 2135149"/>
                  <a:gd name="connsiteX32" fmla="*/ 285375 w 574053"/>
                  <a:gd name="connsiteY32" fmla="*/ 1529709 h 2135149"/>
                  <a:gd name="connsiteX33" fmla="*/ 290331 w 574053"/>
                  <a:gd name="connsiteY33" fmla="*/ 1594548 h 2135149"/>
                  <a:gd name="connsiteX34" fmla="*/ 296939 w 574053"/>
                  <a:gd name="connsiteY34" fmla="*/ 1662691 h 2135149"/>
                  <a:gd name="connsiteX35" fmla="*/ 291983 w 574053"/>
                  <a:gd name="connsiteY35" fmla="*/ 1791956 h 2135149"/>
                  <a:gd name="connsiteX36" fmla="*/ 282071 w 574053"/>
                  <a:gd name="connsiteY36" fmla="*/ 1937741 h 2135149"/>
                  <a:gd name="connsiteX37" fmla="*/ 282484 w 574053"/>
                  <a:gd name="connsiteY37" fmla="*/ 2004645 h 2135149"/>
                  <a:gd name="connsiteX38" fmla="*/ 282897 w 574053"/>
                  <a:gd name="connsiteY38" fmla="*/ 2138454 h 2135149"/>
                  <a:gd name="connsiteX39" fmla="*/ 299004 w 574053"/>
                  <a:gd name="connsiteY39" fmla="*/ 1799390 h 2135149"/>
                  <a:gd name="connsiteX40" fmla="*/ 301482 w 574053"/>
                  <a:gd name="connsiteY40" fmla="*/ 1751483 h 2135149"/>
                  <a:gd name="connsiteX41" fmla="*/ 308915 w 574053"/>
                  <a:gd name="connsiteY41" fmla="*/ 1760569 h 2135149"/>
                  <a:gd name="connsiteX42" fmla="*/ 306850 w 574053"/>
                  <a:gd name="connsiteY42" fmla="*/ 1721335 h 2135149"/>
                  <a:gd name="connsiteX43" fmla="*/ 304786 w 574053"/>
                  <a:gd name="connsiteY43" fmla="*/ 1683753 h 2135149"/>
                  <a:gd name="connsiteX44" fmla="*/ 299830 w 574053"/>
                  <a:gd name="connsiteY44" fmla="*/ 1601982 h 2135149"/>
                  <a:gd name="connsiteX45" fmla="*/ 288266 w 574053"/>
                  <a:gd name="connsiteY45" fmla="*/ 1438438 h 2135149"/>
                  <a:gd name="connsiteX46" fmla="*/ 276289 w 574053"/>
                  <a:gd name="connsiteY46" fmla="*/ 1286872 h 2135149"/>
                  <a:gd name="connsiteX47" fmla="*/ 276289 w 574053"/>
                  <a:gd name="connsiteY47" fmla="*/ 1179495 h 2135149"/>
                  <a:gd name="connsiteX48" fmla="*/ 289092 w 574053"/>
                  <a:gd name="connsiteY48" fmla="*/ 1010582 h 2135149"/>
                  <a:gd name="connsiteX49" fmla="*/ 303960 w 574053"/>
                  <a:gd name="connsiteY49" fmla="*/ 921790 h 2135149"/>
                  <a:gd name="connsiteX50" fmla="*/ 327500 w 574053"/>
                  <a:gd name="connsiteY50" fmla="*/ 758247 h 2135149"/>
                  <a:gd name="connsiteX51" fmla="*/ 327913 w 574053"/>
                  <a:gd name="connsiteY51" fmla="*/ 592225 h 2135149"/>
                  <a:gd name="connsiteX52" fmla="*/ 320479 w 574053"/>
                  <a:gd name="connsiteY52" fmla="*/ 510041 h 2135149"/>
                  <a:gd name="connsiteX53" fmla="*/ 304373 w 574053"/>
                  <a:gd name="connsiteY53" fmla="*/ 426204 h 2135149"/>
                  <a:gd name="connsiteX54" fmla="*/ 287853 w 574053"/>
                  <a:gd name="connsiteY54" fmla="*/ 342367 h 2135149"/>
                  <a:gd name="connsiteX55" fmla="*/ 265139 w 574053"/>
                  <a:gd name="connsiteY55" fmla="*/ 257705 h 2135149"/>
                  <a:gd name="connsiteX56" fmla="*/ 236229 w 574053"/>
                  <a:gd name="connsiteY56" fmla="*/ 185432 h 2135149"/>
                  <a:gd name="connsiteX57" fmla="*/ 234577 w 574053"/>
                  <a:gd name="connsiteY57" fmla="*/ 168499 h 2135149"/>
                  <a:gd name="connsiteX58" fmla="*/ 334108 w 574053"/>
                  <a:gd name="connsiteY58" fmla="*/ 44190 h 2135149"/>
                  <a:gd name="connsiteX59" fmla="*/ 378297 w 574053"/>
                  <a:gd name="connsiteY59" fmla="*/ 43364 h 2135149"/>
                  <a:gd name="connsiteX60" fmla="*/ 452635 w 574053"/>
                  <a:gd name="connsiteY60" fmla="*/ 74338 h 2135149"/>
                  <a:gd name="connsiteX61" fmla="*/ 577358 w 574053"/>
                  <a:gd name="connsiteY61" fmla="*/ 26431 h 2135149"/>
                  <a:gd name="connsiteX62" fmla="*/ 442311 w 574053"/>
                  <a:gd name="connsiteY62" fmla="*/ 66078 h 21351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</a:cxnLst>
                <a:rect l="l" t="t" r="r" b="b"/>
                <a:pathLst>
                  <a:path w="574053" h="2135149">
                    <a:moveTo>
                      <a:pt x="442311" y="66078"/>
                    </a:moveTo>
                    <a:cubicBezTo>
                      <a:pt x="397708" y="58231"/>
                      <a:pt x="365495" y="30561"/>
                      <a:pt x="334521" y="0"/>
                    </a:cubicBezTo>
                    <a:cubicBezTo>
                      <a:pt x="334521" y="2065"/>
                      <a:pt x="334108" y="4543"/>
                      <a:pt x="334108" y="6608"/>
                    </a:cubicBezTo>
                    <a:cubicBezTo>
                      <a:pt x="351866" y="26431"/>
                      <a:pt x="351453" y="26018"/>
                      <a:pt x="328326" y="40886"/>
                    </a:cubicBezTo>
                    <a:cubicBezTo>
                      <a:pt x="300656" y="58644"/>
                      <a:pt x="272985" y="76816"/>
                      <a:pt x="256053" y="106138"/>
                    </a:cubicBezTo>
                    <a:cubicBezTo>
                      <a:pt x="246967" y="122245"/>
                      <a:pt x="240772" y="139590"/>
                      <a:pt x="232926" y="156110"/>
                    </a:cubicBezTo>
                    <a:cubicBezTo>
                      <a:pt x="225492" y="172216"/>
                      <a:pt x="213515" y="183367"/>
                      <a:pt x="205255" y="198647"/>
                    </a:cubicBezTo>
                    <a:cubicBezTo>
                      <a:pt x="182954" y="239120"/>
                      <a:pt x="176759" y="282484"/>
                      <a:pt x="165608" y="326674"/>
                    </a:cubicBezTo>
                    <a:cubicBezTo>
                      <a:pt x="152806" y="378297"/>
                      <a:pt x="138351" y="430747"/>
                      <a:pt x="128439" y="483609"/>
                    </a:cubicBezTo>
                    <a:cubicBezTo>
                      <a:pt x="123484" y="509215"/>
                      <a:pt x="119767" y="534820"/>
                      <a:pt x="118941" y="560838"/>
                    </a:cubicBezTo>
                    <a:cubicBezTo>
                      <a:pt x="117702" y="587682"/>
                      <a:pt x="116050" y="614527"/>
                      <a:pt x="112333" y="641371"/>
                    </a:cubicBezTo>
                    <a:cubicBezTo>
                      <a:pt x="99117" y="730163"/>
                      <a:pt x="53689" y="811109"/>
                      <a:pt x="36756" y="899076"/>
                    </a:cubicBezTo>
                    <a:cubicBezTo>
                      <a:pt x="27670" y="945743"/>
                      <a:pt x="14868" y="991172"/>
                      <a:pt x="0" y="1036601"/>
                    </a:cubicBezTo>
                    <a:cubicBezTo>
                      <a:pt x="5369" y="1039079"/>
                      <a:pt x="10738" y="1041557"/>
                      <a:pt x="16933" y="1040318"/>
                    </a:cubicBezTo>
                    <a:cubicBezTo>
                      <a:pt x="3717" y="1034123"/>
                      <a:pt x="9912" y="1025037"/>
                      <a:pt x="13216" y="1016364"/>
                    </a:cubicBezTo>
                    <a:cubicBezTo>
                      <a:pt x="39647" y="923855"/>
                      <a:pt x="54514" y="827629"/>
                      <a:pt x="92922" y="738010"/>
                    </a:cubicBezTo>
                    <a:cubicBezTo>
                      <a:pt x="122245" y="669454"/>
                      <a:pt x="123484" y="594703"/>
                      <a:pt x="127613" y="521604"/>
                    </a:cubicBezTo>
                    <a:cubicBezTo>
                      <a:pt x="127613" y="493108"/>
                      <a:pt x="138764" y="460895"/>
                      <a:pt x="145372" y="433225"/>
                    </a:cubicBezTo>
                    <a:cubicBezTo>
                      <a:pt x="153219" y="401838"/>
                      <a:pt x="161892" y="370451"/>
                      <a:pt x="169738" y="339063"/>
                    </a:cubicBezTo>
                    <a:cubicBezTo>
                      <a:pt x="180476" y="297765"/>
                      <a:pt x="190801" y="256466"/>
                      <a:pt x="202364" y="215580"/>
                    </a:cubicBezTo>
                    <a:cubicBezTo>
                      <a:pt x="205668" y="204016"/>
                      <a:pt x="209385" y="188323"/>
                      <a:pt x="223014" y="187497"/>
                    </a:cubicBezTo>
                    <a:cubicBezTo>
                      <a:pt x="237468" y="186671"/>
                      <a:pt x="240772" y="203190"/>
                      <a:pt x="244489" y="214341"/>
                    </a:cubicBezTo>
                    <a:cubicBezTo>
                      <a:pt x="269268" y="287027"/>
                      <a:pt x="286201" y="362191"/>
                      <a:pt x="300243" y="437768"/>
                    </a:cubicBezTo>
                    <a:cubicBezTo>
                      <a:pt x="310154" y="491869"/>
                      <a:pt x="321305" y="543906"/>
                      <a:pt x="322544" y="599246"/>
                    </a:cubicBezTo>
                    <a:cubicBezTo>
                      <a:pt x="324196" y="656239"/>
                      <a:pt x="323783" y="713231"/>
                      <a:pt x="321305" y="769810"/>
                    </a:cubicBezTo>
                    <a:cubicBezTo>
                      <a:pt x="320066" y="798306"/>
                      <a:pt x="315936" y="826803"/>
                      <a:pt x="310980" y="854886"/>
                    </a:cubicBezTo>
                    <a:cubicBezTo>
                      <a:pt x="305611" y="884208"/>
                      <a:pt x="297352" y="913117"/>
                      <a:pt x="293222" y="942439"/>
                    </a:cubicBezTo>
                    <a:cubicBezTo>
                      <a:pt x="291157" y="965567"/>
                      <a:pt x="283723" y="988281"/>
                      <a:pt x="284962" y="1011408"/>
                    </a:cubicBezTo>
                    <a:cubicBezTo>
                      <a:pt x="278767" y="1067575"/>
                      <a:pt x="269682" y="1123741"/>
                      <a:pt x="272572" y="1180734"/>
                    </a:cubicBezTo>
                    <a:cubicBezTo>
                      <a:pt x="272572" y="1216251"/>
                      <a:pt x="272572" y="1252181"/>
                      <a:pt x="272572" y="1287698"/>
                    </a:cubicBezTo>
                    <a:cubicBezTo>
                      <a:pt x="270507" y="1326106"/>
                      <a:pt x="277115" y="1363687"/>
                      <a:pt x="280832" y="1401682"/>
                    </a:cubicBezTo>
                    <a:cubicBezTo>
                      <a:pt x="282897" y="1421506"/>
                      <a:pt x="280832" y="1441742"/>
                      <a:pt x="281658" y="1461566"/>
                    </a:cubicBezTo>
                    <a:cubicBezTo>
                      <a:pt x="282897" y="1484280"/>
                      <a:pt x="284136" y="1506994"/>
                      <a:pt x="285375" y="1529709"/>
                    </a:cubicBezTo>
                    <a:cubicBezTo>
                      <a:pt x="287027" y="1551184"/>
                      <a:pt x="288679" y="1573073"/>
                      <a:pt x="290331" y="1594548"/>
                    </a:cubicBezTo>
                    <a:cubicBezTo>
                      <a:pt x="292396" y="1616849"/>
                      <a:pt x="297352" y="1640390"/>
                      <a:pt x="296939" y="1662691"/>
                    </a:cubicBezTo>
                    <a:cubicBezTo>
                      <a:pt x="296526" y="1705642"/>
                      <a:pt x="294874" y="1749006"/>
                      <a:pt x="291983" y="1791956"/>
                    </a:cubicBezTo>
                    <a:cubicBezTo>
                      <a:pt x="288679" y="1840276"/>
                      <a:pt x="281658" y="1889422"/>
                      <a:pt x="282071" y="1937741"/>
                    </a:cubicBezTo>
                    <a:cubicBezTo>
                      <a:pt x="282071" y="1960043"/>
                      <a:pt x="282071" y="1982344"/>
                      <a:pt x="282484" y="2004645"/>
                    </a:cubicBezTo>
                    <a:cubicBezTo>
                      <a:pt x="282484" y="2049248"/>
                      <a:pt x="282897" y="2093851"/>
                      <a:pt x="282897" y="2138454"/>
                    </a:cubicBezTo>
                    <a:cubicBezTo>
                      <a:pt x="288266" y="2025295"/>
                      <a:pt x="293635" y="1912549"/>
                      <a:pt x="299004" y="1799390"/>
                    </a:cubicBezTo>
                    <a:cubicBezTo>
                      <a:pt x="299830" y="1783284"/>
                      <a:pt x="300656" y="1767177"/>
                      <a:pt x="301482" y="1751483"/>
                    </a:cubicBezTo>
                    <a:cubicBezTo>
                      <a:pt x="303960" y="1754374"/>
                      <a:pt x="306437" y="1757678"/>
                      <a:pt x="308915" y="1760569"/>
                    </a:cubicBezTo>
                    <a:cubicBezTo>
                      <a:pt x="305199" y="1757678"/>
                      <a:pt x="306850" y="1727117"/>
                      <a:pt x="306850" y="1721335"/>
                    </a:cubicBezTo>
                    <a:cubicBezTo>
                      <a:pt x="306024" y="1708946"/>
                      <a:pt x="305611" y="1696556"/>
                      <a:pt x="304786" y="1683753"/>
                    </a:cubicBezTo>
                    <a:cubicBezTo>
                      <a:pt x="303134" y="1656496"/>
                      <a:pt x="301482" y="1629239"/>
                      <a:pt x="299830" y="1601982"/>
                    </a:cubicBezTo>
                    <a:cubicBezTo>
                      <a:pt x="296113" y="1547467"/>
                      <a:pt x="292396" y="1492953"/>
                      <a:pt x="288266" y="1438438"/>
                    </a:cubicBezTo>
                    <a:cubicBezTo>
                      <a:pt x="284549" y="1388054"/>
                      <a:pt x="280419" y="1337669"/>
                      <a:pt x="276289" y="1286872"/>
                    </a:cubicBezTo>
                    <a:cubicBezTo>
                      <a:pt x="276289" y="1250942"/>
                      <a:pt x="276289" y="1215425"/>
                      <a:pt x="276289" y="1179495"/>
                    </a:cubicBezTo>
                    <a:cubicBezTo>
                      <a:pt x="280419" y="1123328"/>
                      <a:pt x="284962" y="1066749"/>
                      <a:pt x="289092" y="1010582"/>
                    </a:cubicBezTo>
                    <a:cubicBezTo>
                      <a:pt x="294048" y="980847"/>
                      <a:pt x="298178" y="951112"/>
                      <a:pt x="303960" y="921790"/>
                    </a:cubicBezTo>
                    <a:cubicBezTo>
                      <a:pt x="314697" y="867275"/>
                      <a:pt x="323783" y="814000"/>
                      <a:pt x="327500" y="758247"/>
                    </a:cubicBezTo>
                    <a:cubicBezTo>
                      <a:pt x="331217" y="703319"/>
                      <a:pt x="330804" y="647153"/>
                      <a:pt x="327913" y="592225"/>
                    </a:cubicBezTo>
                    <a:cubicBezTo>
                      <a:pt x="326674" y="564555"/>
                      <a:pt x="325435" y="537298"/>
                      <a:pt x="320479" y="510041"/>
                    </a:cubicBezTo>
                    <a:cubicBezTo>
                      <a:pt x="315110" y="481957"/>
                      <a:pt x="309741" y="454287"/>
                      <a:pt x="304373" y="426204"/>
                    </a:cubicBezTo>
                    <a:cubicBezTo>
                      <a:pt x="299004" y="398121"/>
                      <a:pt x="293635" y="370451"/>
                      <a:pt x="287853" y="342367"/>
                    </a:cubicBezTo>
                    <a:cubicBezTo>
                      <a:pt x="282071" y="313458"/>
                      <a:pt x="273398" y="285788"/>
                      <a:pt x="265139" y="257705"/>
                    </a:cubicBezTo>
                    <a:cubicBezTo>
                      <a:pt x="257705" y="233338"/>
                      <a:pt x="252749" y="205668"/>
                      <a:pt x="236229" y="185432"/>
                    </a:cubicBezTo>
                    <a:cubicBezTo>
                      <a:pt x="231274" y="179650"/>
                      <a:pt x="232926" y="174694"/>
                      <a:pt x="234577" y="168499"/>
                    </a:cubicBezTo>
                    <a:cubicBezTo>
                      <a:pt x="250684" y="113572"/>
                      <a:pt x="281245" y="69795"/>
                      <a:pt x="334108" y="44190"/>
                    </a:cubicBezTo>
                    <a:cubicBezTo>
                      <a:pt x="348562" y="30148"/>
                      <a:pt x="361778" y="29735"/>
                      <a:pt x="378297" y="43364"/>
                    </a:cubicBezTo>
                    <a:cubicBezTo>
                      <a:pt x="394817" y="57405"/>
                      <a:pt x="429921" y="76403"/>
                      <a:pt x="452635" y="74338"/>
                    </a:cubicBezTo>
                    <a:cubicBezTo>
                      <a:pt x="500955" y="69795"/>
                      <a:pt x="561664" y="44603"/>
                      <a:pt x="577358" y="26431"/>
                    </a:cubicBezTo>
                    <a:cubicBezTo>
                      <a:pt x="548036" y="42951"/>
                      <a:pt x="475350" y="69795"/>
                      <a:pt x="442311" y="66078"/>
                    </a:cubicBezTo>
                    <a:close/>
                  </a:path>
                </a:pathLst>
              </a:custGeom>
              <a:grpFill/>
              <a:ln w="41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6" name="Freeform: Shape 325">
                <a:extLst>
                  <a:ext uri="{FF2B5EF4-FFF2-40B4-BE49-F238E27FC236}">
                    <a16:creationId xmlns:a16="http://schemas.microsoft.com/office/drawing/2014/main" id="{7DD2C1D9-B20B-42EF-8217-557D8E52A81F}"/>
                  </a:ext>
                </a:extLst>
              </p:cNvPr>
              <p:cNvSpPr/>
              <p:nvPr/>
            </p:nvSpPr>
            <p:spPr>
              <a:xfrm>
                <a:off x="5561866" y="4392656"/>
                <a:ext cx="45429" cy="1730421"/>
              </a:xfrm>
              <a:custGeom>
                <a:avLst/>
                <a:gdLst>
                  <a:gd name="connsiteX0" fmla="*/ 15954 w 45428"/>
                  <a:gd name="connsiteY0" fmla="*/ 149431 h 1730421"/>
                  <a:gd name="connsiteX1" fmla="*/ 32061 w 45428"/>
                  <a:gd name="connsiteY1" fmla="*/ 1169 h 1730421"/>
                  <a:gd name="connsiteX2" fmla="*/ 16780 w 45428"/>
                  <a:gd name="connsiteY2" fmla="*/ 17688 h 1730421"/>
                  <a:gd name="connsiteX3" fmla="*/ 10998 w 45428"/>
                  <a:gd name="connsiteY3" fmla="*/ 92439 h 1730421"/>
                  <a:gd name="connsiteX4" fmla="*/ 4390 w 45428"/>
                  <a:gd name="connsiteY4" fmla="*/ 148605 h 1730421"/>
                  <a:gd name="connsiteX5" fmla="*/ 1087 w 45428"/>
                  <a:gd name="connsiteY5" fmla="*/ 194447 h 1730421"/>
                  <a:gd name="connsiteX6" fmla="*/ 1500 w 45428"/>
                  <a:gd name="connsiteY6" fmla="*/ 258873 h 1730421"/>
                  <a:gd name="connsiteX7" fmla="*/ 19671 w 45428"/>
                  <a:gd name="connsiteY7" fmla="*/ 393507 h 1730421"/>
                  <a:gd name="connsiteX8" fmla="*/ 31235 w 45428"/>
                  <a:gd name="connsiteY8" fmla="*/ 460825 h 1730421"/>
                  <a:gd name="connsiteX9" fmla="*/ 37843 w 45428"/>
                  <a:gd name="connsiteY9" fmla="*/ 541770 h 1730421"/>
                  <a:gd name="connsiteX10" fmla="*/ 35365 w 45428"/>
                  <a:gd name="connsiteY10" fmla="*/ 815169 h 1730421"/>
                  <a:gd name="connsiteX11" fmla="*/ 22562 w 45428"/>
                  <a:gd name="connsiteY11" fmla="*/ 994405 h 1730421"/>
                  <a:gd name="connsiteX12" fmla="*/ 18019 w 45428"/>
                  <a:gd name="connsiteY12" fmla="*/ 1081133 h 1730421"/>
                  <a:gd name="connsiteX13" fmla="*/ 22975 w 45428"/>
                  <a:gd name="connsiteY13" fmla="*/ 1235591 h 1730421"/>
                  <a:gd name="connsiteX14" fmla="*/ 28757 w 45428"/>
                  <a:gd name="connsiteY14" fmla="*/ 1328100 h 1730421"/>
                  <a:gd name="connsiteX15" fmla="*/ 27105 w 45428"/>
                  <a:gd name="connsiteY15" fmla="*/ 1416067 h 1730421"/>
                  <a:gd name="connsiteX16" fmla="*/ 21736 w 45428"/>
                  <a:gd name="connsiteY16" fmla="*/ 1712179 h 1730421"/>
                  <a:gd name="connsiteX17" fmla="*/ 23801 w 45428"/>
                  <a:gd name="connsiteY17" fmla="*/ 1731590 h 1730421"/>
                  <a:gd name="connsiteX18" fmla="*/ 32061 w 45428"/>
                  <a:gd name="connsiteY18" fmla="*/ 1652296 h 1730421"/>
                  <a:gd name="connsiteX19" fmla="*/ 31648 w 45428"/>
                  <a:gd name="connsiteY19" fmla="*/ 1520553 h 1730421"/>
                  <a:gd name="connsiteX20" fmla="*/ 30409 w 45428"/>
                  <a:gd name="connsiteY20" fmla="*/ 1242198 h 1730421"/>
                  <a:gd name="connsiteX21" fmla="*/ 29170 w 45428"/>
                  <a:gd name="connsiteY21" fmla="*/ 1042312 h 1730421"/>
                  <a:gd name="connsiteX22" fmla="*/ 48167 w 45428"/>
                  <a:gd name="connsiteY22" fmla="*/ 700358 h 1730421"/>
                  <a:gd name="connsiteX23" fmla="*/ 28344 w 45428"/>
                  <a:gd name="connsiteY23" fmla="*/ 388139 h 1730421"/>
                  <a:gd name="connsiteX24" fmla="*/ 15954 w 45428"/>
                  <a:gd name="connsiteY24" fmla="*/ 149431 h 17304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45428" h="1730421">
                    <a:moveTo>
                      <a:pt x="15954" y="149431"/>
                    </a:moveTo>
                    <a:cubicBezTo>
                      <a:pt x="19258" y="99873"/>
                      <a:pt x="22975" y="49901"/>
                      <a:pt x="32061" y="1169"/>
                    </a:cubicBezTo>
                    <a:cubicBezTo>
                      <a:pt x="19258" y="-4200"/>
                      <a:pt x="17606" y="10254"/>
                      <a:pt x="16780" y="17688"/>
                    </a:cubicBezTo>
                    <a:cubicBezTo>
                      <a:pt x="13063" y="50727"/>
                      <a:pt x="13889" y="58987"/>
                      <a:pt x="10998" y="92439"/>
                    </a:cubicBezTo>
                    <a:cubicBezTo>
                      <a:pt x="9759" y="105242"/>
                      <a:pt x="7281" y="135803"/>
                      <a:pt x="4390" y="148605"/>
                    </a:cubicBezTo>
                    <a:cubicBezTo>
                      <a:pt x="1913" y="159343"/>
                      <a:pt x="1913" y="183296"/>
                      <a:pt x="1087" y="194447"/>
                    </a:cubicBezTo>
                    <a:cubicBezTo>
                      <a:pt x="-1391" y="221704"/>
                      <a:pt x="1087" y="231616"/>
                      <a:pt x="1500" y="258873"/>
                    </a:cubicBezTo>
                    <a:cubicBezTo>
                      <a:pt x="2326" y="313388"/>
                      <a:pt x="8520" y="340232"/>
                      <a:pt x="19671" y="393507"/>
                    </a:cubicBezTo>
                    <a:cubicBezTo>
                      <a:pt x="23801" y="412092"/>
                      <a:pt x="27105" y="442240"/>
                      <a:pt x="31235" y="460825"/>
                    </a:cubicBezTo>
                    <a:cubicBezTo>
                      <a:pt x="34539" y="475279"/>
                      <a:pt x="38669" y="526903"/>
                      <a:pt x="37843" y="541770"/>
                    </a:cubicBezTo>
                    <a:cubicBezTo>
                      <a:pt x="33300" y="641713"/>
                      <a:pt x="41559" y="715225"/>
                      <a:pt x="35365" y="815169"/>
                    </a:cubicBezTo>
                    <a:cubicBezTo>
                      <a:pt x="32061" y="871335"/>
                      <a:pt x="27518" y="938239"/>
                      <a:pt x="22562" y="994405"/>
                    </a:cubicBezTo>
                    <a:cubicBezTo>
                      <a:pt x="20084" y="1021663"/>
                      <a:pt x="17606" y="1053876"/>
                      <a:pt x="18019" y="1081133"/>
                    </a:cubicBezTo>
                    <a:cubicBezTo>
                      <a:pt x="18845" y="1137712"/>
                      <a:pt x="18019" y="1179011"/>
                      <a:pt x="22975" y="1235591"/>
                    </a:cubicBezTo>
                    <a:cubicBezTo>
                      <a:pt x="25453" y="1261196"/>
                      <a:pt x="28344" y="1300017"/>
                      <a:pt x="28757" y="1328100"/>
                    </a:cubicBezTo>
                    <a:cubicBezTo>
                      <a:pt x="29170" y="1356183"/>
                      <a:pt x="27105" y="1387983"/>
                      <a:pt x="27105" y="1416067"/>
                    </a:cubicBezTo>
                    <a:cubicBezTo>
                      <a:pt x="27105" y="1516010"/>
                      <a:pt x="27105" y="1607693"/>
                      <a:pt x="21736" y="1712179"/>
                    </a:cubicBezTo>
                    <a:cubicBezTo>
                      <a:pt x="21323" y="1717548"/>
                      <a:pt x="19671" y="1731590"/>
                      <a:pt x="23801" y="1731590"/>
                    </a:cubicBezTo>
                    <a:cubicBezTo>
                      <a:pt x="30822" y="1702681"/>
                      <a:pt x="32474" y="1678727"/>
                      <a:pt x="32061" y="1652296"/>
                    </a:cubicBezTo>
                    <a:cubicBezTo>
                      <a:pt x="31235" y="1608106"/>
                      <a:pt x="30409" y="1564742"/>
                      <a:pt x="31648" y="1520553"/>
                    </a:cubicBezTo>
                    <a:cubicBezTo>
                      <a:pt x="31648" y="1427217"/>
                      <a:pt x="41559" y="1335121"/>
                      <a:pt x="30409" y="1242198"/>
                    </a:cubicBezTo>
                    <a:cubicBezTo>
                      <a:pt x="22562" y="1175707"/>
                      <a:pt x="25040" y="1108803"/>
                      <a:pt x="29170" y="1042312"/>
                    </a:cubicBezTo>
                    <a:cubicBezTo>
                      <a:pt x="36604" y="928327"/>
                      <a:pt x="46928" y="814756"/>
                      <a:pt x="48167" y="700358"/>
                    </a:cubicBezTo>
                    <a:cubicBezTo>
                      <a:pt x="49819" y="595872"/>
                      <a:pt x="50232" y="491799"/>
                      <a:pt x="28344" y="388139"/>
                    </a:cubicBezTo>
                    <a:cubicBezTo>
                      <a:pt x="12650" y="309258"/>
                      <a:pt x="4803" y="229551"/>
                      <a:pt x="15954" y="149431"/>
                    </a:cubicBezTo>
                    <a:close/>
                  </a:path>
                </a:pathLst>
              </a:custGeom>
              <a:grpFill/>
              <a:ln w="41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7" name="Freeform: Shape 326">
                <a:extLst>
                  <a:ext uri="{FF2B5EF4-FFF2-40B4-BE49-F238E27FC236}">
                    <a16:creationId xmlns:a16="http://schemas.microsoft.com/office/drawing/2014/main" id="{B7DB81A7-89C3-4FE7-9E00-F623839AB7F1}"/>
                  </a:ext>
                </a:extLst>
              </p:cNvPr>
              <p:cNvSpPr/>
              <p:nvPr/>
            </p:nvSpPr>
            <p:spPr>
              <a:xfrm>
                <a:off x="4944106" y="4386220"/>
                <a:ext cx="156936" cy="607093"/>
              </a:xfrm>
              <a:custGeom>
                <a:avLst/>
                <a:gdLst>
                  <a:gd name="connsiteX0" fmla="*/ 150104 w 156935"/>
                  <a:gd name="connsiteY0" fmla="*/ 6366 h 607092"/>
                  <a:gd name="connsiteX1" fmla="*/ 138127 w 156935"/>
                  <a:gd name="connsiteY1" fmla="*/ 42296 h 607092"/>
                  <a:gd name="connsiteX2" fmla="*/ 109218 w 156935"/>
                  <a:gd name="connsiteY2" fmla="*/ 147608 h 607092"/>
                  <a:gd name="connsiteX3" fmla="*/ 97241 w 156935"/>
                  <a:gd name="connsiteY3" fmla="*/ 206252 h 607092"/>
                  <a:gd name="connsiteX4" fmla="*/ 92285 w 156935"/>
                  <a:gd name="connsiteY4" fmla="*/ 304130 h 607092"/>
                  <a:gd name="connsiteX5" fmla="*/ 66267 w 156935"/>
                  <a:gd name="connsiteY5" fmla="*/ 388793 h 607092"/>
                  <a:gd name="connsiteX6" fmla="*/ 22903 w 156935"/>
                  <a:gd name="connsiteY6" fmla="*/ 515580 h 607092"/>
                  <a:gd name="connsiteX7" fmla="*/ 22903 w 156935"/>
                  <a:gd name="connsiteY7" fmla="*/ 515580 h 607092"/>
                  <a:gd name="connsiteX8" fmla="*/ 22903 w 156935"/>
                  <a:gd name="connsiteY8" fmla="*/ 515580 h 607092"/>
                  <a:gd name="connsiteX9" fmla="*/ 7623 w 156935"/>
                  <a:gd name="connsiteY9" fmla="*/ 576290 h 607092"/>
                  <a:gd name="connsiteX10" fmla="*/ 1841 w 156935"/>
                  <a:gd name="connsiteY10" fmla="*/ 610568 h 607092"/>
                  <a:gd name="connsiteX11" fmla="*/ 11340 w 156935"/>
                  <a:gd name="connsiteY11" fmla="*/ 590744 h 607092"/>
                  <a:gd name="connsiteX12" fmla="*/ 27033 w 156935"/>
                  <a:gd name="connsiteY12" fmla="*/ 523840 h 607092"/>
                  <a:gd name="connsiteX13" fmla="*/ 27033 w 156935"/>
                  <a:gd name="connsiteY13" fmla="*/ 523840 h 607092"/>
                  <a:gd name="connsiteX14" fmla="*/ 27033 w 156935"/>
                  <a:gd name="connsiteY14" fmla="*/ 523840 h 607092"/>
                  <a:gd name="connsiteX15" fmla="*/ 50987 w 156935"/>
                  <a:gd name="connsiteY15" fmla="*/ 451980 h 607092"/>
                  <a:gd name="connsiteX16" fmla="*/ 96002 w 156935"/>
                  <a:gd name="connsiteY16" fmla="*/ 320237 h 607092"/>
                  <a:gd name="connsiteX17" fmla="*/ 96002 w 156935"/>
                  <a:gd name="connsiteY17" fmla="*/ 320237 h 607092"/>
                  <a:gd name="connsiteX18" fmla="*/ 96002 w 156935"/>
                  <a:gd name="connsiteY18" fmla="*/ 320237 h 607092"/>
                  <a:gd name="connsiteX19" fmla="*/ 107153 w 156935"/>
                  <a:gd name="connsiteY19" fmla="*/ 207904 h 607092"/>
                  <a:gd name="connsiteX20" fmla="*/ 117478 w 156935"/>
                  <a:gd name="connsiteY20" fmla="*/ 147195 h 607092"/>
                  <a:gd name="connsiteX21" fmla="*/ 159190 w 156935"/>
                  <a:gd name="connsiteY21" fmla="*/ 10909 h 607092"/>
                  <a:gd name="connsiteX22" fmla="*/ 150104 w 156935"/>
                  <a:gd name="connsiteY22" fmla="*/ 6366 h 6070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156935" h="607092">
                    <a:moveTo>
                      <a:pt x="150104" y="6366"/>
                    </a:moveTo>
                    <a:cubicBezTo>
                      <a:pt x="148865" y="16691"/>
                      <a:pt x="140605" y="32384"/>
                      <a:pt x="138127" y="42296"/>
                    </a:cubicBezTo>
                    <a:cubicBezTo>
                      <a:pt x="129041" y="77400"/>
                      <a:pt x="118717" y="112504"/>
                      <a:pt x="109218" y="147608"/>
                    </a:cubicBezTo>
                    <a:cubicBezTo>
                      <a:pt x="100545" y="166192"/>
                      <a:pt x="102197" y="186842"/>
                      <a:pt x="97241" y="206252"/>
                    </a:cubicBezTo>
                    <a:cubicBezTo>
                      <a:pt x="97654" y="238878"/>
                      <a:pt x="96415" y="271504"/>
                      <a:pt x="92285" y="304130"/>
                    </a:cubicBezTo>
                    <a:cubicBezTo>
                      <a:pt x="83613" y="332214"/>
                      <a:pt x="75766" y="360710"/>
                      <a:pt x="66267" y="388793"/>
                    </a:cubicBezTo>
                    <a:cubicBezTo>
                      <a:pt x="52226" y="431331"/>
                      <a:pt x="37358" y="473456"/>
                      <a:pt x="22903" y="515580"/>
                    </a:cubicBezTo>
                    <a:cubicBezTo>
                      <a:pt x="22903" y="515580"/>
                      <a:pt x="22903" y="515580"/>
                      <a:pt x="22903" y="515580"/>
                    </a:cubicBezTo>
                    <a:lnTo>
                      <a:pt x="22903" y="515580"/>
                    </a:lnTo>
                    <a:cubicBezTo>
                      <a:pt x="13818" y="534991"/>
                      <a:pt x="11340" y="556053"/>
                      <a:pt x="7623" y="576290"/>
                    </a:cubicBezTo>
                    <a:cubicBezTo>
                      <a:pt x="5558" y="587440"/>
                      <a:pt x="-3941" y="598178"/>
                      <a:pt x="1841" y="610568"/>
                    </a:cubicBezTo>
                    <a:cubicBezTo>
                      <a:pt x="8449" y="605612"/>
                      <a:pt x="9688" y="598178"/>
                      <a:pt x="11340" y="590744"/>
                    </a:cubicBezTo>
                    <a:cubicBezTo>
                      <a:pt x="16709" y="568443"/>
                      <a:pt x="21664" y="546142"/>
                      <a:pt x="27033" y="523840"/>
                    </a:cubicBezTo>
                    <a:lnTo>
                      <a:pt x="27033" y="523840"/>
                    </a:lnTo>
                    <a:cubicBezTo>
                      <a:pt x="27033" y="523840"/>
                      <a:pt x="27033" y="523840"/>
                      <a:pt x="27033" y="523840"/>
                    </a:cubicBezTo>
                    <a:cubicBezTo>
                      <a:pt x="34880" y="499887"/>
                      <a:pt x="43140" y="475934"/>
                      <a:pt x="50987" y="451980"/>
                    </a:cubicBezTo>
                    <a:cubicBezTo>
                      <a:pt x="65854" y="407791"/>
                      <a:pt x="84439" y="365253"/>
                      <a:pt x="96002" y="320237"/>
                    </a:cubicBezTo>
                    <a:lnTo>
                      <a:pt x="96002" y="320237"/>
                    </a:lnTo>
                    <a:lnTo>
                      <a:pt x="96002" y="320237"/>
                    </a:lnTo>
                    <a:cubicBezTo>
                      <a:pt x="114174" y="265310"/>
                      <a:pt x="101371" y="264071"/>
                      <a:pt x="107153" y="207904"/>
                    </a:cubicBezTo>
                    <a:cubicBezTo>
                      <a:pt x="107153" y="207904"/>
                      <a:pt x="115826" y="148847"/>
                      <a:pt x="117478" y="147195"/>
                    </a:cubicBezTo>
                    <a:cubicBezTo>
                      <a:pt x="128215" y="100940"/>
                      <a:pt x="143496" y="55924"/>
                      <a:pt x="159190" y="10909"/>
                    </a:cubicBezTo>
                    <a:cubicBezTo>
                      <a:pt x="153408" y="-2307"/>
                      <a:pt x="155473" y="-3133"/>
                      <a:pt x="150104" y="6366"/>
                    </a:cubicBezTo>
                    <a:close/>
                  </a:path>
                </a:pathLst>
              </a:custGeom>
              <a:grpFill/>
              <a:ln w="41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8" name="Freeform: Shape 327">
                <a:extLst>
                  <a:ext uri="{FF2B5EF4-FFF2-40B4-BE49-F238E27FC236}">
                    <a16:creationId xmlns:a16="http://schemas.microsoft.com/office/drawing/2014/main" id="{612C7F23-1726-4A45-9E5B-78D87750E51E}"/>
                  </a:ext>
                </a:extLst>
              </p:cNvPr>
              <p:cNvSpPr/>
              <p:nvPr/>
            </p:nvSpPr>
            <p:spPr>
              <a:xfrm>
                <a:off x="5451648" y="3990282"/>
                <a:ext cx="408859" cy="2176448"/>
              </a:xfrm>
              <a:custGeom>
                <a:avLst/>
                <a:gdLst>
                  <a:gd name="connsiteX0" fmla="*/ 245112 w 408858"/>
                  <a:gd name="connsiteY0" fmla="*/ 171856 h 2176448"/>
                  <a:gd name="connsiteX1" fmla="*/ 285998 w 408858"/>
                  <a:gd name="connsiteY1" fmla="*/ 280058 h 2176448"/>
                  <a:gd name="connsiteX2" fmla="*/ 307886 w 408858"/>
                  <a:gd name="connsiteY2" fmla="*/ 425017 h 2176448"/>
                  <a:gd name="connsiteX3" fmla="*/ 316559 w 408858"/>
                  <a:gd name="connsiteY3" fmla="*/ 496877 h 2176448"/>
                  <a:gd name="connsiteX4" fmla="*/ 337621 w 408858"/>
                  <a:gd name="connsiteY4" fmla="*/ 611275 h 2176448"/>
                  <a:gd name="connsiteX5" fmla="*/ 378920 w 408858"/>
                  <a:gd name="connsiteY5" fmla="*/ 878892 h 2176448"/>
                  <a:gd name="connsiteX6" fmla="*/ 410307 w 408858"/>
                  <a:gd name="connsiteY6" fmla="*/ 1038305 h 2176448"/>
                  <a:gd name="connsiteX7" fmla="*/ 406178 w 408858"/>
                  <a:gd name="connsiteY7" fmla="*/ 985442 h 2176448"/>
                  <a:gd name="connsiteX8" fmla="*/ 386354 w 408858"/>
                  <a:gd name="connsiteY8" fmla="*/ 866089 h 2176448"/>
                  <a:gd name="connsiteX9" fmla="*/ 345468 w 408858"/>
                  <a:gd name="connsiteY9" fmla="*/ 610449 h 2176448"/>
                  <a:gd name="connsiteX10" fmla="*/ 317798 w 408858"/>
                  <a:gd name="connsiteY10" fmla="*/ 447732 h 2176448"/>
                  <a:gd name="connsiteX11" fmla="*/ 297975 w 408858"/>
                  <a:gd name="connsiteY11" fmla="*/ 290383 h 2176448"/>
                  <a:gd name="connsiteX12" fmla="*/ 273608 w 408858"/>
                  <a:gd name="connsiteY12" fmla="*/ 208611 h 2176448"/>
                  <a:gd name="connsiteX13" fmla="*/ 187707 w 408858"/>
                  <a:gd name="connsiteY13" fmla="*/ 113211 h 2176448"/>
                  <a:gd name="connsiteX14" fmla="*/ 120390 w 408858"/>
                  <a:gd name="connsiteY14" fmla="*/ 82650 h 2176448"/>
                  <a:gd name="connsiteX15" fmla="*/ 73722 w 408858"/>
                  <a:gd name="connsiteY15" fmla="*/ 68608 h 2176448"/>
                  <a:gd name="connsiteX16" fmla="*/ 49356 w 408858"/>
                  <a:gd name="connsiteY16" fmla="*/ 61588 h 2176448"/>
                  <a:gd name="connsiteX17" fmla="*/ 22924 w 408858"/>
                  <a:gd name="connsiteY17" fmla="*/ 43416 h 2176448"/>
                  <a:gd name="connsiteX18" fmla="*/ 18381 w 408858"/>
                  <a:gd name="connsiteY18" fmla="*/ 52915 h 2176448"/>
                  <a:gd name="connsiteX19" fmla="*/ 82395 w 408858"/>
                  <a:gd name="connsiteY19" fmla="*/ 94627 h 2176448"/>
                  <a:gd name="connsiteX20" fmla="*/ 143517 w 408858"/>
                  <a:gd name="connsiteY20" fmla="*/ 166074 h 2176448"/>
                  <a:gd name="connsiteX21" fmla="*/ 143930 w 408858"/>
                  <a:gd name="connsiteY21" fmla="*/ 233391 h 2176448"/>
                  <a:gd name="connsiteX22" fmla="*/ 113369 w 408858"/>
                  <a:gd name="connsiteY22" fmla="*/ 319292 h 2176448"/>
                  <a:gd name="connsiteX23" fmla="*/ 84047 w 408858"/>
                  <a:gd name="connsiteY23" fmla="*/ 421713 h 2176448"/>
                  <a:gd name="connsiteX24" fmla="*/ 63810 w 408858"/>
                  <a:gd name="connsiteY24" fmla="*/ 520005 h 2176448"/>
                  <a:gd name="connsiteX25" fmla="*/ 53072 w 408858"/>
                  <a:gd name="connsiteY25" fmla="*/ 611275 h 2176448"/>
                  <a:gd name="connsiteX26" fmla="*/ 44813 w 408858"/>
                  <a:gd name="connsiteY26" fmla="*/ 702958 h 2176448"/>
                  <a:gd name="connsiteX27" fmla="*/ 43161 w 408858"/>
                  <a:gd name="connsiteY27" fmla="*/ 734759 h 2176448"/>
                  <a:gd name="connsiteX28" fmla="*/ 44813 w 408858"/>
                  <a:gd name="connsiteY28" fmla="*/ 780600 h 2176448"/>
                  <a:gd name="connsiteX29" fmla="*/ 70831 w 408858"/>
                  <a:gd name="connsiteY29" fmla="*/ 863611 h 2176448"/>
                  <a:gd name="connsiteX30" fmla="*/ 86111 w 408858"/>
                  <a:gd name="connsiteY30" fmla="*/ 904497 h 2176448"/>
                  <a:gd name="connsiteX31" fmla="*/ 102218 w 408858"/>
                  <a:gd name="connsiteY31" fmla="*/ 963967 h 2176448"/>
                  <a:gd name="connsiteX32" fmla="*/ 105935 w 408858"/>
                  <a:gd name="connsiteY32" fmla="*/ 1044500 h 2176448"/>
                  <a:gd name="connsiteX33" fmla="*/ 107587 w 408858"/>
                  <a:gd name="connsiteY33" fmla="*/ 1134531 h 2176448"/>
                  <a:gd name="connsiteX34" fmla="*/ 77852 w 408858"/>
                  <a:gd name="connsiteY34" fmla="*/ 1440143 h 2176448"/>
                  <a:gd name="connsiteX35" fmla="*/ 70831 w 408858"/>
                  <a:gd name="connsiteY35" fmla="*/ 1512003 h 2176448"/>
                  <a:gd name="connsiteX36" fmla="*/ 66288 w 408858"/>
                  <a:gd name="connsiteY36" fmla="*/ 1561561 h 2176448"/>
                  <a:gd name="connsiteX37" fmla="*/ 62571 w 408858"/>
                  <a:gd name="connsiteY37" fmla="*/ 1674720 h 2176448"/>
                  <a:gd name="connsiteX38" fmla="*/ 71244 w 408858"/>
                  <a:gd name="connsiteY38" fmla="*/ 1788705 h 2176448"/>
                  <a:gd name="connsiteX39" fmla="*/ 91893 w 408858"/>
                  <a:gd name="connsiteY39" fmla="*/ 2098033 h 2176448"/>
                  <a:gd name="connsiteX40" fmla="*/ 94784 w 408858"/>
                  <a:gd name="connsiteY40" fmla="*/ 2177327 h 2176448"/>
                  <a:gd name="connsiteX41" fmla="*/ 93132 w 408858"/>
                  <a:gd name="connsiteY41" fmla="*/ 2011718 h 2176448"/>
                  <a:gd name="connsiteX42" fmla="*/ 81982 w 408858"/>
                  <a:gd name="connsiteY42" fmla="*/ 1840328 h 2176448"/>
                  <a:gd name="connsiteX43" fmla="*/ 79091 w 408858"/>
                  <a:gd name="connsiteY43" fmla="*/ 1792422 h 2176448"/>
                  <a:gd name="connsiteX44" fmla="*/ 69592 w 408858"/>
                  <a:gd name="connsiteY44" fmla="*/ 1633834 h 2176448"/>
                  <a:gd name="connsiteX45" fmla="*/ 84047 w 408858"/>
                  <a:gd name="connsiteY45" fmla="*/ 1460379 h 2176448"/>
                  <a:gd name="connsiteX46" fmla="*/ 98914 w 408858"/>
                  <a:gd name="connsiteY46" fmla="*/ 1331114 h 2176448"/>
                  <a:gd name="connsiteX47" fmla="*/ 114608 w 408858"/>
                  <a:gd name="connsiteY47" fmla="*/ 1114295 h 2176448"/>
                  <a:gd name="connsiteX48" fmla="*/ 112956 w 408858"/>
                  <a:gd name="connsiteY48" fmla="*/ 1063910 h 2176448"/>
                  <a:gd name="connsiteX49" fmla="*/ 112543 w 408858"/>
                  <a:gd name="connsiteY49" fmla="*/ 983378 h 2176448"/>
                  <a:gd name="connsiteX50" fmla="*/ 51833 w 408858"/>
                  <a:gd name="connsiteY50" fmla="*/ 790925 h 2176448"/>
                  <a:gd name="connsiteX51" fmla="*/ 48942 w 408858"/>
                  <a:gd name="connsiteY51" fmla="*/ 733107 h 2176448"/>
                  <a:gd name="connsiteX52" fmla="*/ 63810 w 408858"/>
                  <a:gd name="connsiteY52" fmla="*/ 565433 h 2176448"/>
                  <a:gd name="connsiteX53" fmla="*/ 96436 w 408858"/>
                  <a:gd name="connsiteY53" fmla="*/ 405194 h 2176448"/>
                  <a:gd name="connsiteX54" fmla="*/ 138561 w 408858"/>
                  <a:gd name="connsiteY54" fmla="*/ 265191 h 2176448"/>
                  <a:gd name="connsiteX55" fmla="*/ 154255 w 408858"/>
                  <a:gd name="connsiteY55" fmla="*/ 229261 h 2176448"/>
                  <a:gd name="connsiteX56" fmla="*/ 171600 w 408858"/>
                  <a:gd name="connsiteY56" fmla="*/ 217284 h 2176448"/>
                  <a:gd name="connsiteX57" fmla="*/ 183990 w 408858"/>
                  <a:gd name="connsiteY57" fmla="*/ 232152 h 2176448"/>
                  <a:gd name="connsiteX58" fmla="*/ 229006 w 408858"/>
                  <a:gd name="connsiteY58" fmla="*/ 396934 h 2176448"/>
                  <a:gd name="connsiteX59" fmla="*/ 249242 w 408858"/>
                  <a:gd name="connsiteY59" fmla="*/ 491921 h 2176448"/>
                  <a:gd name="connsiteX60" fmla="*/ 260806 w 408858"/>
                  <a:gd name="connsiteY60" fmla="*/ 560065 h 2176448"/>
                  <a:gd name="connsiteX61" fmla="*/ 266174 w 408858"/>
                  <a:gd name="connsiteY61" fmla="*/ 626969 h 2176448"/>
                  <a:gd name="connsiteX62" fmla="*/ 294671 w 408858"/>
                  <a:gd name="connsiteY62" fmla="*/ 759125 h 2176448"/>
                  <a:gd name="connsiteX63" fmla="*/ 331840 w 408858"/>
                  <a:gd name="connsiteY63" fmla="*/ 893346 h 2176448"/>
                  <a:gd name="connsiteX64" fmla="*/ 391310 w 408858"/>
                  <a:gd name="connsiteY64" fmla="*/ 1078778 h 2176448"/>
                  <a:gd name="connsiteX65" fmla="*/ 368183 w 408858"/>
                  <a:gd name="connsiteY65" fmla="*/ 989572 h 2176448"/>
                  <a:gd name="connsiteX66" fmla="*/ 288889 w 408858"/>
                  <a:gd name="connsiteY66" fmla="*/ 699655 h 2176448"/>
                  <a:gd name="connsiteX67" fmla="*/ 266174 w 408858"/>
                  <a:gd name="connsiteY67" fmla="*/ 541067 h 2176448"/>
                  <a:gd name="connsiteX68" fmla="*/ 251307 w 408858"/>
                  <a:gd name="connsiteY68" fmla="*/ 458469 h 2176448"/>
                  <a:gd name="connsiteX69" fmla="*/ 233548 w 408858"/>
                  <a:gd name="connsiteY69" fmla="*/ 384545 h 2176448"/>
                  <a:gd name="connsiteX70" fmla="*/ 193488 w 408858"/>
                  <a:gd name="connsiteY70" fmla="*/ 241651 h 2176448"/>
                  <a:gd name="connsiteX71" fmla="*/ 173665 w 408858"/>
                  <a:gd name="connsiteY71" fmla="*/ 209850 h 2176448"/>
                  <a:gd name="connsiteX72" fmla="*/ 167057 w 408858"/>
                  <a:gd name="connsiteY72" fmla="*/ 197874 h 2176448"/>
                  <a:gd name="connsiteX73" fmla="*/ 67527 w 408858"/>
                  <a:gd name="connsiteY73" fmla="*/ 76455 h 2176448"/>
                  <a:gd name="connsiteX74" fmla="*/ 161275 w 408858"/>
                  <a:gd name="connsiteY74" fmla="*/ 110733 h 2176448"/>
                  <a:gd name="connsiteX75" fmla="*/ 161275 w 408858"/>
                  <a:gd name="connsiteY75" fmla="*/ 111146 h 2176448"/>
                  <a:gd name="connsiteX76" fmla="*/ 245112 w 408858"/>
                  <a:gd name="connsiteY76" fmla="*/ 171856 h 21764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</a:cxnLst>
                <a:rect l="l" t="t" r="r" b="b"/>
                <a:pathLst>
                  <a:path w="408858" h="2176448">
                    <a:moveTo>
                      <a:pt x="245112" y="171856"/>
                    </a:moveTo>
                    <a:cubicBezTo>
                      <a:pt x="266587" y="206134"/>
                      <a:pt x="281455" y="256518"/>
                      <a:pt x="285998" y="280058"/>
                    </a:cubicBezTo>
                    <a:cubicBezTo>
                      <a:pt x="295910" y="329617"/>
                      <a:pt x="301692" y="374220"/>
                      <a:pt x="307886" y="425017"/>
                    </a:cubicBezTo>
                    <a:cubicBezTo>
                      <a:pt x="310777" y="448558"/>
                      <a:pt x="312016" y="473750"/>
                      <a:pt x="316559" y="496877"/>
                    </a:cubicBezTo>
                    <a:cubicBezTo>
                      <a:pt x="319037" y="509267"/>
                      <a:pt x="335143" y="595582"/>
                      <a:pt x="337621" y="611275"/>
                    </a:cubicBezTo>
                    <a:cubicBezTo>
                      <a:pt x="359923" y="714935"/>
                      <a:pt x="367770" y="773580"/>
                      <a:pt x="378920" y="878892"/>
                    </a:cubicBezTo>
                    <a:cubicBezTo>
                      <a:pt x="384702" y="932167"/>
                      <a:pt x="398744" y="985442"/>
                      <a:pt x="410307" y="1038305"/>
                    </a:cubicBezTo>
                    <a:cubicBezTo>
                      <a:pt x="413611" y="1016830"/>
                      <a:pt x="410307" y="1002375"/>
                      <a:pt x="406178" y="985442"/>
                    </a:cubicBezTo>
                    <a:cubicBezTo>
                      <a:pt x="396679" y="944970"/>
                      <a:pt x="390071" y="907801"/>
                      <a:pt x="386354" y="866089"/>
                    </a:cubicBezTo>
                    <a:cubicBezTo>
                      <a:pt x="378507" y="779774"/>
                      <a:pt x="365705" y="694699"/>
                      <a:pt x="345468" y="610449"/>
                    </a:cubicBezTo>
                    <a:cubicBezTo>
                      <a:pt x="332666" y="557174"/>
                      <a:pt x="325232" y="502246"/>
                      <a:pt x="317798" y="447732"/>
                    </a:cubicBezTo>
                    <a:cubicBezTo>
                      <a:pt x="310777" y="395282"/>
                      <a:pt x="307886" y="342420"/>
                      <a:pt x="297975" y="290383"/>
                    </a:cubicBezTo>
                    <a:cubicBezTo>
                      <a:pt x="292606" y="261474"/>
                      <a:pt x="284346" y="236282"/>
                      <a:pt x="273608" y="208611"/>
                    </a:cubicBezTo>
                    <a:cubicBezTo>
                      <a:pt x="253372" y="161531"/>
                      <a:pt x="229006" y="132209"/>
                      <a:pt x="187707" y="113211"/>
                    </a:cubicBezTo>
                    <a:cubicBezTo>
                      <a:pt x="181099" y="110733"/>
                      <a:pt x="136083" y="88845"/>
                      <a:pt x="120390" y="82650"/>
                    </a:cubicBezTo>
                    <a:cubicBezTo>
                      <a:pt x="110478" y="78933"/>
                      <a:pt x="86111" y="72738"/>
                      <a:pt x="73722" y="68608"/>
                    </a:cubicBezTo>
                    <a:cubicBezTo>
                      <a:pt x="69592" y="67369"/>
                      <a:pt x="53898" y="64479"/>
                      <a:pt x="49356" y="61588"/>
                    </a:cubicBezTo>
                    <a:cubicBezTo>
                      <a:pt x="41922" y="56632"/>
                      <a:pt x="29532" y="56219"/>
                      <a:pt x="22924" y="43416"/>
                    </a:cubicBezTo>
                    <a:cubicBezTo>
                      <a:pt x="7644" y="6247"/>
                      <a:pt x="-17549" y="-36291"/>
                      <a:pt x="18381" y="52915"/>
                    </a:cubicBezTo>
                    <a:cubicBezTo>
                      <a:pt x="19207" y="55393"/>
                      <a:pt x="66288" y="81824"/>
                      <a:pt x="82395" y="94627"/>
                    </a:cubicBezTo>
                    <a:cubicBezTo>
                      <a:pt x="108826" y="116102"/>
                      <a:pt x="126997" y="137164"/>
                      <a:pt x="143517" y="166074"/>
                    </a:cubicBezTo>
                    <a:cubicBezTo>
                      <a:pt x="157558" y="190440"/>
                      <a:pt x="154668" y="211915"/>
                      <a:pt x="143930" y="233391"/>
                    </a:cubicBezTo>
                    <a:cubicBezTo>
                      <a:pt x="130714" y="258583"/>
                      <a:pt x="121628" y="292035"/>
                      <a:pt x="113369" y="319292"/>
                    </a:cubicBezTo>
                    <a:cubicBezTo>
                      <a:pt x="102218" y="355222"/>
                      <a:pt x="93545" y="389087"/>
                      <a:pt x="84047" y="421713"/>
                    </a:cubicBezTo>
                    <a:cubicBezTo>
                      <a:pt x="74961" y="453927"/>
                      <a:pt x="70831" y="486966"/>
                      <a:pt x="63810" y="520005"/>
                    </a:cubicBezTo>
                    <a:cubicBezTo>
                      <a:pt x="57202" y="550153"/>
                      <a:pt x="55963" y="580714"/>
                      <a:pt x="53072" y="611275"/>
                    </a:cubicBezTo>
                    <a:cubicBezTo>
                      <a:pt x="50181" y="641423"/>
                      <a:pt x="46465" y="672397"/>
                      <a:pt x="44813" y="702958"/>
                    </a:cubicBezTo>
                    <a:cubicBezTo>
                      <a:pt x="44400" y="713696"/>
                      <a:pt x="43574" y="724021"/>
                      <a:pt x="43161" y="734759"/>
                    </a:cubicBezTo>
                    <a:cubicBezTo>
                      <a:pt x="43161" y="751278"/>
                      <a:pt x="41922" y="757886"/>
                      <a:pt x="44813" y="780600"/>
                    </a:cubicBezTo>
                    <a:cubicBezTo>
                      <a:pt x="47704" y="809509"/>
                      <a:pt x="61745" y="836767"/>
                      <a:pt x="70831" y="863611"/>
                    </a:cubicBezTo>
                    <a:cubicBezTo>
                      <a:pt x="74548" y="875175"/>
                      <a:pt x="81982" y="892933"/>
                      <a:pt x="86111" y="904497"/>
                    </a:cubicBezTo>
                    <a:cubicBezTo>
                      <a:pt x="90241" y="916887"/>
                      <a:pt x="100566" y="951164"/>
                      <a:pt x="102218" y="963967"/>
                    </a:cubicBezTo>
                    <a:cubicBezTo>
                      <a:pt x="105522" y="991637"/>
                      <a:pt x="105935" y="1016830"/>
                      <a:pt x="105935" y="1044500"/>
                    </a:cubicBezTo>
                    <a:cubicBezTo>
                      <a:pt x="105935" y="1072170"/>
                      <a:pt x="108826" y="1106035"/>
                      <a:pt x="107587" y="1134531"/>
                    </a:cubicBezTo>
                    <a:cubicBezTo>
                      <a:pt x="103870" y="1233649"/>
                      <a:pt x="91480" y="1329462"/>
                      <a:pt x="77852" y="1440143"/>
                    </a:cubicBezTo>
                    <a:cubicBezTo>
                      <a:pt x="74961" y="1464096"/>
                      <a:pt x="73309" y="1488049"/>
                      <a:pt x="70831" y="1512003"/>
                    </a:cubicBezTo>
                    <a:cubicBezTo>
                      <a:pt x="69179" y="1528522"/>
                      <a:pt x="67940" y="1545042"/>
                      <a:pt x="66288" y="1561561"/>
                    </a:cubicBezTo>
                    <a:cubicBezTo>
                      <a:pt x="62984" y="1598730"/>
                      <a:pt x="60919" y="1637138"/>
                      <a:pt x="62571" y="1674720"/>
                    </a:cubicBezTo>
                    <a:cubicBezTo>
                      <a:pt x="64223" y="1712715"/>
                      <a:pt x="68766" y="1750297"/>
                      <a:pt x="71244" y="1788705"/>
                    </a:cubicBezTo>
                    <a:cubicBezTo>
                      <a:pt x="77439" y="1888648"/>
                      <a:pt x="88589" y="1981983"/>
                      <a:pt x="91893" y="2098033"/>
                    </a:cubicBezTo>
                    <a:cubicBezTo>
                      <a:pt x="92719" y="2126942"/>
                      <a:pt x="91893" y="2177327"/>
                      <a:pt x="94784" y="2177327"/>
                    </a:cubicBezTo>
                    <a:cubicBezTo>
                      <a:pt x="99740" y="2177327"/>
                      <a:pt x="97262" y="2113727"/>
                      <a:pt x="93132" y="2011718"/>
                    </a:cubicBezTo>
                    <a:cubicBezTo>
                      <a:pt x="90654" y="1954313"/>
                      <a:pt x="85698" y="1897321"/>
                      <a:pt x="81982" y="1840328"/>
                    </a:cubicBezTo>
                    <a:cubicBezTo>
                      <a:pt x="81156" y="1824222"/>
                      <a:pt x="79917" y="1808528"/>
                      <a:pt x="79091" y="1792422"/>
                    </a:cubicBezTo>
                    <a:cubicBezTo>
                      <a:pt x="75787" y="1739559"/>
                      <a:pt x="69592" y="1686284"/>
                      <a:pt x="69592" y="1633834"/>
                    </a:cubicBezTo>
                    <a:cubicBezTo>
                      <a:pt x="70005" y="1579320"/>
                      <a:pt x="83634" y="1464922"/>
                      <a:pt x="84047" y="1460379"/>
                    </a:cubicBezTo>
                    <a:cubicBezTo>
                      <a:pt x="86524" y="1417841"/>
                      <a:pt x="93132" y="1373239"/>
                      <a:pt x="98914" y="1331114"/>
                    </a:cubicBezTo>
                    <a:cubicBezTo>
                      <a:pt x="108826" y="1259254"/>
                      <a:pt x="115021" y="1186981"/>
                      <a:pt x="114608" y="1114295"/>
                    </a:cubicBezTo>
                    <a:cubicBezTo>
                      <a:pt x="114608" y="1097362"/>
                      <a:pt x="113782" y="1080843"/>
                      <a:pt x="112956" y="1063910"/>
                    </a:cubicBezTo>
                    <a:cubicBezTo>
                      <a:pt x="111717" y="1037066"/>
                      <a:pt x="115021" y="1010222"/>
                      <a:pt x="112543" y="983378"/>
                    </a:cubicBezTo>
                    <a:cubicBezTo>
                      <a:pt x="105935" y="914822"/>
                      <a:pt x="69179" y="856590"/>
                      <a:pt x="51833" y="790925"/>
                    </a:cubicBezTo>
                    <a:cubicBezTo>
                      <a:pt x="46465" y="770276"/>
                      <a:pt x="47704" y="752930"/>
                      <a:pt x="48942" y="733107"/>
                    </a:cubicBezTo>
                    <a:cubicBezTo>
                      <a:pt x="53485" y="677353"/>
                      <a:pt x="58028" y="621187"/>
                      <a:pt x="63810" y="565433"/>
                    </a:cubicBezTo>
                    <a:cubicBezTo>
                      <a:pt x="69592" y="511332"/>
                      <a:pt x="82395" y="458056"/>
                      <a:pt x="96436" y="405194"/>
                    </a:cubicBezTo>
                    <a:cubicBezTo>
                      <a:pt x="108826" y="358113"/>
                      <a:pt x="122867" y="311446"/>
                      <a:pt x="138561" y="265191"/>
                    </a:cubicBezTo>
                    <a:cubicBezTo>
                      <a:pt x="142691" y="252801"/>
                      <a:pt x="148473" y="240825"/>
                      <a:pt x="154255" y="229261"/>
                    </a:cubicBezTo>
                    <a:cubicBezTo>
                      <a:pt x="157558" y="222653"/>
                      <a:pt x="162514" y="215219"/>
                      <a:pt x="171600" y="217284"/>
                    </a:cubicBezTo>
                    <a:cubicBezTo>
                      <a:pt x="179034" y="218936"/>
                      <a:pt x="182338" y="225131"/>
                      <a:pt x="183990" y="232152"/>
                    </a:cubicBezTo>
                    <a:cubicBezTo>
                      <a:pt x="199270" y="287079"/>
                      <a:pt x="217442" y="341181"/>
                      <a:pt x="229006" y="396934"/>
                    </a:cubicBezTo>
                    <a:cubicBezTo>
                      <a:pt x="235613" y="428734"/>
                      <a:pt x="242634" y="460121"/>
                      <a:pt x="249242" y="491921"/>
                    </a:cubicBezTo>
                    <a:cubicBezTo>
                      <a:pt x="254198" y="514223"/>
                      <a:pt x="256676" y="537350"/>
                      <a:pt x="260806" y="560065"/>
                    </a:cubicBezTo>
                    <a:cubicBezTo>
                      <a:pt x="264523" y="581953"/>
                      <a:pt x="263697" y="605080"/>
                      <a:pt x="266174" y="626969"/>
                    </a:cubicBezTo>
                    <a:cubicBezTo>
                      <a:pt x="271130" y="672397"/>
                      <a:pt x="282281" y="715348"/>
                      <a:pt x="294671" y="759125"/>
                    </a:cubicBezTo>
                    <a:cubicBezTo>
                      <a:pt x="307060" y="803728"/>
                      <a:pt x="318624" y="848743"/>
                      <a:pt x="331840" y="893346"/>
                    </a:cubicBezTo>
                    <a:cubicBezTo>
                      <a:pt x="350424" y="955707"/>
                      <a:pt x="370247" y="1017243"/>
                      <a:pt x="391310" y="1078778"/>
                    </a:cubicBezTo>
                    <a:cubicBezTo>
                      <a:pt x="402461" y="1088690"/>
                      <a:pt x="379746" y="1027154"/>
                      <a:pt x="368183" y="989572"/>
                    </a:cubicBezTo>
                    <a:cubicBezTo>
                      <a:pt x="335143" y="894998"/>
                      <a:pt x="309125" y="797533"/>
                      <a:pt x="288889" y="699655"/>
                    </a:cubicBezTo>
                    <a:cubicBezTo>
                      <a:pt x="268239" y="599298"/>
                      <a:pt x="275260" y="594343"/>
                      <a:pt x="266174" y="541067"/>
                    </a:cubicBezTo>
                    <a:cubicBezTo>
                      <a:pt x="261632" y="514223"/>
                      <a:pt x="257502" y="484901"/>
                      <a:pt x="251307" y="458469"/>
                    </a:cubicBezTo>
                    <a:cubicBezTo>
                      <a:pt x="245525" y="433690"/>
                      <a:pt x="240156" y="408911"/>
                      <a:pt x="233548" y="384545"/>
                    </a:cubicBezTo>
                    <a:cubicBezTo>
                      <a:pt x="220333" y="337051"/>
                      <a:pt x="206704" y="289144"/>
                      <a:pt x="193488" y="241651"/>
                    </a:cubicBezTo>
                    <a:cubicBezTo>
                      <a:pt x="189772" y="228848"/>
                      <a:pt x="186881" y="216458"/>
                      <a:pt x="173665" y="209850"/>
                    </a:cubicBezTo>
                    <a:cubicBezTo>
                      <a:pt x="168709" y="207372"/>
                      <a:pt x="168296" y="202417"/>
                      <a:pt x="167057" y="197874"/>
                    </a:cubicBezTo>
                    <a:cubicBezTo>
                      <a:pt x="150538" y="144185"/>
                      <a:pt x="115021" y="105364"/>
                      <a:pt x="67527" y="76455"/>
                    </a:cubicBezTo>
                    <a:cubicBezTo>
                      <a:pt x="100566" y="82237"/>
                      <a:pt x="130301" y="99583"/>
                      <a:pt x="161275" y="110733"/>
                    </a:cubicBezTo>
                    <a:cubicBezTo>
                      <a:pt x="161275" y="110733"/>
                      <a:pt x="161275" y="111146"/>
                      <a:pt x="161275" y="111146"/>
                    </a:cubicBezTo>
                    <a:cubicBezTo>
                      <a:pt x="186468" y="121471"/>
                      <a:pt x="225289" y="140055"/>
                      <a:pt x="245112" y="171856"/>
                    </a:cubicBezTo>
                    <a:close/>
                  </a:path>
                </a:pathLst>
              </a:custGeom>
              <a:grpFill/>
              <a:ln w="41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329" name="Group 328">
            <a:extLst>
              <a:ext uri="{FF2B5EF4-FFF2-40B4-BE49-F238E27FC236}">
                <a16:creationId xmlns:a16="http://schemas.microsoft.com/office/drawing/2014/main" id="{5393F334-7A04-4D57-8FE3-33B29BDD105B}"/>
              </a:ext>
            </a:extLst>
          </p:cNvPr>
          <p:cNvGrpSpPr/>
          <p:nvPr/>
        </p:nvGrpSpPr>
        <p:grpSpPr>
          <a:xfrm>
            <a:off x="9526362" y="1565425"/>
            <a:ext cx="2222667" cy="4836522"/>
            <a:chOff x="9464596" y="1222282"/>
            <a:chExt cx="2353274" cy="5120722"/>
          </a:xfrm>
        </p:grpSpPr>
        <p:sp>
          <p:nvSpPr>
            <p:cNvPr id="330" name="Freeform: Shape 329">
              <a:extLst>
                <a:ext uri="{FF2B5EF4-FFF2-40B4-BE49-F238E27FC236}">
                  <a16:creationId xmlns:a16="http://schemas.microsoft.com/office/drawing/2014/main" id="{9CAB8BB7-BB32-4847-B004-325306C1A015}"/>
                </a:ext>
              </a:extLst>
            </p:cNvPr>
            <p:cNvSpPr/>
            <p:nvPr/>
          </p:nvSpPr>
          <p:spPr>
            <a:xfrm>
              <a:off x="9464596" y="1222282"/>
              <a:ext cx="2353274" cy="5120722"/>
            </a:xfrm>
            <a:custGeom>
              <a:avLst/>
              <a:gdLst>
                <a:gd name="connsiteX0" fmla="*/ 1029602 w 1032471"/>
                <a:gd name="connsiteY0" fmla="*/ 1070077 h 2246656"/>
                <a:gd name="connsiteX1" fmla="*/ 989542 w 1032471"/>
                <a:gd name="connsiteY1" fmla="*/ 845411 h 2246656"/>
                <a:gd name="connsiteX2" fmla="*/ 929659 w 1032471"/>
                <a:gd name="connsiteY2" fmla="*/ 511304 h 2246656"/>
                <a:gd name="connsiteX3" fmla="*/ 920986 w 1032471"/>
                <a:gd name="connsiteY3" fmla="*/ 423337 h 2246656"/>
                <a:gd name="connsiteX4" fmla="*/ 884643 w 1032471"/>
                <a:gd name="connsiteY4" fmla="*/ 267641 h 2246656"/>
                <a:gd name="connsiteX5" fmla="*/ 875971 w 1032471"/>
                <a:gd name="connsiteY5" fmla="*/ 246991 h 2246656"/>
                <a:gd name="connsiteX6" fmla="*/ 789656 w 1032471"/>
                <a:gd name="connsiteY6" fmla="*/ 164393 h 2246656"/>
                <a:gd name="connsiteX7" fmla="*/ 669476 w 1032471"/>
                <a:gd name="connsiteY7" fmla="*/ 112770 h 2246656"/>
                <a:gd name="connsiteX8" fmla="*/ 645523 w 1032471"/>
                <a:gd name="connsiteY8" fmla="*/ 102032 h 2246656"/>
                <a:gd name="connsiteX9" fmla="*/ 628178 w 1032471"/>
                <a:gd name="connsiteY9" fmla="*/ 71884 h 2246656"/>
                <a:gd name="connsiteX10" fmla="*/ 625700 w 1032471"/>
                <a:gd name="connsiteY10" fmla="*/ 62385 h 2246656"/>
                <a:gd name="connsiteX11" fmla="*/ 565403 w 1032471"/>
                <a:gd name="connsiteY11" fmla="*/ 2915 h 2246656"/>
                <a:gd name="connsiteX12" fmla="*/ 446876 w 1032471"/>
                <a:gd name="connsiteY12" fmla="*/ 11588 h 2246656"/>
                <a:gd name="connsiteX13" fmla="*/ 446876 w 1032471"/>
                <a:gd name="connsiteY13" fmla="*/ 11588 h 2246656"/>
                <a:gd name="connsiteX14" fmla="*/ 413011 w 1032471"/>
                <a:gd name="connsiteY14" fmla="*/ 33889 h 2246656"/>
                <a:gd name="connsiteX15" fmla="*/ 381210 w 1032471"/>
                <a:gd name="connsiteY15" fmla="*/ 97902 h 2246656"/>
                <a:gd name="connsiteX16" fmla="*/ 381210 w 1032471"/>
                <a:gd name="connsiteY16" fmla="*/ 97902 h 2246656"/>
                <a:gd name="connsiteX17" fmla="*/ 381210 w 1032471"/>
                <a:gd name="connsiteY17" fmla="*/ 97902 h 2246656"/>
                <a:gd name="connsiteX18" fmla="*/ 380797 w 1032471"/>
                <a:gd name="connsiteY18" fmla="*/ 104510 h 2246656"/>
                <a:gd name="connsiteX19" fmla="*/ 380797 w 1032471"/>
                <a:gd name="connsiteY19" fmla="*/ 104510 h 2246656"/>
                <a:gd name="connsiteX20" fmla="*/ 380797 w 1032471"/>
                <a:gd name="connsiteY20" fmla="*/ 104510 h 2246656"/>
                <a:gd name="connsiteX21" fmla="*/ 361387 w 1032471"/>
                <a:gd name="connsiteY21" fmla="*/ 107401 h 2246656"/>
                <a:gd name="connsiteX22" fmla="*/ 240381 w 1032471"/>
                <a:gd name="connsiteY22" fmla="*/ 159025 h 2246656"/>
                <a:gd name="connsiteX23" fmla="*/ 145807 w 1032471"/>
                <a:gd name="connsiteY23" fmla="*/ 267641 h 2246656"/>
                <a:gd name="connsiteX24" fmla="*/ 100791 w 1032471"/>
                <a:gd name="connsiteY24" fmla="*/ 503044 h 2246656"/>
                <a:gd name="connsiteX25" fmla="*/ 95835 w 1032471"/>
                <a:gd name="connsiteY25" fmla="*/ 547647 h 2246656"/>
                <a:gd name="connsiteX26" fmla="*/ 63209 w 1032471"/>
                <a:gd name="connsiteY26" fmla="*/ 703756 h 2246656"/>
                <a:gd name="connsiteX27" fmla="*/ 48755 w 1032471"/>
                <a:gd name="connsiteY27" fmla="*/ 759510 h 2246656"/>
                <a:gd name="connsiteX28" fmla="*/ 42560 w 1032471"/>
                <a:gd name="connsiteY28" fmla="*/ 810307 h 2246656"/>
                <a:gd name="connsiteX29" fmla="*/ 6217 w 1032471"/>
                <a:gd name="connsiteY29" fmla="*/ 1074620 h 2246656"/>
                <a:gd name="connsiteX30" fmla="*/ 46690 w 1032471"/>
                <a:gd name="connsiteY30" fmla="*/ 1135329 h 2246656"/>
                <a:gd name="connsiteX31" fmla="*/ 63622 w 1032471"/>
                <a:gd name="connsiteY31" fmla="*/ 1139046 h 2246656"/>
                <a:gd name="connsiteX32" fmla="*/ 102443 w 1032471"/>
                <a:gd name="connsiteY32" fmla="*/ 1112202 h 2246656"/>
                <a:gd name="connsiteX33" fmla="*/ 114007 w 1032471"/>
                <a:gd name="connsiteY33" fmla="*/ 1077098 h 2246656"/>
                <a:gd name="connsiteX34" fmla="*/ 187519 w 1032471"/>
                <a:gd name="connsiteY34" fmla="*/ 841281 h 2246656"/>
                <a:gd name="connsiteX35" fmla="*/ 215602 w 1032471"/>
                <a:gd name="connsiteY35" fmla="*/ 708712 h 2246656"/>
                <a:gd name="connsiteX36" fmla="*/ 221384 w 1032471"/>
                <a:gd name="connsiteY36" fmla="*/ 620333 h 2246656"/>
                <a:gd name="connsiteX37" fmla="*/ 258140 w 1032471"/>
                <a:gd name="connsiteY37" fmla="*/ 491893 h 2246656"/>
                <a:gd name="connsiteX38" fmla="*/ 258140 w 1032471"/>
                <a:gd name="connsiteY38" fmla="*/ 491893 h 2246656"/>
                <a:gd name="connsiteX39" fmla="*/ 272181 w 1032471"/>
                <a:gd name="connsiteY39" fmla="*/ 441922 h 2246656"/>
                <a:gd name="connsiteX40" fmla="*/ 286223 w 1032471"/>
                <a:gd name="connsiteY40" fmla="*/ 573665 h 2246656"/>
                <a:gd name="connsiteX41" fmla="*/ 286223 w 1032471"/>
                <a:gd name="connsiteY41" fmla="*/ 573665 h 2246656"/>
                <a:gd name="connsiteX42" fmla="*/ 290353 w 1032471"/>
                <a:gd name="connsiteY42" fmla="*/ 611247 h 2246656"/>
                <a:gd name="connsiteX43" fmla="*/ 291592 w 1032471"/>
                <a:gd name="connsiteY43" fmla="*/ 626940 h 2246656"/>
                <a:gd name="connsiteX44" fmla="*/ 289114 w 1032471"/>
                <a:gd name="connsiteY44" fmla="*/ 833022 h 2246656"/>
                <a:gd name="connsiteX45" fmla="*/ 277137 w 1032471"/>
                <a:gd name="connsiteY45" fmla="*/ 907772 h 2246656"/>
                <a:gd name="connsiteX46" fmla="*/ 283332 w 1032471"/>
                <a:gd name="connsiteY46" fmla="*/ 1535928 h 2246656"/>
                <a:gd name="connsiteX47" fmla="*/ 283332 w 1032471"/>
                <a:gd name="connsiteY47" fmla="*/ 1535928 h 2246656"/>
                <a:gd name="connsiteX48" fmla="*/ 283332 w 1032471"/>
                <a:gd name="connsiteY48" fmla="*/ 1535928 h 2246656"/>
                <a:gd name="connsiteX49" fmla="*/ 275072 w 1032471"/>
                <a:gd name="connsiteY49" fmla="*/ 1723011 h 2246656"/>
                <a:gd name="connsiteX50" fmla="*/ 290766 w 1032471"/>
                <a:gd name="connsiteY50" fmla="*/ 2155410 h 2246656"/>
                <a:gd name="connsiteX51" fmla="*/ 291592 w 1032471"/>
                <a:gd name="connsiteY51" fmla="*/ 2222314 h 2246656"/>
                <a:gd name="connsiteX52" fmla="*/ 332478 w 1032471"/>
                <a:gd name="connsiteY52" fmla="*/ 2238008 h 2246656"/>
                <a:gd name="connsiteX53" fmla="*/ 335369 w 1032471"/>
                <a:gd name="connsiteY53" fmla="*/ 2238008 h 2246656"/>
                <a:gd name="connsiteX54" fmla="*/ 377493 w 1032471"/>
                <a:gd name="connsiteY54" fmla="*/ 2242551 h 2246656"/>
                <a:gd name="connsiteX55" fmla="*/ 410533 w 1032471"/>
                <a:gd name="connsiteY55" fmla="*/ 2199187 h 2246656"/>
                <a:gd name="connsiteX56" fmla="*/ 417140 w 1032471"/>
                <a:gd name="connsiteY56" fmla="*/ 2065379 h 2246656"/>
                <a:gd name="connsiteX57" fmla="*/ 443985 w 1032471"/>
                <a:gd name="connsiteY57" fmla="*/ 1730858 h 2246656"/>
                <a:gd name="connsiteX58" fmla="*/ 444398 w 1032471"/>
                <a:gd name="connsiteY58" fmla="*/ 1727967 h 2246656"/>
                <a:gd name="connsiteX59" fmla="*/ 501803 w 1032471"/>
                <a:gd name="connsiteY59" fmla="*/ 1193560 h 2246656"/>
                <a:gd name="connsiteX60" fmla="*/ 501803 w 1032471"/>
                <a:gd name="connsiteY60" fmla="*/ 1193560 h 2246656"/>
                <a:gd name="connsiteX61" fmla="*/ 513367 w 1032471"/>
                <a:gd name="connsiteY61" fmla="*/ 1138633 h 2246656"/>
                <a:gd name="connsiteX62" fmla="*/ 526169 w 1032471"/>
                <a:gd name="connsiteY62" fmla="*/ 1167542 h 2246656"/>
                <a:gd name="connsiteX63" fmla="*/ 526582 w 1032471"/>
                <a:gd name="connsiteY63" fmla="*/ 1171672 h 2246656"/>
                <a:gd name="connsiteX64" fmla="*/ 534016 w 1032471"/>
                <a:gd name="connsiteY64" fmla="*/ 1250140 h 2246656"/>
                <a:gd name="connsiteX65" fmla="*/ 534016 w 1032471"/>
                <a:gd name="connsiteY65" fmla="*/ 1250140 h 2246656"/>
                <a:gd name="connsiteX66" fmla="*/ 588118 w 1032471"/>
                <a:gd name="connsiteY66" fmla="*/ 1712687 h 2246656"/>
                <a:gd name="connsiteX67" fmla="*/ 621157 w 1032471"/>
                <a:gd name="connsiteY67" fmla="*/ 2063727 h 2246656"/>
                <a:gd name="connsiteX68" fmla="*/ 622809 w 1032471"/>
                <a:gd name="connsiteY68" fmla="*/ 2197535 h 2246656"/>
                <a:gd name="connsiteX69" fmla="*/ 655848 w 1032471"/>
                <a:gd name="connsiteY69" fmla="*/ 2237595 h 2246656"/>
                <a:gd name="connsiteX70" fmla="*/ 678149 w 1032471"/>
                <a:gd name="connsiteY70" fmla="*/ 2241725 h 2246656"/>
                <a:gd name="connsiteX71" fmla="*/ 678149 w 1032471"/>
                <a:gd name="connsiteY71" fmla="*/ 2241725 h 2246656"/>
                <a:gd name="connsiteX72" fmla="*/ 691778 w 1032471"/>
                <a:gd name="connsiteY72" fmla="*/ 2241312 h 2246656"/>
                <a:gd name="connsiteX73" fmla="*/ 693430 w 1032471"/>
                <a:gd name="connsiteY73" fmla="*/ 2241312 h 2246656"/>
                <a:gd name="connsiteX74" fmla="*/ 695082 w 1032471"/>
                <a:gd name="connsiteY74" fmla="*/ 2241312 h 2246656"/>
                <a:gd name="connsiteX75" fmla="*/ 713253 w 1032471"/>
                <a:gd name="connsiteY75" fmla="*/ 2241725 h 2246656"/>
                <a:gd name="connsiteX76" fmla="*/ 713253 w 1032471"/>
                <a:gd name="connsiteY76" fmla="*/ 2241725 h 2246656"/>
                <a:gd name="connsiteX77" fmla="*/ 720687 w 1032471"/>
                <a:gd name="connsiteY77" fmla="*/ 2237595 h 2246656"/>
                <a:gd name="connsiteX78" fmla="*/ 752487 w 1032471"/>
                <a:gd name="connsiteY78" fmla="*/ 2197948 h 2246656"/>
                <a:gd name="connsiteX79" fmla="*/ 756617 w 1032471"/>
                <a:gd name="connsiteY79" fmla="*/ 2119893 h 2246656"/>
                <a:gd name="connsiteX80" fmla="*/ 757030 w 1032471"/>
                <a:gd name="connsiteY80" fmla="*/ 1946851 h 2246656"/>
                <a:gd name="connsiteX81" fmla="*/ 756617 w 1032471"/>
                <a:gd name="connsiteY81" fmla="*/ 1728380 h 2246656"/>
                <a:gd name="connsiteX82" fmla="*/ 751661 w 1032471"/>
                <a:gd name="connsiteY82" fmla="*/ 1561533 h 2246656"/>
                <a:gd name="connsiteX83" fmla="*/ 773137 w 1032471"/>
                <a:gd name="connsiteY83" fmla="*/ 1182823 h 2246656"/>
                <a:gd name="connsiteX84" fmla="*/ 756617 w 1032471"/>
                <a:gd name="connsiteY84" fmla="*/ 878863 h 2246656"/>
                <a:gd name="connsiteX85" fmla="*/ 737206 w 1032471"/>
                <a:gd name="connsiteY85" fmla="*/ 635200 h 2246656"/>
                <a:gd name="connsiteX86" fmla="*/ 738445 w 1032471"/>
                <a:gd name="connsiteY86" fmla="*/ 627766 h 2246656"/>
                <a:gd name="connsiteX87" fmla="*/ 752900 w 1032471"/>
                <a:gd name="connsiteY87" fmla="*/ 473309 h 2246656"/>
                <a:gd name="connsiteX88" fmla="*/ 752900 w 1032471"/>
                <a:gd name="connsiteY88" fmla="*/ 473309 h 2246656"/>
                <a:gd name="connsiteX89" fmla="*/ 752900 w 1032471"/>
                <a:gd name="connsiteY89" fmla="*/ 473309 h 2246656"/>
                <a:gd name="connsiteX90" fmla="*/ 761160 w 1032471"/>
                <a:gd name="connsiteY90" fmla="*/ 446878 h 2246656"/>
                <a:gd name="connsiteX91" fmla="*/ 786352 w 1032471"/>
                <a:gd name="connsiteY91" fmla="*/ 555906 h 2246656"/>
                <a:gd name="connsiteX92" fmla="*/ 786352 w 1032471"/>
                <a:gd name="connsiteY92" fmla="*/ 555906 h 2246656"/>
                <a:gd name="connsiteX93" fmla="*/ 792134 w 1032471"/>
                <a:gd name="connsiteY93" fmla="*/ 586055 h 2246656"/>
                <a:gd name="connsiteX94" fmla="*/ 818565 w 1032471"/>
                <a:gd name="connsiteY94" fmla="*/ 686824 h 2246656"/>
                <a:gd name="connsiteX95" fmla="*/ 823934 w 1032471"/>
                <a:gd name="connsiteY95" fmla="*/ 737621 h 2246656"/>
                <a:gd name="connsiteX96" fmla="*/ 825999 w 1032471"/>
                <a:gd name="connsiteY96" fmla="*/ 757858 h 2246656"/>
                <a:gd name="connsiteX97" fmla="*/ 894142 w 1032471"/>
                <a:gd name="connsiteY97" fmla="*/ 993674 h 2246656"/>
                <a:gd name="connsiteX98" fmla="*/ 922638 w 1032471"/>
                <a:gd name="connsiteY98" fmla="*/ 1114680 h 2246656"/>
                <a:gd name="connsiteX99" fmla="*/ 988716 w 1032471"/>
                <a:gd name="connsiteY99" fmla="*/ 1141937 h 2246656"/>
                <a:gd name="connsiteX100" fmla="*/ 988716 w 1032471"/>
                <a:gd name="connsiteY100" fmla="*/ 1141937 h 2246656"/>
                <a:gd name="connsiteX101" fmla="*/ 993672 w 1032471"/>
                <a:gd name="connsiteY101" fmla="*/ 1141937 h 2246656"/>
                <a:gd name="connsiteX102" fmla="*/ 993672 w 1032471"/>
                <a:gd name="connsiteY102" fmla="*/ 1141937 h 2246656"/>
                <a:gd name="connsiteX103" fmla="*/ 1029602 w 1032471"/>
                <a:gd name="connsiteY103" fmla="*/ 1070077 h 2246656"/>
                <a:gd name="connsiteX104" fmla="*/ 418379 w 1032471"/>
                <a:gd name="connsiteY104" fmla="*/ 1706079 h 2246656"/>
                <a:gd name="connsiteX105" fmla="*/ 418379 w 1032471"/>
                <a:gd name="connsiteY105" fmla="*/ 1704840 h 2246656"/>
                <a:gd name="connsiteX106" fmla="*/ 418792 w 1032471"/>
                <a:gd name="connsiteY106" fmla="*/ 1704840 h 2246656"/>
                <a:gd name="connsiteX107" fmla="*/ 418379 w 1032471"/>
                <a:gd name="connsiteY107" fmla="*/ 1706079 h 2246656"/>
                <a:gd name="connsiteX108" fmla="*/ 661630 w 1032471"/>
                <a:gd name="connsiteY108" fmla="*/ 127638 h 2246656"/>
                <a:gd name="connsiteX109" fmla="*/ 660804 w 1032471"/>
                <a:gd name="connsiteY109" fmla="*/ 128050 h 2246656"/>
                <a:gd name="connsiteX110" fmla="*/ 659565 w 1032471"/>
                <a:gd name="connsiteY110" fmla="*/ 125986 h 2246656"/>
                <a:gd name="connsiteX111" fmla="*/ 661630 w 1032471"/>
                <a:gd name="connsiteY111" fmla="*/ 127638 h 2246656"/>
                <a:gd name="connsiteX112" fmla="*/ 580271 w 1032471"/>
                <a:gd name="connsiteY112" fmla="*/ 23564 h 2246656"/>
                <a:gd name="connsiteX113" fmla="*/ 579032 w 1032471"/>
                <a:gd name="connsiteY113" fmla="*/ 23977 h 2246656"/>
                <a:gd name="connsiteX114" fmla="*/ 578619 w 1032471"/>
                <a:gd name="connsiteY114" fmla="*/ 23151 h 2246656"/>
                <a:gd name="connsiteX115" fmla="*/ 580271 w 1032471"/>
                <a:gd name="connsiteY115" fmla="*/ 23564 h 2246656"/>
                <a:gd name="connsiteX116" fmla="*/ 711601 w 1032471"/>
                <a:gd name="connsiteY116" fmla="*/ 619094 h 2246656"/>
                <a:gd name="connsiteX117" fmla="*/ 711601 w 1032471"/>
                <a:gd name="connsiteY117" fmla="*/ 619094 h 2246656"/>
                <a:gd name="connsiteX118" fmla="*/ 711601 w 1032471"/>
                <a:gd name="connsiteY118" fmla="*/ 619094 h 2246656"/>
                <a:gd name="connsiteX119" fmla="*/ 711601 w 1032471"/>
                <a:gd name="connsiteY119" fmla="*/ 619094 h 2246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</a:cxnLst>
              <a:rect l="l" t="t" r="r" b="b"/>
              <a:pathLst>
                <a:path w="1032471" h="2246656">
                  <a:moveTo>
                    <a:pt x="1029602" y="1070077"/>
                  </a:moveTo>
                  <a:cubicBezTo>
                    <a:pt x="1008953" y="996152"/>
                    <a:pt x="997802" y="921401"/>
                    <a:pt x="989542" y="845411"/>
                  </a:cubicBezTo>
                  <a:cubicBezTo>
                    <a:pt x="977153" y="732665"/>
                    <a:pt x="940810" y="624049"/>
                    <a:pt x="929659" y="511304"/>
                  </a:cubicBezTo>
                  <a:cubicBezTo>
                    <a:pt x="926768" y="481982"/>
                    <a:pt x="924290" y="452659"/>
                    <a:pt x="920986" y="423337"/>
                  </a:cubicBezTo>
                  <a:cubicBezTo>
                    <a:pt x="914792" y="370062"/>
                    <a:pt x="907771" y="316786"/>
                    <a:pt x="884643" y="267641"/>
                  </a:cubicBezTo>
                  <a:cubicBezTo>
                    <a:pt x="881752" y="260620"/>
                    <a:pt x="879275" y="253599"/>
                    <a:pt x="875971" y="246991"/>
                  </a:cubicBezTo>
                  <a:cubicBezTo>
                    <a:pt x="858212" y="208170"/>
                    <a:pt x="826825" y="183391"/>
                    <a:pt x="789656" y="164393"/>
                  </a:cubicBezTo>
                  <a:cubicBezTo>
                    <a:pt x="751661" y="142092"/>
                    <a:pt x="709949" y="128463"/>
                    <a:pt x="669476" y="112770"/>
                  </a:cubicBezTo>
                  <a:cubicBezTo>
                    <a:pt x="662043" y="109879"/>
                    <a:pt x="652957" y="98728"/>
                    <a:pt x="645523" y="102032"/>
                  </a:cubicBezTo>
                  <a:lnTo>
                    <a:pt x="628178" y="71884"/>
                  </a:lnTo>
                  <a:cubicBezTo>
                    <a:pt x="627352" y="68580"/>
                    <a:pt x="626526" y="65276"/>
                    <a:pt x="625700" y="62385"/>
                  </a:cubicBezTo>
                  <a:cubicBezTo>
                    <a:pt x="617440" y="30585"/>
                    <a:pt x="607115" y="6219"/>
                    <a:pt x="565403" y="2915"/>
                  </a:cubicBezTo>
                  <a:cubicBezTo>
                    <a:pt x="524517" y="-389"/>
                    <a:pt x="485284" y="-4106"/>
                    <a:pt x="446876" y="11588"/>
                  </a:cubicBezTo>
                  <a:lnTo>
                    <a:pt x="446876" y="11588"/>
                  </a:lnTo>
                  <a:cubicBezTo>
                    <a:pt x="426226" y="4980"/>
                    <a:pt x="419205" y="19848"/>
                    <a:pt x="413011" y="33889"/>
                  </a:cubicBezTo>
                  <a:cubicBezTo>
                    <a:pt x="403099" y="55778"/>
                    <a:pt x="399382" y="80144"/>
                    <a:pt x="381210" y="97902"/>
                  </a:cubicBezTo>
                  <a:cubicBezTo>
                    <a:pt x="381210" y="97902"/>
                    <a:pt x="381210" y="97902"/>
                    <a:pt x="381210" y="97902"/>
                  </a:cubicBezTo>
                  <a:cubicBezTo>
                    <a:pt x="381210" y="97902"/>
                    <a:pt x="381210" y="97902"/>
                    <a:pt x="381210" y="97902"/>
                  </a:cubicBezTo>
                  <a:cubicBezTo>
                    <a:pt x="381210" y="99967"/>
                    <a:pt x="380797" y="102445"/>
                    <a:pt x="380797" y="104510"/>
                  </a:cubicBezTo>
                  <a:cubicBezTo>
                    <a:pt x="380797" y="104510"/>
                    <a:pt x="380797" y="104510"/>
                    <a:pt x="380797" y="104510"/>
                  </a:cubicBezTo>
                  <a:cubicBezTo>
                    <a:pt x="380797" y="104510"/>
                    <a:pt x="380797" y="104510"/>
                    <a:pt x="380797" y="104510"/>
                  </a:cubicBezTo>
                  <a:cubicBezTo>
                    <a:pt x="373777" y="100380"/>
                    <a:pt x="367582" y="104510"/>
                    <a:pt x="361387" y="107401"/>
                  </a:cubicBezTo>
                  <a:cubicBezTo>
                    <a:pt x="321327" y="124747"/>
                    <a:pt x="281267" y="142918"/>
                    <a:pt x="240381" y="159025"/>
                  </a:cubicBezTo>
                  <a:cubicBezTo>
                    <a:pt x="189171" y="178848"/>
                    <a:pt x="160675" y="216843"/>
                    <a:pt x="145807" y="267641"/>
                  </a:cubicBezTo>
                  <a:cubicBezTo>
                    <a:pt x="120615" y="344043"/>
                    <a:pt x="109051" y="423337"/>
                    <a:pt x="100791" y="503044"/>
                  </a:cubicBezTo>
                  <a:cubicBezTo>
                    <a:pt x="99139" y="517911"/>
                    <a:pt x="97074" y="532779"/>
                    <a:pt x="95835" y="547647"/>
                  </a:cubicBezTo>
                  <a:cubicBezTo>
                    <a:pt x="91705" y="600922"/>
                    <a:pt x="86750" y="654198"/>
                    <a:pt x="63209" y="703756"/>
                  </a:cubicBezTo>
                  <a:cubicBezTo>
                    <a:pt x="54950" y="721102"/>
                    <a:pt x="51233" y="740099"/>
                    <a:pt x="48755" y="759510"/>
                  </a:cubicBezTo>
                  <a:cubicBezTo>
                    <a:pt x="46690" y="776442"/>
                    <a:pt x="44212" y="793375"/>
                    <a:pt x="42560" y="810307"/>
                  </a:cubicBezTo>
                  <a:cubicBezTo>
                    <a:pt x="33061" y="898687"/>
                    <a:pt x="38430" y="989131"/>
                    <a:pt x="6217" y="1074620"/>
                  </a:cubicBezTo>
                  <a:cubicBezTo>
                    <a:pt x="-8651" y="1114680"/>
                    <a:pt x="2500" y="1127482"/>
                    <a:pt x="46690" y="1135329"/>
                  </a:cubicBezTo>
                  <a:cubicBezTo>
                    <a:pt x="52059" y="1137807"/>
                    <a:pt x="57427" y="1140285"/>
                    <a:pt x="63622" y="1139046"/>
                  </a:cubicBezTo>
                  <a:cubicBezTo>
                    <a:pt x="84685" y="1141937"/>
                    <a:pt x="97487" y="1133264"/>
                    <a:pt x="102443" y="1112202"/>
                  </a:cubicBezTo>
                  <a:cubicBezTo>
                    <a:pt x="105334" y="1100225"/>
                    <a:pt x="111116" y="1089074"/>
                    <a:pt x="114007" y="1077098"/>
                  </a:cubicBezTo>
                  <a:cubicBezTo>
                    <a:pt x="132178" y="996565"/>
                    <a:pt x="158610" y="918510"/>
                    <a:pt x="187519" y="841281"/>
                  </a:cubicBezTo>
                  <a:cubicBezTo>
                    <a:pt x="203625" y="798331"/>
                    <a:pt x="214776" y="754967"/>
                    <a:pt x="215602" y="708712"/>
                  </a:cubicBezTo>
                  <a:cubicBezTo>
                    <a:pt x="216015" y="678977"/>
                    <a:pt x="217254" y="649655"/>
                    <a:pt x="221384" y="620333"/>
                  </a:cubicBezTo>
                  <a:cubicBezTo>
                    <a:pt x="235838" y="578208"/>
                    <a:pt x="251119" y="536083"/>
                    <a:pt x="258140" y="491893"/>
                  </a:cubicBezTo>
                  <a:cubicBezTo>
                    <a:pt x="258140" y="491893"/>
                    <a:pt x="258140" y="491893"/>
                    <a:pt x="258140" y="491893"/>
                  </a:cubicBezTo>
                  <a:cubicBezTo>
                    <a:pt x="266813" y="477852"/>
                    <a:pt x="257727" y="458854"/>
                    <a:pt x="272181" y="441922"/>
                  </a:cubicBezTo>
                  <a:cubicBezTo>
                    <a:pt x="275898" y="488589"/>
                    <a:pt x="277550" y="531540"/>
                    <a:pt x="286223" y="573665"/>
                  </a:cubicBezTo>
                  <a:cubicBezTo>
                    <a:pt x="286223" y="573665"/>
                    <a:pt x="286223" y="573665"/>
                    <a:pt x="286223" y="573665"/>
                  </a:cubicBezTo>
                  <a:cubicBezTo>
                    <a:pt x="287049" y="586055"/>
                    <a:pt x="284984" y="599270"/>
                    <a:pt x="290353" y="611247"/>
                  </a:cubicBezTo>
                  <a:cubicBezTo>
                    <a:pt x="290766" y="616616"/>
                    <a:pt x="291179" y="621572"/>
                    <a:pt x="291592" y="626940"/>
                  </a:cubicBezTo>
                  <a:cubicBezTo>
                    <a:pt x="302330" y="695909"/>
                    <a:pt x="303156" y="764466"/>
                    <a:pt x="289114" y="833022"/>
                  </a:cubicBezTo>
                  <a:cubicBezTo>
                    <a:pt x="284158" y="857801"/>
                    <a:pt x="279615" y="882580"/>
                    <a:pt x="277137" y="907772"/>
                  </a:cubicBezTo>
                  <a:cubicBezTo>
                    <a:pt x="256488" y="1117571"/>
                    <a:pt x="260618" y="1326956"/>
                    <a:pt x="283332" y="1535928"/>
                  </a:cubicBezTo>
                  <a:lnTo>
                    <a:pt x="283332" y="1535928"/>
                  </a:lnTo>
                  <a:lnTo>
                    <a:pt x="283332" y="1535928"/>
                  </a:lnTo>
                  <a:cubicBezTo>
                    <a:pt x="285810" y="1598702"/>
                    <a:pt x="278789" y="1660650"/>
                    <a:pt x="275072" y="1723011"/>
                  </a:cubicBezTo>
                  <a:cubicBezTo>
                    <a:pt x="266813" y="1867144"/>
                    <a:pt x="282093" y="2011277"/>
                    <a:pt x="290766" y="2155410"/>
                  </a:cubicBezTo>
                  <a:cubicBezTo>
                    <a:pt x="291179" y="2177712"/>
                    <a:pt x="290766" y="2200013"/>
                    <a:pt x="291592" y="2222314"/>
                  </a:cubicBezTo>
                  <a:cubicBezTo>
                    <a:pt x="292418" y="2241725"/>
                    <a:pt x="314719" y="2249985"/>
                    <a:pt x="332478" y="2238008"/>
                  </a:cubicBezTo>
                  <a:cubicBezTo>
                    <a:pt x="333304" y="2238008"/>
                    <a:pt x="334543" y="2238008"/>
                    <a:pt x="335369" y="2238008"/>
                  </a:cubicBezTo>
                  <a:cubicBezTo>
                    <a:pt x="347758" y="2253701"/>
                    <a:pt x="363039" y="2244616"/>
                    <a:pt x="377493" y="2242551"/>
                  </a:cubicBezTo>
                  <a:cubicBezTo>
                    <a:pt x="402686" y="2237182"/>
                    <a:pt x="407642" y="2230574"/>
                    <a:pt x="410533" y="2199187"/>
                  </a:cubicBezTo>
                  <a:cubicBezTo>
                    <a:pt x="414250" y="2154584"/>
                    <a:pt x="410533" y="2109982"/>
                    <a:pt x="417140" y="2065379"/>
                  </a:cubicBezTo>
                  <a:cubicBezTo>
                    <a:pt x="433660" y="1954698"/>
                    <a:pt x="444811" y="1843191"/>
                    <a:pt x="443985" y="1730858"/>
                  </a:cubicBezTo>
                  <a:cubicBezTo>
                    <a:pt x="444398" y="1729619"/>
                    <a:pt x="444398" y="1728793"/>
                    <a:pt x="444398" y="1727967"/>
                  </a:cubicBezTo>
                  <a:cubicBezTo>
                    <a:pt x="477437" y="1551208"/>
                    <a:pt x="491065" y="1372797"/>
                    <a:pt x="501803" y="1193560"/>
                  </a:cubicBezTo>
                  <a:cubicBezTo>
                    <a:pt x="501803" y="1193560"/>
                    <a:pt x="501803" y="1193560"/>
                    <a:pt x="501803" y="1193560"/>
                  </a:cubicBezTo>
                  <a:cubicBezTo>
                    <a:pt x="507172" y="1175802"/>
                    <a:pt x="502629" y="1155566"/>
                    <a:pt x="513367" y="1138633"/>
                  </a:cubicBezTo>
                  <a:cubicBezTo>
                    <a:pt x="524104" y="1145654"/>
                    <a:pt x="521627" y="1158043"/>
                    <a:pt x="526169" y="1167542"/>
                  </a:cubicBezTo>
                  <a:cubicBezTo>
                    <a:pt x="526169" y="1168781"/>
                    <a:pt x="526169" y="1170433"/>
                    <a:pt x="526582" y="1171672"/>
                  </a:cubicBezTo>
                  <a:cubicBezTo>
                    <a:pt x="528647" y="1197690"/>
                    <a:pt x="528647" y="1224122"/>
                    <a:pt x="534016" y="1250140"/>
                  </a:cubicBezTo>
                  <a:cubicBezTo>
                    <a:pt x="534016" y="1250140"/>
                    <a:pt x="534016" y="1250140"/>
                    <a:pt x="534016" y="1250140"/>
                  </a:cubicBezTo>
                  <a:cubicBezTo>
                    <a:pt x="537320" y="1405836"/>
                    <a:pt x="558382" y="1559881"/>
                    <a:pt x="588118" y="1712687"/>
                  </a:cubicBezTo>
                  <a:cubicBezTo>
                    <a:pt x="581510" y="1831214"/>
                    <a:pt x="596790" y="1948090"/>
                    <a:pt x="621157" y="2063727"/>
                  </a:cubicBezTo>
                  <a:cubicBezTo>
                    <a:pt x="620331" y="2108330"/>
                    <a:pt x="621570" y="2152932"/>
                    <a:pt x="622809" y="2197535"/>
                  </a:cubicBezTo>
                  <a:cubicBezTo>
                    <a:pt x="623635" y="2221488"/>
                    <a:pt x="634785" y="2232639"/>
                    <a:pt x="655848" y="2237595"/>
                  </a:cubicBezTo>
                  <a:cubicBezTo>
                    <a:pt x="663282" y="2239247"/>
                    <a:pt x="670715" y="2240486"/>
                    <a:pt x="678149" y="2241725"/>
                  </a:cubicBezTo>
                  <a:cubicBezTo>
                    <a:pt x="678149" y="2241725"/>
                    <a:pt x="678149" y="2241725"/>
                    <a:pt x="678149" y="2241725"/>
                  </a:cubicBezTo>
                  <a:cubicBezTo>
                    <a:pt x="682692" y="2244203"/>
                    <a:pt x="687235" y="2245442"/>
                    <a:pt x="691778" y="2241312"/>
                  </a:cubicBezTo>
                  <a:lnTo>
                    <a:pt x="693430" y="2241312"/>
                  </a:lnTo>
                  <a:lnTo>
                    <a:pt x="695082" y="2241312"/>
                  </a:lnTo>
                  <a:cubicBezTo>
                    <a:pt x="700863" y="2246268"/>
                    <a:pt x="707058" y="2244203"/>
                    <a:pt x="713253" y="2241725"/>
                  </a:cubicBezTo>
                  <a:cubicBezTo>
                    <a:pt x="713253" y="2241725"/>
                    <a:pt x="713253" y="2241725"/>
                    <a:pt x="713253" y="2241725"/>
                  </a:cubicBezTo>
                  <a:cubicBezTo>
                    <a:pt x="716557" y="2242138"/>
                    <a:pt x="719448" y="2241312"/>
                    <a:pt x="720687" y="2237595"/>
                  </a:cubicBezTo>
                  <a:cubicBezTo>
                    <a:pt x="745466" y="2235943"/>
                    <a:pt x="748770" y="2216120"/>
                    <a:pt x="752487" y="2197948"/>
                  </a:cubicBezTo>
                  <a:cubicBezTo>
                    <a:pt x="757856" y="2172343"/>
                    <a:pt x="757856" y="2145912"/>
                    <a:pt x="756617" y="2119893"/>
                  </a:cubicBezTo>
                  <a:cubicBezTo>
                    <a:pt x="753726" y="2062075"/>
                    <a:pt x="753726" y="2004669"/>
                    <a:pt x="757030" y="1946851"/>
                  </a:cubicBezTo>
                  <a:cubicBezTo>
                    <a:pt x="761160" y="1874165"/>
                    <a:pt x="764051" y="1801066"/>
                    <a:pt x="756617" y="1728380"/>
                  </a:cubicBezTo>
                  <a:cubicBezTo>
                    <a:pt x="750835" y="1672627"/>
                    <a:pt x="748770" y="1617286"/>
                    <a:pt x="751661" y="1561533"/>
                  </a:cubicBezTo>
                  <a:cubicBezTo>
                    <a:pt x="758269" y="1435159"/>
                    <a:pt x="771898" y="1309610"/>
                    <a:pt x="773137" y="1182823"/>
                  </a:cubicBezTo>
                  <a:cubicBezTo>
                    <a:pt x="774375" y="1081228"/>
                    <a:pt x="778092" y="979632"/>
                    <a:pt x="756617" y="878863"/>
                  </a:cubicBezTo>
                  <a:cubicBezTo>
                    <a:pt x="739684" y="798744"/>
                    <a:pt x="731425" y="717385"/>
                    <a:pt x="737206" y="635200"/>
                  </a:cubicBezTo>
                  <a:cubicBezTo>
                    <a:pt x="738445" y="632309"/>
                    <a:pt x="738445" y="630244"/>
                    <a:pt x="738445" y="627766"/>
                  </a:cubicBezTo>
                  <a:cubicBezTo>
                    <a:pt x="746292" y="576556"/>
                    <a:pt x="749183" y="524932"/>
                    <a:pt x="752900" y="473309"/>
                  </a:cubicBezTo>
                  <a:lnTo>
                    <a:pt x="752900" y="473309"/>
                  </a:lnTo>
                  <a:lnTo>
                    <a:pt x="752900" y="473309"/>
                  </a:lnTo>
                  <a:cubicBezTo>
                    <a:pt x="755378" y="465049"/>
                    <a:pt x="752074" y="455550"/>
                    <a:pt x="761160" y="446878"/>
                  </a:cubicBezTo>
                  <a:cubicBezTo>
                    <a:pt x="774375" y="482807"/>
                    <a:pt x="773549" y="521215"/>
                    <a:pt x="786352" y="555906"/>
                  </a:cubicBezTo>
                  <a:cubicBezTo>
                    <a:pt x="786352" y="555906"/>
                    <a:pt x="786352" y="555906"/>
                    <a:pt x="786352" y="555906"/>
                  </a:cubicBezTo>
                  <a:cubicBezTo>
                    <a:pt x="788417" y="565818"/>
                    <a:pt x="789656" y="576143"/>
                    <a:pt x="792134" y="586055"/>
                  </a:cubicBezTo>
                  <a:cubicBezTo>
                    <a:pt x="800394" y="619507"/>
                    <a:pt x="816913" y="651307"/>
                    <a:pt x="818565" y="686824"/>
                  </a:cubicBezTo>
                  <a:cubicBezTo>
                    <a:pt x="819391" y="703756"/>
                    <a:pt x="819391" y="721102"/>
                    <a:pt x="823934" y="737621"/>
                  </a:cubicBezTo>
                  <a:cubicBezTo>
                    <a:pt x="824760" y="744229"/>
                    <a:pt x="824760" y="751250"/>
                    <a:pt x="825999" y="757858"/>
                  </a:cubicBezTo>
                  <a:cubicBezTo>
                    <a:pt x="840867" y="838803"/>
                    <a:pt x="878036" y="913141"/>
                    <a:pt x="894142" y="993674"/>
                  </a:cubicBezTo>
                  <a:cubicBezTo>
                    <a:pt x="900750" y="1034560"/>
                    <a:pt x="903641" y="1076685"/>
                    <a:pt x="922638" y="1114680"/>
                  </a:cubicBezTo>
                  <a:cubicBezTo>
                    <a:pt x="940397" y="1150197"/>
                    <a:pt x="949070" y="1154327"/>
                    <a:pt x="988716" y="1141937"/>
                  </a:cubicBezTo>
                  <a:lnTo>
                    <a:pt x="988716" y="1141937"/>
                  </a:lnTo>
                  <a:cubicBezTo>
                    <a:pt x="990368" y="1141937"/>
                    <a:pt x="992020" y="1141937"/>
                    <a:pt x="993672" y="1141937"/>
                  </a:cubicBezTo>
                  <a:lnTo>
                    <a:pt x="993672" y="1141937"/>
                  </a:lnTo>
                  <a:cubicBezTo>
                    <a:pt x="1024233" y="1132851"/>
                    <a:pt x="1039927" y="1107246"/>
                    <a:pt x="1029602" y="1070077"/>
                  </a:cubicBezTo>
                  <a:close/>
                  <a:moveTo>
                    <a:pt x="418379" y="1706079"/>
                  </a:moveTo>
                  <a:cubicBezTo>
                    <a:pt x="418379" y="1705666"/>
                    <a:pt x="418379" y="1705253"/>
                    <a:pt x="418379" y="1704840"/>
                  </a:cubicBezTo>
                  <a:cubicBezTo>
                    <a:pt x="418379" y="1704840"/>
                    <a:pt x="418379" y="1704840"/>
                    <a:pt x="418792" y="1704840"/>
                  </a:cubicBezTo>
                  <a:cubicBezTo>
                    <a:pt x="418792" y="1705253"/>
                    <a:pt x="418792" y="1705666"/>
                    <a:pt x="418379" y="1706079"/>
                  </a:cubicBezTo>
                  <a:close/>
                  <a:moveTo>
                    <a:pt x="661630" y="127638"/>
                  </a:moveTo>
                  <a:cubicBezTo>
                    <a:pt x="661217" y="127638"/>
                    <a:pt x="661217" y="127638"/>
                    <a:pt x="660804" y="128050"/>
                  </a:cubicBezTo>
                  <a:lnTo>
                    <a:pt x="659565" y="125986"/>
                  </a:lnTo>
                  <a:cubicBezTo>
                    <a:pt x="660391" y="126399"/>
                    <a:pt x="660804" y="126812"/>
                    <a:pt x="661630" y="127638"/>
                  </a:cubicBezTo>
                  <a:close/>
                  <a:moveTo>
                    <a:pt x="580271" y="23564"/>
                  </a:moveTo>
                  <a:lnTo>
                    <a:pt x="579032" y="23977"/>
                  </a:lnTo>
                  <a:cubicBezTo>
                    <a:pt x="579032" y="23564"/>
                    <a:pt x="578619" y="23151"/>
                    <a:pt x="578619" y="23151"/>
                  </a:cubicBezTo>
                  <a:cubicBezTo>
                    <a:pt x="579445" y="23564"/>
                    <a:pt x="579858" y="23564"/>
                    <a:pt x="580271" y="23564"/>
                  </a:cubicBezTo>
                  <a:close/>
                  <a:moveTo>
                    <a:pt x="711601" y="619094"/>
                  </a:moveTo>
                  <a:cubicBezTo>
                    <a:pt x="711601" y="619094"/>
                    <a:pt x="711601" y="619094"/>
                    <a:pt x="711601" y="619094"/>
                  </a:cubicBezTo>
                  <a:cubicBezTo>
                    <a:pt x="711601" y="619094"/>
                    <a:pt x="711601" y="619094"/>
                    <a:pt x="711601" y="619094"/>
                  </a:cubicBezTo>
                  <a:cubicBezTo>
                    <a:pt x="711601" y="619094"/>
                    <a:pt x="711601" y="619094"/>
                    <a:pt x="711601" y="61909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41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1" name="Rectangle: Rounded Corners 330">
              <a:extLst>
                <a:ext uri="{FF2B5EF4-FFF2-40B4-BE49-F238E27FC236}">
                  <a16:creationId xmlns:a16="http://schemas.microsoft.com/office/drawing/2014/main" id="{5C8A1103-21FD-4768-8C76-753B8FA8C4D3}"/>
                </a:ext>
              </a:extLst>
            </p:cNvPr>
            <p:cNvSpPr/>
            <p:nvPr/>
          </p:nvSpPr>
          <p:spPr>
            <a:xfrm>
              <a:off x="10627517" y="1536970"/>
              <a:ext cx="27432" cy="1721796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11159</TotalTime>
  <Words>162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16</cp:revision>
  <dcterms:created xsi:type="dcterms:W3CDTF">2018-02-18T19:39:47Z</dcterms:created>
  <dcterms:modified xsi:type="dcterms:W3CDTF">2021-04-19T01:54:03Z</dcterms:modified>
</cp:coreProperties>
</file>