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98" name="Group 797">
            <a:extLst>
              <a:ext uri="{FF2B5EF4-FFF2-40B4-BE49-F238E27FC236}">
                <a16:creationId xmlns:a16="http://schemas.microsoft.com/office/drawing/2014/main" id="{C4C4B1CD-8087-428D-BD47-21CC9FCDC742}"/>
              </a:ext>
            </a:extLst>
          </p:cNvPr>
          <p:cNvGrpSpPr/>
          <p:nvPr/>
        </p:nvGrpSpPr>
        <p:grpSpPr>
          <a:xfrm>
            <a:off x="805723" y="1831385"/>
            <a:ext cx="2254350" cy="2783818"/>
            <a:chOff x="1013951" y="2385299"/>
            <a:chExt cx="2335830" cy="2884435"/>
          </a:xfrm>
        </p:grpSpPr>
        <p:sp>
          <p:nvSpPr>
            <p:cNvPr id="799" name="Rectangle: Rounded Corners 798">
              <a:extLst>
                <a:ext uri="{FF2B5EF4-FFF2-40B4-BE49-F238E27FC236}">
                  <a16:creationId xmlns:a16="http://schemas.microsoft.com/office/drawing/2014/main" id="{4D1C6017-60F7-4C8A-9889-4409133278B8}"/>
                </a:ext>
              </a:extLst>
            </p:cNvPr>
            <p:cNvSpPr/>
            <p:nvPr/>
          </p:nvSpPr>
          <p:spPr>
            <a:xfrm>
              <a:off x="1391428" y="2385299"/>
              <a:ext cx="1745686" cy="1620570"/>
            </a:xfrm>
            <a:prstGeom prst="roundRect">
              <a:avLst>
                <a:gd name="adj" fmla="val 6173"/>
              </a:avLst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" dir="5400000" algn="tr" rotWithShape="0">
                <a:prstClr val="black">
                  <a:alpha val="4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701">
                <a:solidFill>
                  <a:schemeClr val="tx1"/>
                </a:solidFill>
              </a:endParaRPr>
            </a:p>
          </p:txBody>
        </p:sp>
        <p:sp>
          <p:nvSpPr>
            <p:cNvPr id="800" name="Freeform: Shape 799">
              <a:extLst>
                <a:ext uri="{FF2B5EF4-FFF2-40B4-BE49-F238E27FC236}">
                  <a16:creationId xmlns:a16="http://schemas.microsoft.com/office/drawing/2014/main" id="{8E7202AE-7B79-4D90-8450-8448AFC06F15}"/>
                </a:ext>
              </a:extLst>
            </p:cNvPr>
            <p:cNvSpPr/>
            <p:nvPr/>
          </p:nvSpPr>
          <p:spPr>
            <a:xfrm>
              <a:off x="1013951" y="2810780"/>
              <a:ext cx="2335830" cy="2335803"/>
            </a:xfrm>
            <a:custGeom>
              <a:avLst/>
              <a:gdLst>
                <a:gd name="connsiteX0" fmla="*/ 1118242 w 2335830"/>
                <a:gd name="connsiteY0" fmla="*/ 1068 h 2335803"/>
                <a:gd name="connsiteX1" fmla="*/ 1624259 w 2335830"/>
                <a:gd name="connsiteY1" fmla="*/ 92870 h 2335803"/>
                <a:gd name="connsiteX2" fmla="*/ 2335777 w 2335830"/>
                <a:gd name="connsiteY2" fmla="*/ 1179103 h 2335803"/>
                <a:gd name="connsiteX3" fmla="*/ 2332588 w 2335830"/>
                <a:gd name="connsiteY3" fmla="*/ 1179073 h 2335803"/>
                <a:gd name="connsiteX4" fmla="*/ 2325388 w 2335830"/>
                <a:gd name="connsiteY4" fmla="*/ 1082737 h 2335803"/>
                <a:gd name="connsiteX5" fmla="*/ 1909885 w 2335830"/>
                <a:gd name="connsiteY5" fmla="*/ 382218 h 2335803"/>
                <a:gd name="connsiteX6" fmla="*/ 850073 w 2335830"/>
                <a:gd name="connsiteY6" fmla="*/ 261705 h 2335803"/>
                <a:gd name="connsiteX7" fmla="*/ 724439 w 2335830"/>
                <a:gd name="connsiteY7" fmla="*/ 327306 h 2335803"/>
                <a:gd name="connsiteX8" fmla="*/ 662039 w 2335830"/>
                <a:gd name="connsiteY8" fmla="*/ 371322 h 2335803"/>
                <a:gd name="connsiteX9" fmla="*/ 612502 w 2335830"/>
                <a:gd name="connsiteY9" fmla="*/ 401941 h 2335803"/>
                <a:gd name="connsiteX10" fmla="*/ 504198 w 2335830"/>
                <a:gd name="connsiteY10" fmla="*/ 493664 h 2335803"/>
                <a:gd name="connsiteX11" fmla="*/ 223386 w 2335830"/>
                <a:gd name="connsiteY11" fmla="*/ 1112799 h 2335803"/>
                <a:gd name="connsiteX12" fmla="*/ 223489 w 2335830"/>
                <a:gd name="connsiteY12" fmla="*/ 1119897 h 2335803"/>
                <a:gd name="connsiteX13" fmla="*/ 222733 w 2335830"/>
                <a:gd name="connsiteY13" fmla="*/ 1124357 h 2335803"/>
                <a:gd name="connsiteX14" fmla="*/ 223556 w 2335830"/>
                <a:gd name="connsiteY14" fmla="*/ 1124451 h 2335803"/>
                <a:gd name="connsiteX15" fmla="*/ 225403 w 2335830"/>
                <a:gd name="connsiteY15" fmla="*/ 1250970 h 2335803"/>
                <a:gd name="connsiteX16" fmla="*/ 291295 w 2335830"/>
                <a:gd name="connsiteY16" fmla="*/ 1523853 h 2335803"/>
                <a:gd name="connsiteX17" fmla="*/ 1162092 w 2335830"/>
                <a:gd name="connsiteY17" fmla="*/ 2114047 h 2335803"/>
                <a:gd name="connsiteX18" fmla="*/ 1160724 w 2335830"/>
                <a:gd name="connsiteY18" fmla="*/ 2335803 h 2335803"/>
                <a:gd name="connsiteX19" fmla="*/ 85825 w 2335830"/>
                <a:gd name="connsiteY19" fmla="*/ 1607276 h 2335803"/>
                <a:gd name="connsiteX20" fmla="*/ 348630 w 2335830"/>
                <a:gd name="connsiteY20" fmla="*/ 335626 h 2335803"/>
                <a:gd name="connsiteX21" fmla="*/ 1118242 w 2335830"/>
                <a:gd name="connsiteY21" fmla="*/ 1068 h 233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335830" h="2335803">
                  <a:moveTo>
                    <a:pt x="1118242" y="1068"/>
                  </a:moveTo>
                  <a:cubicBezTo>
                    <a:pt x="1288271" y="-6210"/>
                    <a:pt x="1461077" y="23605"/>
                    <a:pt x="1624259" y="92870"/>
                  </a:cubicBezTo>
                  <a:cubicBezTo>
                    <a:pt x="2059412" y="277578"/>
                    <a:pt x="2340300" y="706393"/>
                    <a:pt x="2335777" y="1179103"/>
                  </a:cubicBezTo>
                  <a:lnTo>
                    <a:pt x="2332588" y="1179073"/>
                  </a:lnTo>
                  <a:lnTo>
                    <a:pt x="2325388" y="1082737"/>
                  </a:lnTo>
                  <a:cubicBezTo>
                    <a:pt x="2286302" y="806928"/>
                    <a:pt x="2139232" y="553281"/>
                    <a:pt x="1909885" y="382218"/>
                  </a:cubicBezTo>
                  <a:cubicBezTo>
                    <a:pt x="1604090" y="154134"/>
                    <a:pt x="1199270" y="108101"/>
                    <a:pt x="850073" y="261705"/>
                  </a:cubicBezTo>
                  <a:cubicBezTo>
                    <a:pt x="806424" y="280906"/>
                    <a:pt x="764486" y="302855"/>
                    <a:pt x="724439" y="327306"/>
                  </a:cubicBezTo>
                  <a:lnTo>
                    <a:pt x="662039" y="371322"/>
                  </a:lnTo>
                  <a:lnTo>
                    <a:pt x="612502" y="401941"/>
                  </a:lnTo>
                  <a:cubicBezTo>
                    <a:pt x="574539" y="429484"/>
                    <a:pt x="538314" y="460082"/>
                    <a:pt x="504198" y="493664"/>
                  </a:cubicBezTo>
                  <a:cubicBezTo>
                    <a:pt x="333621" y="661577"/>
                    <a:pt x="236824" y="883408"/>
                    <a:pt x="223386" y="1112799"/>
                  </a:cubicBezTo>
                  <a:lnTo>
                    <a:pt x="223489" y="1119897"/>
                  </a:lnTo>
                  <a:lnTo>
                    <a:pt x="222733" y="1124357"/>
                  </a:lnTo>
                  <a:lnTo>
                    <a:pt x="223556" y="1124451"/>
                  </a:lnTo>
                  <a:lnTo>
                    <a:pt x="225403" y="1250970"/>
                  </a:lnTo>
                  <a:cubicBezTo>
                    <a:pt x="233518" y="1343194"/>
                    <a:pt x="255278" y="1435144"/>
                    <a:pt x="291295" y="1523853"/>
                  </a:cubicBezTo>
                  <a:cubicBezTo>
                    <a:pt x="435363" y="1878691"/>
                    <a:pt x="779131" y="2111684"/>
                    <a:pt x="1162092" y="2114047"/>
                  </a:cubicBezTo>
                  <a:lnTo>
                    <a:pt x="1160724" y="2335803"/>
                  </a:lnTo>
                  <a:cubicBezTo>
                    <a:pt x="688002" y="2332885"/>
                    <a:pt x="263660" y="2045282"/>
                    <a:pt x="85825" y="1607276"/>
                  </a:cubicBezTo>
                  <a:cubicBezTo>
                    <a:pt x="-92010" y="1169270"/>
                    <a:pt x="11738" y="667257"/>
                    <a:pt x="348630" y="335626"/>
                  </a:cubicBezTo>
                  <a:cubicBezTo>
                    <a:pt x="559188" y="128357"/>
                    <a:pt x="834859" y="13196"/>
                    <a:pt x="1118242" y="106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01" name="Isosceles Triangle 800">
              <a:extLst>
                <a:ext uri="{FF2B5EF4-FFF2-40B4-BE49-F238E27FC236}">
                  <a16:creationId xmlns:a16="http://schemas.microsoft.com/office/drawing/2014/main" id="{8E75DF1B-13EC-475A-977C-537B96FEA7EE}"/>
                </a:ext>
              </a:extLst>
            </p:cNvPr>
            <p:cNvSpPr/>
            <p:nvPr/>
          </p:nvSpPr>
          <p:spPr>
            <a:xfrm rot="5400000">
              <a:off x="2082297" y="4829736"/>
              <a:ext cx="472591" cy="407406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2" name="Oval 801">
              <a:extLst>
                <a:ext uri="{FF2B5EF4-FFF2-40B4-BE49-F238E27FC236}">
                  <a16:creationId xmlns:a16="http://schemas.microsoft.com/office/drawing/2014/main" id="{FE3B7AD9-2B24-4BB8-B7E9-EEC227C3E331}"/>
                </a:ext>
              </a:extLst>
            </p:cNvPr>
            <p:cNvSpPr/>
            <p:nvPr/>
          </p:nvSpPr>
          <p:spPr>
            <a:xfrm>
              <a:off x="1391427" y="3051456"/>
              <a:ext cx="1745687" cy="1745687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" dir="5400000" algn="tr" rotWithShape="0">
                <a:prstClr val="black">
                  <a:alpha val="4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701">
                <a:solidFill>
                  <a:schemeClr val="tx1"/>
                </a:solidFill>
              </a:endParaRPr>
            </a:p>
          </p:txBody>
        </p:sp>
      </p:grpSp>
      <p:grpSp>
        <p:nvGrpSpPr>
          <p:cNvPr id="803" name="Group 802">
            <a:extLst>
              <a:ext uri="{FF2B5EF4-FFF2-40B4-BE49-F238E27FC236}">
                <a16:creationId xmlns:a16="http://schemas.microsoft.com/office/drawing/2014/main" id="{A703FDB7-FA3C-4265-9BEE-CAE802E07572}"/>
              </a:ext>
            </a:extLst>
          </p:cNvPr>
          <p:cNvGrpSpPr/>
          <p:nvPr/>
        </p:nvGrpSpPr>
        <p:grpSpPr>
          <a:xfrm>
            <a:off x="3584565" y="1831385"/>
            <a:ext cx="2254350" cy="2783818"/>
            <a:chOff x="1013951" y="2385299"/>
            <a:chExt cx="2335830" cy="2884435"/>
          </a:xfrm>
        </p:grpSpPr>
        <p:sp>
          <p:nvSpPr>
            <p:cNvPr id="804" name="Rectangle: Rounded Corners 803">
              <a:extLst>
                <a:ext uri="{FF2B5EF4-FFF2-40B4-BE49-F238E27FC236}">
                  <a16:creationId xmlns:a16="http://schemas.microsoft.com/office/drawing/2014/main" id="{95064FE9-2E4C-448C-8332-E435798D86A0}"/>
                </a:ext>
              </a:extLst>
            </p:cNvPr>
            <p:cNvSpPr/>
            <p:nvPr/>
          </p:nvSpPr>
          <p:spPr>
            <a:xfrm>
              <a:off x="1391428" y="2385299"/>
              <a:ext cx="1745686" cy="1620570"/>
            </a:xfrm>
            <a:prstGeom prst="roundRect">
              <a:avLst>
                <a:gd name="adj" fmla="val 6173"/>
              </a:avLst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" dir="5400000" algn="tr" rotWithShape="0">
                <a:prstClr val="black">
                  <a:alpha val="4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701">
                <a:solidFill>
                  <a:schemeClr val="tx1"/>
                </a:solidFill>
              </a:endParaRPr>
            </a:p>
          </p:txBody>
        </p:sp>
        <p:sp>
          <p:nvSpPr>
            <p:cNvPr id="805" name="Freeform: Shape 804">
              <a:extLst>
                <a:ext uri="{FF2B5EF4-FFF2-40B4-BE49-F238E27FC236}">
                  <a16:creationId xmlns:a16="http://schemas.microsoft.com/office/drawing/2014/main" id="{AB619CDC-98CD-4C54-9B8A-AC5AE33F6F01}"/>
                </a:ext>
              </a:extLst>
            </p:cNvPr>
            <p:cNvSpPr/>
            <p:nvPr/>
          </p:nvSpPr>
          <p:spPr>
            <a:xfrm>
              <a:off x="1013951" y="2810780"/>
              <a:ext cx="2335830" cy="2335803"/>
            </a:xfrm>
            <a:custGeom>
              <a:avLst/>
              <a:gdLst>
                <a:gd name="connsiteX0" fmla="*/ 1118242 w 2335830"/>
                <a:gd name="connsiteY0" fmla="*/ 1068 h 2335803"/>
                <a:gd name="connsiteX1" fmla="*/ 1624259 w 2335830"/>
                <a:gd name="connsiteY1" fmla="*/ 92870 h 2335803"/>
                <a:gd name="connsiteX2" fmla="*/ 2335777 w 2335830"/>
                <a:gd name="connsiteY2" fmla="*/ 1179103 h 2335803"/>
                <a:gd name="connsiteX3" fmla="*/ 2332588 w 2335830"/>
                <a:gd name="connsiteY3" fmla="*/ 1179073 h 2335803"/>
                <a:gd name="connsiteX4" fmla="*/ 2325388 w 2335830"/>
                <a:gd name="connsiteY4" fmla="*/ 1082737 h 2335803"/>
                <a:gd name="connsiteX5" fmla="*/ 1909885 w 2335830"/>
                <a:gd name="connsiteY5" fmla="*/ 382218 h 2335803"/>
                <a:gd name="connsiteX6" fmla="*/ 850073 w 2335830"/>
                <a:gd name="connsiteY6" fmla="*/ 261705 h 2335803"/>
                <a:gd name="connsiteX7" fmla="*/ 724439 w 2335830"/>
                <a:gd name="connsiteY7" fmla="*/ 327306 h 2335803"/>
                <a:gd name="connsiteX8" fmla="*/ 662039 w 2335830"/>
                <a:gd name="connsiteY8" fmla="*/ 371322 h 2335803"/>
                <a:gd name="connsiteX9" fmla="*/ 612502 w 2335830"/>
                <a:gd name="connsiteY9" fmla="*/ 401941 h 2335803"/>
                <a:gd name="connsiteX10" fmla="*/ 504198 w 2335830"/>
                <a:gd name="connsiteY10" fmla="*/ 493664 h 2335803"/>
                <a:gd name="connsiteX11" fmla="*/ 223386 w 2335830"/>
                <a:gd name="connsiteY11" fmla="*/ 1112799 h 2335803"/>
                <a:gd name="connsiteX12" fmla="*/ 223489 w 2335830"/>
                <a:gd name="connsiteY12" fmla="*/ 1119897 h 2335803"/>
                <a:gd name="connsiteX13" fmla="*/ 222733 w 2335830"/>
                <a:gd name="connsiteY13" fmla="*/ 1124357 h 2335803"/>
                <a:gd name="connsiteX14" fmla="*/ 223556 w 2335830"/>
                <a:gd name="connsiteY14" fmla="*/ 1124451 h 2335803"/>
                <a:gd name="connsiteX15" fmla="*/ 225403 w 2335830"/>
                <a:gd name="connsiteY15" fmla="*/ 1250970 h 2335803"/>
                <a:gd name="connsiteX16" fmla="*/ 291295 w 2335830"/>
                <a:gd name="connsiteY16" fmla="*/ 1523853 h 2335803"/>
                <a:gd name="connsiteX17" fmla="*/ 1162092 w 2335830"/>
                <a:gd name="connsiteY17" fmla="*/ 2114047 h 2335803"/>
                <a:gd name="connsiteX18" fmla="*/ 1160724 w 2335830"/>
                <a:gd name="connsiteY18" fmla="*/ 2335803 h 2335803"/>
                <a:gd name="connsiteX19" fmla="*/ 85825 w 2335830"/>
                <a:gd name="connsiteY19" fmla="*/ 1607276 h 2335803"/>
                <a:gd name="connsiteX20" fmla="*/ 348630 w 2335830"/>
                <a:gd name="connsiteY20" fmla="*/ 335626 h 2335803"/>
                <a:gd name="connsiteX21" fmla="*/ 1118242 w 2335830"/>
                <a:gd name="connsiteY21" fmla="*/ 1068 h 233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335830" h="2335803">
                  <a:moveTo>
                    <a:pt x="1118242" y="1068"/>
                  </a:moveTo>
                  <a:cubicBezTo>
                    <a:pt x="1288271" y="-6210"/>
                    <a:pt x="1461077" y="23605"/>
                    <a:pt x="1624259" y="92870"/>
                  </a:cubicBezTo>
                  <a:cubicBezTo>
                    <a:pt x="2059412" y="277578"/>
                    <a:pt x="2340300" y="706393"/>
                    <a:pt x="2335777" y="1179103"/>
                  </a:cubicBezTo>
                  <a:lnTo>
                    <a:pt x="2332588" y="1179073"/>
                  </a:lnTo>
                  <a:lnTo>
                    <a:pt x="2325388" y="1082737"/>
                  </a:lnTo>
                  <a:cubicBezTo>
                    <a:pt x="2286302" y="806928"/>
                    <a:pt x="2139232" y="553281"/>
                    <a:pt x="1909885" y="382218"/>
                  </a:cubicBezTo>
                  <a:cubicBezTo>
                    <a:pt x="1604090" y="154134"/>
                    <a:pt x="1199270" y="108101"/>
                    <a:pt x="850073" y="261705"/>
                  </a:cubicBezTo>
                  <a:cubicBezTo>
                    <a:pt x="806424" y="280906"/>
                    <a:pt x="764486" y="302855"/>
                    <a:pt x="724439" y="327306"/>
                  </a:cubicBezTo>
                  <a:lnTo>
                    <a:pt x="662039" y="371322"/>
                  </a:lnTo>
                  <a:lnTo>
                    <a:pt x="612502" y="401941"/>
                  </a:lnTo>
                  <a:cubicBezTo>
                    <a:pt x="574539" y="429484"/>
                    <a:pt x="538314" y="460082"/>
                    <a:pt x="504198" y="493664"/>
                  </a:cubicBezTo>
                  <a:cubicBezTo>
                    <a:pt x="333621" y="661577"/>
                    <a:pt x="236824" y="883408"/>
                    <a:pt x="223386" y="1112799"/>
                  </a:cubicBezTo>
                  <a:lnTo>
                    <a:pt x="223489" y="1119897"/>
                  </a:lnTo>
                  <a:lnTo>
                    <a:pt x="222733" y="1124357"/>
                  </a:lnTo>
                  <a:lnTo>
                    <a:pt x="223556" y="1124451"/>
                  </a:lnTo>
                  <a:lnTo>
                    <a:pt x="225403" y="1250970"/>
                  </a:lnTo>
                  <a:cubicBezTo>
                    <a:pt x="233518" y="1343194"/>
                    <a:pt x="255278" y="1435144"/>
                    <a:pt x="291295" y="1523853"/>
                  </a:cubicBezTo>
                  <a:cubicBezTo>
                    <a:pt x="435363" y="1878691"/>
                    <a:pt x="779131" y="2111684"/>
                    <a:pt x="1162092" y="2114047"/>
                  </a:cubicBezTo>
                  <a:lnTo>
                    <a:pt x="1160724" y="2335803"/>
                  </a:lnTo>
                  <a:cubicBezTo>
                    <a:pt x="688002" y="2332885"/>
                    <a:pt x="263660" y="2045282"/>
                    <a:pt x="85825" y="1607276"/>
                  </a:cubicBezTo>
                  <a:cubicBezTo>
                    <a:pt x="-92010" y="1169270"/>
                    <a:pt x="11738" y="667257"/>
                    <a:pt x="348630" y="335626"/>
                  </a:cubicBezTo>
                  <a:cubicBezTo>
                    <a:pt x="559188" y="128357"/>
                    <a:pt x="834859" y="13196"/>
                    <a:pt x="1118242" y="10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06" name="Isosceles Triangle 805">
              <a:extLst>
                <a:ext uri="{FF2B5EF4-FFF2-40B4-BE49-F238E27FC236}">
                  <a16:creationId xmlns:a16="http://schemas.microsoft.com/office/drawing/2014/main" id="{18FBE88A-3BA0-45A2-A018-8FDD5D7E0E34}"/>
                </a:ext>
              </a:extLst>
            </p:cNvPr>
            <p:cNvSpPr/>
            <p:nvPr/>
          </p:nvSpPr>
          <p:spPr>
            <a:xfrm rot="5400000">
              <a:off x="2082297" y="4829736"/>
              <a:ext cx="472591" cy="407406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7" name="Oval 806">
              <a:extLst>
                <a:ext uri="{FF2B5EF4-FFF2-40B4-BE49-F238E27FC236}">
                  <a16:creationId xmlns:a16="http://schemas.microsoft.com/office/drawing/2014/main" id="{5C8F35FF-FD73-4C56-B8F6-3FEDCF857AD4}"/>
                </a:ext>
              </a:extLst>
            </p:cNvPr>
            <p:cNvSpPr/>
            <p:nvPr/>
          </p:nvSpPr>
          <p:spPr>
            <a:xfrm>
              <a:off x="1391427" y="3051456"/>
              <a:ext cx="1745687" cy="1745687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" dir="5400000" algn="tr" rotWithShape="0">
                <a:prstClr val="black">
                  <a:alpha val="4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701">
                <a:solidFill>
                  <a:schemeClr val="tx1"/>
                </a:solidFill>
              </a:endParaRPr>
            </a:p>
          </p:txBody>
        </p:sp>
      </p:grpSp>
      <p:grpSp>
        <p:nvGrpSpPr>
          <p:cNvPr id="808" name="Group 807">
            <a:extLst>
              <a:ext uri="{FF2B5EF4-FFF2-40B4-BE49-F238E27FC236}">
                <a16:creationId xmlns:a16="http://schemas.microsoft.com/office/drawing/2014/main" id="{E0962FD1-AA0D-41E9-9C05-FD88EAE4D018}"/>
              </a:ext>
            </a:extLst>
          </p:cNvPr>
          <p:cNvGrpSpPr/>
          <p:nvPr/>
        </p:nvGrpSpPr>
        <p:grpSpPr>
          <a:xfrm>
            <a:off x="6363407" y="1831385"/>
            <a:ext cx="2254350" cy="2783818"/>
            <a:chOff x="1013951" y="2385299"/>
            <a:chExt cx="2335830" cy="2884435"/>
          </a:xfrm>
        </p:grpSpPr>
        <p:sp>
          <p:nvSpPr>
            <p:cNvPr id="809" name="Rectangle: Rounded Corners 808">
              <a:extLst>
                <a:ext uri="{FF2B5EF4-FFF2-40B4-BE49-F238E27FC236}">
                  <a16:creationId xmlns:a16="http://schemas.microsoft.com/office/drawing/2014/main" id="{6389D3F8-6AE9-402F-8F55-DF020204A268}"/>
                </a:ext>
              </a:extLst>
            </p:cNvPr>
            <p:cNvSpPr/>
            <p:nvPr/>
          </p:nvSpPr>
          <p:spPr>
            <a:xfrm>
              <a:off x="1391428" y="2385299"/>
              <a:ext cx="1745686" cy="1620570"/>
            </a:xfrm>
            <a:prstGeom prst="roundRect">
              <a:avLst>
                <a:gd name="adj" fmla="val 6173"/>
              </a:avLst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" dir="5400000" algn="tr" rotWithShape="0">
                <a:prstClr val="black">
                  <a:alpha val="4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701">
                <a:solidFill>
                  <a:schemeClr val="tx1"/>
                </a:solidFill>
              </a:endParaRPr>
            </a:p>
          </p:txBody>
        </p:sp>
        <p:sp>
          <p:nvSpPr>
            <p:cNvPr id="810" name="Freeform: Shape 809">
              <a:extLst>
                <a:ext uri="{FF2B5EF4-FFF2-40B4-BE49-F238E27FC236}">
                  <a16:creationId xmlns:a16="http://schemas.microsoft.com/office/drawing/2014/main" id="{C296CBD7-9970-44C4-BECC-4EB49078FB19}"/>
                </a:ext>
              </a:extLst>
            </p:cNvPr>
            <p:cNvSpPr/>
            <p:nvPr/>
          </p:nvSpPr>
          <p:spPr>
            <a:xfrm>
              <a:off x="1013951" y="2810780"/>
              <a:ext cx="2335830" cy="2335803"/>
            </a:xfrm>
            <a:custGeom>
              <a:avLst/>
              <a:gdLst>
                <a:gd name="connsiteX0" fmla="*/ 1118242 w 2335830"/>
                <a:gd name="connsiteY0" fmla="*/ 1068 h 2335803"/>
                <a:gd name="connsiteX1" fmla="*/ 1624259 w 2335830"/>
                <a:gd name="connsiteY1" fmla="*/ 92870 h 2335803"/>
                <a:gd name="connsiteX2" fmla="*/ 2335777 w 2335830"/>
                <a:gd name="connsiteY2" fmla="*/ 1179103 h 2335803"/>
                <a:gd name="connsiteX3" fmla="*/ 2332588 w 2335830"/>
                <a:gd name="connsiteY3" fmla="*/ 1179073 h 2335803"/>
                <a:gd name="connsiteX4" fmla="*/ 2325388 w 2335830"/>
                <a:gd name="connsiteY4" fmla="*/ 1082737 h 2335803"/>
                <a:gd name="connsiteX5" fmla="*/ 1909885 w 2335830"/>
                <a:gd name="connsiteY5" fmla="*/ 382218 h 2335803"/>
                <a:gd name="connsiteX6" fmla="*/ 850073 w 2335830"/>
                <a:gd name="connsiteY6" fmla="*/ 261705 h 2335803"/>
                <a:gd name="connsiteX7" fmla="*/ 724439 w 2335830"/>
                <a:gd name="connsiteY7" fmla="*/ 327306 h 2335803"/>
                <a:gd name="connsiteX8" fmla="*/ 662039 w 2335830"/>
                <a:gd name="connsiteY8" fmla="*/ 371322 h 2335803"/>
                <a:gd name="connsiteX9" fmla="*/ 612502 w 2335830"/>
                <a:gd name="connsiteY9" fmla="*/ 401941 h 2335803"/>
                <a:gd name="connsiteX10" fmla="*/ 504198 w 2335830"/>
                <a:gd name="connsiteY10" fmla="*/ 493664 h 2335803"/>
                <a:gd name="connsiteX11" fmla="*/ 223386 w 2335830"/>
                <a:gd name="connsiteY11" fmla="*/ 1112799 h 2335803"/>
                <a:gd name="connsiteX12" fmla="*/ 223489 w 2335830"/>
                <a:gd name="connsiteY12" fmla="*/ 1119897 h 2335803"/>
                <a:gd name="connsiteX13" fmla="*/ 222733 w 2335830"/>
                <a:gd name="connsiteY13" fmla="*/ 1124357 h 2335803"/>
                <a:gd name="connsiteX14" fmla="*/ 223556 w 2335830"/>
                <a:gd name="connsiteY14" fmla="*/ 1124451 h 2335803"/>
                <a:gd name="connsiteX15" fmla="*/ 225403 w 2335830"/>
                <a:gd name="connsiteY15" fmla="*/ 1250970 h 2335803"/>
                <a:gd name="connsiteX16" fmla="*/ 291295 w 2335830"/>
                <a:gd name="connsiteY16" fmla="*/ 1523853 h 2335803"/>
                <a:gd name="connsiteX17" fmla="*/ 1162092 w 2335830"/>
                <a:gd name="connsiteY17" fmla="*/ 2114047 h 2335803"/>
                <a:gd name="connsiteX18" fmla="*/ 1160724 w 2335830"/>
                <a:gd name="connsiteY18" fmla="*/ 2335803 h 2335803"/>
                <a:gd name="connsiteX19" fmla="*/ 85825 w 2335830"/>
                <a:gd name="connsiteY19" fmla="*/ 1607276 h 2335803"/>
                <a:gd name="connsiteX20" fmla="*/ 348630 w 2335830"/>
                <a:gd name="connsiteY20" fmla="*/ 335626 h 2335803"/>
                <a:gd name="connsiteX21" fmla="*/ 1118242 w 2335830"/>
                <a:gd name="connsiteY21" fmla="*/ 1068 h 233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335830" h="2335803">
                  <a:moveTo>
                    <a:pt x="1118242" y="1068"/>
                  </a:moveTo>
                  <a:cubicBezTo>
                    <a:pt x="1288271" y="-6210"/>
                    <a:pt x="1461077" y="23605"/>
                    <a:pt x="1624259" y="92870"/>
                  </a:cubicBezTo>
                  <a:cubicBezTo>
                    <a:pt x="2059412" y="277578"/>
                    <a:pt x="2340300" y="706393"/>
                    <a:pt x="2335777" y="1179103"/>
                  </a:cubicBezTo>
                  <a:lnTo>
                    <a:pt x="2332588" y="1179073"/>
                  </a:lnTo>
                  <a:lnTo>
                    <a:pt x="2325388" y="1082737"/>
                  </a:lnTo>
                  <a:cubicBezTo>
                    <a:pt x="2286302" y="806928"/>
                    <a:pt x="2139232" y="553281"/>
                    <a:pt x="1909885" y="382218"/>
                  </a:cubicBezTo>
                  <a:cubicBezTo>
                    <a:pt x="1604090" y="154134"/>
                    <a:pt x="1199270" y="108101"/>
                    <a:pt x="850073" y="261705"/>
                  </a:cubicBezTo>
                  <a:cubicBezTo>
                    <a:pt x="806424" y="280906"/>
                    <a:pt x="764486" y="302855"/>
                    <a:pt x="724439" y="327306"/>
                  </a:cubicBezTo>
                  <a:lnTo>
                    <a:pt x="662039" y="371322"/>
                  </a:lnTo>
                  <a:lnTo>
                    <a:pt x="612502" y="401941"/>
                  </a:lnTo>
                  <a:cubicBezTo>
                    <a:pt x="574539" y="429484"/>
                    <a:pt x="538314" y="460082"/>
                    <a:pt x="504198" y="493664"/>
                  </a:cubicBezTo>
                  <a:cubicBezTo>
                    <a:pt x="333621" y="661577"/>
                    <a:pt x="236824" y="883408"/>
                    <a:pt x="223386" y="1112799"/>
                  </a:cubicBezTo>
                  <a:lnTo>
                    <a:pt x="223489" y="1119897"/>
                  </a:lnTo>
                  <a:lnTo>
                    <a:pt x="222733" y="1124357"/>
                  </a:lnTo>
                  <a:lnTo>
                    <a:pt x="223556" y="1124451"/>
                  </a:lnTo>
                  <a:lnTo>
                    <a:pt x="225403" y="1250970"/>
                  </a:lnTo>
                  <a:cubicBezTo>
                    <a:pt x="233518" y="1343194"/>
                    <a:pt x="255278" y="1435144"/>
                    <a:pt x="291295" y="1523853"/>
                  </a:cubicBezTo>
                  <a:cubicBezTo>
                    <a:pt x="435363" y="1878691"/>
                    <a:pt x="779131" y="2111684"/>
                    <a:pt x="1162092" y="2114047"/>
                  </a:cubicBezTo>
                  <a:lnTo>
                    <a:pt x="1160724" y="2335803"/>
                  </a:lnTo>
                  <a:cubicBezTo>
                    <a:pt x="688002" y="2332885"/>
                    <a:pt x="263660" y="2045282"/>
                    <a:pt x="85825" y="1607276"/>
                  </a:cubicBezTo>
                  <a:cubicBezTo>
                    <a:pt x="-92010" y="1169270"/>
                    <a:pt x="11738" y="667257"/>
                    <a:pt x="348630" y="335626"/>
                  </a:cubicBezTo>
                  <a:cubicBezTo>
                    <a:pt x="559188" y="128357"/>
                    <a:pt x="834859" y="13196"/>
                    <a:pt x="1118242" y="106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11" name="Isosceles Triangle 810">
              <a:extLst>
                <a:ext uri="{FF2B5EF4-FFF2-40B4-BE49-F238E27FC236}">
                  <a16:creationId xmlns:a16="http://schemas.microsoft.com/office/drawing/2014/main" id="{426A4A12-F0DF-4F1E-B523-7968B467FF6A}"/>
                </a:ext>
              </a:extLst>
            </p:cNvPr>
            <p:cNvSpPr/>
            <p:nvPr/>
          </p:nvSpPr>
          <p:spPr>
            <a:xfrm rot="5400000">
              <a:off x="2082297" y="4829736"/>
              <a:ext cx="472591" cy="40740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2" name="Oval 811">
              <a:extLst>
                <a:ext uri="{FF2B5EF4-FFF2-40B4-BE49-F238E27FC236}">
                  <a16:creationId xmlns:a16="http://schemas.microsoft.com/office/drawing/2014/main" id="{F8C2D906-5C39-4523-A7EB-7767005E4F14}"/>
                </a:ext>
              </a:extLst>
            </p:cNvPr>
            <p:cNvSpPr/>
            <p:nvPr/>
          </p:nvSpPr>
          <p:spPr>
            <a:xfrm>
              <a:off x="1391427" y="3051456"/>
              <a:ext cx="1745687" cy="1745687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" dir="5400000" algn="tr" rotWithShape="0">
                <a:prstClr val="black">
                  <a:alpha val="4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701">
                <a:solidFill>
                  <a:schemeClr val="tx1"/>
                </a:solidFill>
              </a:endParaRPr>
            </a:p>
          </p:txBody>
        </p:sp>
      </p:grpSp>
      <p:grpSp>
        <p:nvGrpSpPr>
          <p:cNvPr id="813" name="Group 812">
            <a:extLst>
              <a:ext uri="{FF2B5EF4-FFF2-40B4-BE49-F238E27FC236}">
                <a16:creationId xmlns:a16="http://schemas.microsoft.com/office/drawing/2014/main" id="{3225F922-7940-415D-A3FF-E310F0639F6E}"/>
              </a:ext>
            </a:extLst>
          </p:cNvPr>
          <p:cNvGrpSpPr/>
          <p:nvPr/>
        </p:nvGrpSpPr>
        <p:grpSpPr>
          <a:xfrm>
            <a:off x="9142250" y="1831385"/>
            <a:ext cx="2254350" cy="2783818"/>
            <a:chOff x="1013951" y="2385299"/>
            <a:chExt cx="2335830" cy="2884435"/>
          </a:xfrm>
        </p:grpSpPr>
        <p:sp>
          <p:nvSpPr>
            <p:cNvPr id="814" name="Rectangle: Rounded Corners 813">
              <a:extLst>
                <a:ext uri="{FF2B5EF4-FFF2-40B4-BE49-F238E27FC236}">
                  <a16:creationId xmlns:a16="http://schemas.microsoft.com/office/drawing/2014/main" id="{8AFFD179-DA61-4EBE-8A1F-0064F68A5A9F}"/>
                </a:ext>
              </a:extLst>
            </p:cNvPr>
            <p:cNvSpPr/>
            <p:nvPr/>
          </p:nvSpPr>
          <p:spPr>
            <a:xfrm>
              <a:off x="1391428" y="2385299"/>
              <a:ext cx="1745686" cy="1620570"/>
            </a:xfrm>
            <a:prstGeom prst="roundRect">
              <a:avLst>
                <a:gd name="adj" fmla="val 6173"/>
              </a:avLst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" dir="5400000" algn="tr" rotWithShape="0">
                <a:prstClr val="black">
                  <a:alpha val="4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701">
                <a:solidFill>
                  <a:schemeClr val="tx1"/>
                </a:solidFill>
              </a:endParaRPr>
            </a:p>
          </p:txBody>
        </p:sp>
        <p:sp>
          <p:nvSpPr>
            <p:cNvPr id="815" name="Freeform: Shape 814">
              <a:extLst>
                <a:ext uri="{FF2B5EF4-FFF2-40B4-BE49-F238E27FC236}">
                  <a16:creationId xmlns:a16="http://schemas.microsoft.com/office/drawing/2014/main" id="{1BBA760E-E123-4B38-9A08-B4F8A3263546}"/>
                </a:ext>
              </a:extLst>
            </p:cNvPr>
            <p:cNvSpPr/>
            <p:nvPr/>
          </p:nvSpPr>
          <p:spPr>
            <a:xfrm>
              <a:off x="1013951" y="2810780"/>
              <a:ext cx="2335830" cy="2335803"/>
            </a:xfrm>
            <a:custGeom>
              <a:avLst/>
              <a:gdLst>
                <a:gd name="connsiteX0" fmla="*/ 1118242 w 2335830"/>
                <a:gd name="connsiteY0" fmla="*/ 1068 h 2335803"/>
                <a:gd name="connsiteX1" fmla="*/ 1624259 w 2335830"/>
                <a:gd name="connsiteY1" fmla="*/ 92870 h 2335803"/>
                <a:gd name="connsiteX2" fmla="*/ 2335777 w 2335830"/>
                <a:gd name="connsiteY2" fmla="*/ 1179103 h 2335803"/>
                <a:gd name="connsiteX3" fmla="*/ 2332588 w 2335830"/>
                <a:gd name="connsiteY3" fmla="*/ 1179073 h 2335803"/>
                <a:gd name="connsiteX4" fmla="*/ 2325388 w 2335830"/>
                <a:gd name="connsiteY4" fmla="*/ 1082737 h 2335803"/>
                <a:gd name="connsiteX5" fmla="*/ 1909885 w 2335830"/>
                <a:gd name="connsiteY5" fmla="*/ 382218 h 2335803"/>
                <a:gd name="connsiteX6" fmla="*/ 850073 w 2335830"/>
                <a:gd name="connsiteY6" fmla="*/ 261705 h 2335803"/>
                <a:gd name="connsiteX7" fmla="*/ 724439 w 2335830"/>
                <a:gd name="connsiteY7" fmla="*/ 327306 h 2335803"/>
                <a:gd name="connsiteX8" fmla="*/ 662039 w 2335830"/>
                <a:gd name="connsiteY8" fmla="*/ 371322 h 2335803"/>
                <a:gd name="connsiteX9" fmla="*/ 612502 w 2335830"/>
                <a:gd name="connsiteY9" fmla="*/ 401941 h 2335803"/>
                <a:gd name="connsiteX10" fmla="*/ 504198 w 2335830"/>
                <a:gd name="connsiteY10" fmla="*/ 493664 h 2335803"/>
                <a:gd name="connsiteX11" fmla="*/ 223386 w 2335830"/>
                <a:gd name="connsiteY11" fmla="*/ 1112799 h 2335803"/>
                <a:gd name="connsiteX12" fmla="*/ 223489 w 2335830"/>
                <a:gd name="connsiteY12" fmla="*/ 1119897 h 2335803"/>
                <a:gd name="connsiteX13" fmla="*/ 222733 w 2335830"/>
                <a:gd name="connsiteY13" fmla="*/ 1124357 h 2335803"/>
                <a:gd name="connsiteX14" fmla="*/ 223556 w 2335830"/>
                <a:gd name="connsiteY14" fmla="*/ 1124451 h 2335803"/>
                <a:gd name="connsiteX15" fmla="*/ 225403 w 2335830"/>
                <a:gd name="connsiteY15" fmla="*/ 1250970 h 2335803"/>
                <a:gd name="connsiteX16" fmla="*/ 291295 w 2335830"/>
                <a:gd name="connsiteY16" fmla="*/ 1523853 h 2335803"/>
                <a:gd name="connsiteX17" fmla="*/ 1162092 w 2335830"/>
                <a:gd name="connsiteY17" fmla="*/ 2114047 h 2335803"/>
                <a:gd name="connsiteX18" fmla="*/ 1160724 w 2335830"/>
                <a:gd name="connsiteY18" fmla="*/ 2335803 h 2335803"/>
                <a:gd name="connsiteX19" fmla="*/ 85825 w 2335830"/>
                <a:gd name="connsiteY19" fmla="*/ 1607276 h 2335803"/>
                <a:gd name="connsiteX20" fmla="*/ 348630 w 2335830"/>
                <a:gd name="connsiteY20" fmla="*/ 335626 h 2335803"/>
                <a:gd name="connsiteX21" fmla="*/ 1118242 w 2335830"/>
                <a:gd name="connsiteY21" fmla="*/ 1068 h 233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335830" h="2335803">
                  <a:moveTo>
                    <a:pt x="1118242" y="1068"/>
                  </a:moveTo>
                  <a:cubicBezTo>
                    <a:pt x="1288271" y="-6210"/>
                    <a:pt x="1461077" y="23605"/>
                    <a:pt x="1624259" y="92870"/>
                  </a:cubicBezTo>
                  <a:cubicBezTo>
                    <a:pt x="2059412" y="277578"/>
                    <a:pt x="2340300" y="706393"/>
                    <a:pt x="2335777" y="1179103"/>
                  </a:cubicBezTo>
                  <a:lnTo>
                    <a:pt x="2332588" y="1179073"/>
                  </a:lnTo>
                  <a:lnTo>
                    <a:pt x="2325388" y="1082737"/>
                  </a:lnTo>
                  <a:cubicBezTo>
                    <a:pt x="2286302" y="806928"/>
                    <a:pt x="2139232" y="553281"/>
                    <a:pt x="1909885" y="382218"/>
                  </a:cubicBezTo>
                  <a:cubicBezTo>
                    <a:pt x="1604090" y="154134"/>
                    <a:pt x="1199270" y="108101"/>
                    <a:pt x="850073" y="261705"/>
                  </a:cubicBezTo>
                  <a:cubicBezTo>
                    <a:pt x="806424" y="280906"/>
                    <a:pt x="764486" y="302855"/>
                    <a:pt x="724439" y="327306"/>
                  </a:cubicBezTo>
                  <a:lnTo>
                    <a:pt x="662039" y="371322"/>
                  </a:lnTo>
                  <a:lnTo>
                    <a:pt x="612502" y="401941"/>
                  </a:lnTo>
                  <a:cubicBezTo>
                    <a:pt x="574539" y="429484"/>
                    <a:pt x="538314" y="460082"/>
                    <a:pt x="504198" y="493664"/>
                  </a:cubicBezTo>
                  <a:cubicBezTo>
                    <a:pt x="333621" y="661577"/>
                    <a:pt x="236824" y="883408"/>
                    <a:pt x="223386" y="1112799"/>
                  </a:cubicBezTo>
                  <a:lnTo>
                    <a:pt x="223489" y="1119897"/>
                  </a:lnTo>
                  <a:lnTo>
                    <a:pt x="222733" y="1124357"/>
                  </a:lnTo>
                  <a:lnTo>
                    <a:pt x="223556" y="1124451"/>
                  </a:lnTo>
                  <a:lnTo>
                    <a:pt x="225403" y="1250970"/>
                  </a:lnTo>
                  <a:cubicBezTo>
                    <a:pt x="233518" y="1343194"/>
                    <a:pt x="255278" y="1435144"/>
                    <a:pt x="291295" y="1523853"/>
                  </a:cubicBezTo>
                  <a:cubicBezTo>
                    <a:pt x="435363" y="1878691"/>
                    <a:pt x="779131" y="2111684"/>
                    <a:pt x="1162092" y="2114047"/>
                  </a:cubicBezTo>
                  <a:lnTo>
                    <a:pt x="1160724" y="2335803"/>
                  </a:lnTo>
                  <a:cubicBezTo>
                    <a:pt x="688002" y="2332885"/>
                    <a:pt x="263660" y="2045282"/>
                    <a:pt x="85825" y="1607276"/>
                  </a:cubicBezTo>
                  <a:cubicBezTo>
                    <a:pt x="-92010" y="1169270"/>
                    <a:pt x="11738" y="667257"/>
                    <a:pt x="348630" y="335626"/>
                  </a:cubicBezTo>
                  <a:cubicBezTo>
                    <a:pt x="559188" y="128357"/>
                    <a:pt x="834859" y="13196"/>
                    <a:pt x="1118242" y="106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16" name="Isosceles Triangle 815">
              <a:extLst>
                <a:ext uri="{FF2B5EF4-FFF2-40B4-BE49-F238E27FC236}">
                  <a16:creationId xmlns:a16="http://schemas.microsoft.com/office/drawing/2014/main" id="{AC6E516D-A3B9-4163-9FA5-C7652858E8E4}"/>
                </a:ext>
              </a:extLst>
            </p:cNvPr>
            <p:cNvSpPr/>
            <p:nvPr/>
          </p:nvSpPr>
          <p:spPr>
            <a:xfrm rot="5400000">
              <a:off x="2082297" y="4829736"/>
              <a:ext cx="472591" cy="407406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7" name="Oval 816">
              <a:extLst>
                <a:ext uri="{FF2B5EF4-FFF2-40B4-BE49-F238E27FC236}">
                  <a16:creationId xmlns:a16="http://schemas.microsoft.com/office/drawing/2014/main" id="{C79E7935-8F3E-4865-8FA0-E84CD8899198}"/>
                </a:ext>
              </a:extLst>
            </p:cNvPr>
            <p:cNvSpPr/>
            <p:nvPr/>
          </p:nvSpPr>
          <p:spPr>
            <a:xfrm>
              <a:off x="1391427" y="3051456"/>
              <a:ext cx="1745687" cy="1745687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" dir="5400000" algn="tr" rotWithShape="0">
                <a:prstClr val="black">
                  <a:alpha val="4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701">
                <a:solidFill>
                  <a:schemeClr val="tx1"/>
                </a:solidFill>
              </a:endParaRPr>
            </a:p>
          </p:txBody>
        </p:sp>
      </p:grpSp>
      <p:sp>
        <p:nvSpPr>
          <p:cNvPr id="818" name="TextBox 817">
            <a:extLst>
              <a:ext uri="{FF2B5EF4-FFF2-40B4-BE49-F238E27FC236}">
                <a16:creationId xmlns:a16="http://schemas.microsoft.com/office/drawing/2014/main" id="{E192B40D-3CE5-432F-A5DB-0128AF199812}"/>
              </a:ext>
            </a:extLst>
          </p:cNvPr>
          <p:cNvSpPr txBox="1"/>
          <p:nvPr/>
        </p:nvSpPr>
        <p:spPr>
          <a:xfrm>
            <a:off x="1411849" y="1834945"/>
            <a:ext cx="1201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Content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19" name="TextBox 818">
            <a:extLst>
              <a:ext uri="{FF2B5EF4-FFF2-40B4-BE49-F238E27FC236}">
                <a16:creationId xmlns:a16="http://schemas.microsoft.com/office/drawing/2014/main" id="{32820A76-FA0A-4BA3-99CC-9CDE7A30F5E1}"/>
              </a:ext>
            </a:extLst>
          </p:cNvPr>
          <p:cNvSpPr txBox="1"/>
          <p:nvPr/>
        </p:nvSpPr>
        <p:spPr>
          <a:xfrm>
            <a:off x="1424271" y="2901202"/>
            <a:ext cx="1201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820" name="TextBox 819">
            <a:extLst>
              <a:ext uri="{FF2B5EF4-FFF2-40B4-BE49-F238E27FC236}">
                <a16:creationId xmlns:a16="http://schemas.microsoft.com/office/drawing/2014/main" id="{9AF67B54-F758-46C4-AF7D-6DAA306EAA1C}"/>
              </a:ext>
            </a:extLst>
          </p:cNvPr>
          <p:cNvSpPr txBox="1"/>
          <p:nvPr/>
        </p:nvSpPr>
        <p:spPr>
          <a:xfrm>
            <a:off x="4198973" y="2901202"/>
            <a:ext cx="1201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821" name="TextBox 820">
            <a:extLst>
              <a:ext uri="{FF2B5EF4-FFF2-40B4-BE49-F238E27FC236}">
                <a16:creationId xmlns:a16="http://schemas.microsoft.com/office/drawing/2014/main" id="{AC20591A-3D4F-4C17-B56A-5CBC1B90C1BA}"/>
              </a:ext>
            </a:extLst>
          </p:cNvPr>
          <p:cNvSpPr txBox="1"/>
          <p:nvPr/>
        </p:nvSpPr>
        <p:spPr>
          <a:xfrm>
            <a:off x="6973675" y="2901202"/>
            <a:ext cx="1201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822" name="TextBox 821">
            <a:extLst>
              <a:ext uri="{FF2B5EF4-FFF2-40B4-BE49-F238E27FC236}">
                <a16:creationId xmlns:a16="http://schemas.microsoft.com/office/drawing/2014/main" id="{6D56E468-2A1F-4CA5-8697-B8D70AF08781}"/>
              </a:ext>
            </a:extLst>
          </p:cNvPr>
          <p:cNvSpPr txBox="1"/>
          <p:nvPr/>
        </p:nvSpPr>
        <p:spPr>
          <a:xfrm>
            <a:off x="9748376" y="2901202"/>
            <a:ext cx="1201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823" name="TextBox 822">
            <a:extLst>
              <a:ext uri="{FF2B5EF4-FFF2-40B4-BE49-F238E27FC236}">
                <a16:creationId xmlns:a16="http://schemas.microsoft.com/office/drawing/2014/main" id="{F59317AD-83AA-44FD-9DA2-09799AE7393B}"/>
              </a:ext>
            </a:extLst>
          </p:cNvPr>
          <p:cNvSpPr txBox="1"/>
          <p:nvPr/>
        </p:nvSpPr>
        <p:spPr>
          <a:xfrm>
            <a:off x="4190691" y="1834945"/>
            <a:ext cx="1201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Content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824" name="TextBox 823">
            <a:extLst>
              <a:ext uri="{FF2B5EF4-FFF2-40B4-BE49-F238E27FC236}">
                <a16:creationId xmlns:a16="http://schemas.microsoft.com/office/drawing/2014/main" id="{A45C53C2-3B8A-4623-848E-C4438C96946B}"/>
              </a:ext>
            </a:extLst>
          </p:cNvPr>
          <p:cNvSpPr txBox="1"/>
          <p:nvPr/>
        </p:nvSpPr>
        <p:spPr>
          <a:xfrm>
            <a:off x="6969533" y="1834945"/>
            <a:ext cx="1201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Content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25" name="TextBox 824">
            <a:extLst>
              <a:ext uri="{FF2B5EF4-FFF2-40B4-BE49-F238E27FC236}">
                <a16:creationId xmlns:a16="http://schemas.microsoft.com/office/drawing/2014/main" id="{C8687D6D-2943-4EFE-9F53-E2099C527B0E}"/>
              </a:ext>
            </a:extLst>
          </p:cNvPr>
          <p:cNvSpPr txBox="1"/>
          <p:nvPr/>
        </p:nvSpPr>
        <p:spPr>
          <a:xfrm>
            <a:off x="9748375" y="1834945"/>
            <a:ext cx="1201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Content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826" name="Group 825">
            <a:extLst>
              <a:ext uri="{FF2B5EF4-FFF2-40B4-BE49-F238E27FC236}">
                <a16:creationId xmlns:a16="http://schemas.microsoft.com/office/drawing/2014/main" id="{E512B129-1383-4C36-AF68-AE266241072A}"/>
              </a:ext>
            </a:extLst>
          </p:cNvPr>
          <p:cNvGrpSpPr/>
          <p:nvPr/>
        </p:nvGrpSpPr>
        <p:grpSpPr>
          <a:xfrm>
            <a:off x="993971" y="4741832"/>
            <a:ext cx="1877855" cy="1508106"/>
            <a:chOff x="1829656" y="4528906"/>
            <a:chExt cx="2691170" cy="1508106"/>
          </a:xfrm>
        </p:grpSpPr>
        <p:sp>
          <p:nvSpPr>
            <p:cNvPr id="827" name="TextBox 826">
              <a:extLst>
                <a:ext uri="{FF2B5EF4-FFF2-40B4-BE49-F238E27FC236}">
                  <a16:creationId xmlns:a16="http://schemas.microsoft.com/office/drawing/2014/main" id="{63824D0A-15EF-460B-8317-E7F75D49D552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8" name="TextBox 827">
              <a:extLst>
                <a:ext uri="{FF2B5EF4-FFF2-40B4-BE49-F238E27FC236}">
                  <a16:creationId xmlns:a16="http://schemas.microsoft.com/office/drawing/2014/main" id="{875B2985-D273-4C7F-A433-739D36216901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9" name="Group 828">
            <a:extLst>
              <a:ext uri="{FF2B5EF4-FFF2-40B4-BE49-F238E27FC236}">
                <a16:creationId xmlns:a16="http://schemas.microsoft.com/office/drawing/2014/main" id="{1E579DE6-8999-4D4B-9D45-9C4C95C1D686}"/>
              </a:ext>
            </a:extLst>
          </p:cNvPr>
          <p:cNvGrpSpPr/>
          <p:nvPr/>
        </p:nvGrpSpPr>
        <p:grpSpPr>
          <a:xfrm>
            <a:off x="3772813" y="4741832"/>
            <a:ext cx="1877855" cy="1508106"/>
            <a:chOff x="1829656" y="4528906"/>
            <a:chExt cx="2691170" cy="1508106"/>
          </a:xfrm>
        </p:grpSpPr>
        <p:sp>
          <p:nvSpPr>
            <p:cNvPr id="830" name="TextBox 829">
              <a:extLst>
                <a:ext uri="{FF2B5EF4-FFF2-40B4-BE49-F238E27FC236}">
                  <a16:creationId xmlns:a16="http://schemas.microsoft.com/office/drawing/2014/main" id="{E1DBEF8F-902A-4B93-A4C3-3BFC4A518AE3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1" name="TextBox 830">
              <a:extLst>
                <a:ext uri="{FF2B5EF4-FFF2-40B4-BE49-F238E27FC236}">
                  <a16:creationId xmlns:a16="http://schemas.microsoft.com/office/drawing/2014/main" id="{8BBED165-D38C-4780-8D50-3BF9F150857C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2" name="Group 831">
            <a:extLst>
              <a:ext uri="{FF2B5EF4-FFF2-40B4-BE49-F238E27FC236}">
                <a16:creationId xmlns:a16="http://schemas.microsoft.com/office/drawing/2014/main" id="{6D7B68AB-3949-42EC-90FF-7864227A37E3}"/>
              </a:ext>
            </a:extLst>
          </p:cNvPr>
          <p:cNvGrpSpPr/>
          <p:nvPr/>
        </p:nvGrpSpPr>
        <p:grpSpPr>
          <a:xfrm>
            <a:off x="6551655" y="4741832"/>
            <a:ext cx="1877855" cy="1508106"/>
            <a:chOff x="1829656" y="4528906"/>
            <a:chExt cx="2691170" cy="1508106"/>
          </a:xfrm>
        </p:grpSpPr>
        <p:sp>
          <p:nvSpPr>
            <p:cNvPr id="833" name="TextBox 832">
              <a:extLst>
                <a:ext uri="{FF2B5EF4-FFF2-40B4-BE49-F238E27FC236}">
                  <a16:creationId xmlns:a16="http://schemas.microsoft.com/office/drawing/2014/main" id="{946E250C-C406-4488-B7A4-1D3025AEAB35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4" name="TextBox 833">
              <a:extLst>
                <a:ext uri="{FF2B5EF4-FFF2-40B4-BE49-F238E27FC236}">
                  <a16:creationId xmlns:a16="http://schemas.microsoft.com/office/drawing/2014/main" id="{FF454631-A883-47E4-9390-D17F2F839F1A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5" name="Group 834">
            <a:extLst>
              <a:ext uri="{FF2B5EF4-FFF2-40B4-BE49-F238E27FC236}">
                <a16:creationId xmlns:a16="http://schemas.microsoft.com/office/drawing/2014/main" id="{81CF30B9-94FB-4F6A-BA86-1B0C51B21A08}"/>
              </a:ext>
            </a:extLst>
          </p:cNvPr>
          <p:cNvGrpSpPr/>
          <p:nvPr/>
        </p:nvGrpSpPr>
        <p:grpSpPr>
          <a:xfrm>
            <a:off x="9330498" y="4720733"/>
            <a:ext cx="1877855" cy="1508106"/>
            <a:chOff x="1829656" y="4528906"/>
            <a:chExt cx="2691170" cy="1508106"/>
          </a:xfrm>
        </p:grpSpPr>
        <p:sp>
          <p:nvSpPr>
            <p:cNvPr id="836" name="TextBox 835">
              <a:extLst>
                <a:ext uri="{FF2B5EF4-FFF2-40B4-BE49-F238E27FC236}">
                  <a16:creationId xmlns:a16="http://schemas.microsoft.com/office/drawing/2014/main" id="{86FDA33E-D146-4B72-A88B-4BF4E60D4770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7" name="TextBox 836">
              <a:extLst>
                <a:ext uri="{FF2B5EF4-FFF2-40B4-BE49-F238E27FC236}">
                  <a16:creationId xmlns:a16="http://schemas.microsoft.com/office/drawing/2014/main" id="{E3113530-31F3-43E5-921D-AE9362EEA61C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176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32</cp:revision>
  <dcterms:created xsi:type="dcterms:W3CDTF">2018-02-18T19:39:47Z</dcterms:created>
  <dcterms:modified xsi:type="dcterms:W3CDTF">2021-04-14T06:51:22Z</dcterms:modified>
</cp:coreProperties>
</file>