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52" name="Arrow: U-Turn 251">
            <a:extLst>
              <a:ext uri="{FF2B5EF4-FFF2-40B4-BE49-F238E27FC236}">
                <a16:creationId xmlns:a16="http://schemas.microsoft.com/office/drawing/2014/main" id="{7D93D2E7-50D1-4ED7-B52A-BF5A88212C7B}"/>
              </a:ext>
            </a:extLst>
          </p:cNvPr>
          <p:cNvSpPr/>
          <p:nvPr/>
        </p:nvSpPr>
        <p:spPr>
          <a:xfrm rot="16200000">
            <a:off x="4201897" y="1088003"/>
            <a:ext cx="1444869" cy="2842732"/>
          </a:xfrm>
          <a:prstGeom prst="uturnArrow">
            <a:avLst>
              <a:gd name="adj1" fmla="val 25000"/>
              <a:gd name="adj2" fmla="val 21348"/>
              <a:gd name="adj3" fmla="val 32302"/>
              <a:gd name="adj4" fmla="val 43750"/>
              <a:gd name="adj5" fmla="val 10000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53" name="Arrow: U-Turn 252">
            <a:extLst>
              <a:ext uri="{FF2B5EF4-FFF2-40B4-BE49-F238E27FC236}">
                <a16:creationId xmlns:a16="http://schemas.microsoft.com/office/drawing/2014/main" id="{8FBE75B7-F0E7-45E7-838D-9F353C54EEC7}"/>
              </a:ext>
            </a:extLst>
          </p:cNvPr>
          <p:cNvSpPr/>
          <p:nvPr/>
        </p:nvSpPr>
        <p:spPr>
          <a:xfrm rot="5400000" flipH="1">
            <a:off x="6586901" y="2022919"/>
            <a:ext cx="1444869" cy="2842732"/>
          </a:xfrm>
          <a:prstGeom prst="uturnArrow">
            <a:avLst>
              <a:gd name="adj1" fmla="val 25000"/>
              <a:gd name="adj2" fmla="val 21348"/>
              <a:gd name="adj3" fmla="val 32302"/>
              <a:gd name="adj4" fmla="val 43750"/>
              <a:gd name="adj5" fmla="val 10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54" name="Arrow: U-Turn 253">
            <a:extLst>
              <a:ext uri="{FF2B5EF4-FFF2-40B4-BE49-F238E27FC236}">
                <a16:creationId xmlns:a16="http://schemas.microsoft.com/office/drawing/2014/main" id="{7E79CD44-03F3-4C1A-B964-905A75446917}"/>
              </a:ext>
            </a:extLst>
          </p:cNvPr>
          <p:cNvSpPr/>
          <p:nvPr/>
        </p:nvSpPr>
        <p:spPr>
          <a:xfrm rot="16200000">
            <a:off x="4201897" y="2981280"/>
            <a:ext cx="1444869" cy="2842732"/>
          </a:xfrm>
          <a:prstGeom prst="uturnArrow">
            <a:avLst>
              <a:gd name="adj1" fmla="val 25000"/>
              <a:gd name="adj2" fmla="val 21348"/>
              <a:gd name="adj3" fmla="val 32302"/>
              <a:gd name="adj4" fmla="val 43750"/>
              <a:gd name="adj5" fmla="val 1000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255" name="Group 254">
            <a:extLst>
              <a:ext uri="{FF2B5EF4-FFF2-40B4-BE49-F238E27FC236}">
                <a16:creationId xmlns:a16="http://schemas.microsoft.com/office/drawing/2014/main" id="{DC514344-69E1-4283-A17C-CC9F3383456C}"/>
              </a:ext>
            </a:extLst>
          </p:cNvPr>
          <p:cNvGrpSpPr/>
          <p:nvPr/>
        </p:nvGrpSpPr>
        <p:grpSpPr>
          <a:xfrm>
            <a:off x="5222869" y="4615127"/>
            <a:ext cx="3507833" cy="2505069"/>
            <a:chOff x="5222869" y="4528037"/>
            <a:chExt cx="3507833" cy="2505069"/>
          </a:xfrm>
        </p:grpSpPr>
        <p:sp>
          <p:nvSpPr>
            <p:cNvPr id="256" name="Block Arc 255">
              <a:extLst>
                <a:ext uri="{FF2B5EF4-FFF2-40B4-BE49-F238E27FC236}">
                  <a16:creationId xmlns:a16="http://schemas.microsoft.com/office/drawing/2014/main" id="{608CE019-7ED8-4654-838F-0791298E5D45}"/>
                </a:ext>
              </a:extLst>
            </p:cNvPr>
            <p:cNvSpPr/>
            <p:nvPr/>
          </p:nvSpPr>
          <p:spPr>
            <a:xfrm>
              <a:off x="5222869" y="5617544"/>
              <a:ext cx="1415562" cy="1415562"/>
            </a:xfrm>
            <a:prstGeom prst="blockArc">
              <a:avLst>
                <a:gd name="adj1" fmla="val 10800000"/>
                <a:gd name="adj2" fmla="val 16074120"/>
                <a:gd name="adj3" fmla="val 25456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7" name="Arrow: U-Turn 256">
              <a:extLst>
                <a:ext uri="{FF2B5EF4-FFF2-40B4-BE49-F238E27FC236}">
                  <a16:creationId xmlns:a16="http://schemas.microsoft.com/office/drawing/2014/main" id="{ACA8E0D4-4391-4A8B-A059-237F708582E6}"/>
                </a:ext>
              </a:extLst>
            </p:cNvPr>
            <p:cNvSpPr/>
            <p:nvPr/>
          </p:nvSpPr>
          <p:spPr>
            <a:xfrm rot="5400000" flipH="1">
              <a:off x="6586901" y="3829106"/>
              <a:ext cx="1444869" cy="2842732"/>
            </a:xfrm>
            <a:prstGeom prst="uturnArrow">
              <a:avLst>
                <a:gd name="adj1" fmla="val 25000"/>
                <a:gd name="adj2" fmla="val 21348"/>
                <a:gd name="adj3" fmla="val 32302"/>
                <a:gd name="adj4" fmla="val 43750"/>
                <a:gd name="adj5" fmla="val 100000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8" name="Rectangle 257">
              <a:extLst>
                <a:ext uri="{FF2B5EF4-FFF2-40B4-BE49-F238E27FC236}">
                  <a16:creationId xmlns:a16="http://schemas.microsoft.com/office/drawing/2014/main" id="{EC9C6FDC-9642-40E9-BC85-378D6317EE85}"/>
                </a:ext>
              </a:extLst>
            </p:cNvPr>
            <p:cNvSpPr/>
            <p:nvPr/>
          </p:nvSpPr>
          <p:spPr>
            <a:xfrm rot="16200000">
              <a:off x="5302218" y="6230809"/>
              <a:ext cx="202512" cy="36120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59" name="Group 258">
            <a:extLst>
              <a:ext uri="{FF2B5EF4-FFF2-40B4-BE49-F238E27FC236}">
                <a16:creationId xmlns:a16="http://schemas.microsoft.com/office/drawing/2014/main" id="{BA768EC1-5DA0-4B35-83DD-9B4269154970}"/>
              </a:ext>
            </a:extLst>
          </p:cNvPr>
          <p:cNvGrpSpPr/>
          <p:nvPr/>
        </p:nvGrpSpPr>
        <p:grpSpPr>
          <a:xfrm>
            <a:off x="6638431" y="1661651"/>
            <a:ext cx="3480829" cy="895149"/>
            <a:chOff x="6210998" y="1433695"/>
            <a:chExt cx="2931973" cy="895149"/>
          </a:xfrm>
        </p:grpSpPr>
        <p:sp>
          <p:nvSpPr>
            <p:cNvPr id="260" name="TextBox 259">
              <a:extLst>
                <a:ext uri="{FF2B5EF4-FFF2-40B4-BE49-F238E27FC236}">
                  <a16:creationId xmlns:a16="http://schemas.microsoft.com/office/drawing/2014/main" id="{9F8C9E3D-FC22-4C46-8D8D-CE1835B39CDD}"/>
                </a:ext>
              </a:extLst>
            </p:cNvPr>
            <p:cNvSpPr txBox="1"/>
            <p:nvPr/>
          </p:nvSpPr>
          <p:spPr>
            <a:xfrm>
              <a:off x="6210998" y="1433695"/>
              <a:ext cx="293197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61" name="TextBox 260">
              <a:extLst>
                <a:ext uri="{FF2B5EF4-FFF2-40B4-BE49-F238E27FC236}">
                  <a16:creationId xmlns:a16="http://schemas.microsoft.com/office/drawing/2014/main" id="{BF5D357F-D76B-4956-9BBF-11540CEBF625}"/>
                </a:ext>
              </a:extLst>
            </p:cNvPr>
            <p:cNvSpPr txBox="1"/>
            <p:nvPr/>
          </p:nvSpPr>
          <p:spPr>
            <a:xfrm>
              <a:off x="6210998" y="1682513"/>
              <a:ext cx="293197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62" name="Group 261">
            <a:extLst>
              <a:ext uri="{FF2B5EF4-FFF2-40B4-BE49-F238E27FC236}">
                <a16:creationId xmlns:a16="http://schemas.microsoft.com/office/drawing/2014/main" id="{212DB895-51EE-4B2C-8E08-131405F2AF1E}"/>
              </a:ext>
            </a:extLst>
          </p:cNvPr>
          <p:cNvGrpSpPr/>
          <p:nvPr/>
        </p:nvGrpSpPr>
        <p:grpSpPr>
          <a:xfrm>
            <a:off x="8981769" y="3068515"/>
            <a:ext cx="2493149" cy="895149"/>
            <a:chOff x="6210998" y="1433695"/>
            <a:chExt cx="2931973" cy="895149"/>
          </a:xfrm>
        </p:grpSpPr>
        <p:sp>
          <p:nvSpPr>
            <p:cNvPr id="263" name="TextBox 262">
              <a:extLst>
                <a:ext uri="{FF2B5EF4-FFF2-40B4-BE49-F238E27FC236}">
                  <a16:creationId xmlns:a16="http://schemas.microsoft.com/office/drawing/2014/main" id="{5CF674C3-9B53-4D86-84B4-5828FF3F689D}"/>
                </a:ext>
              </a:extLst>
            </p:cNvPr>
            <p:cNvSpPr txBox="1"/>
            <p:nvPr/>
          </p:nvSpPr>
          <p:spPr>
            <a:xfrm>
              <a:off x="6210998" y="1433695"/>
              <a:ext cx="293197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64" name="TextBox 263">
              <a:extLst>
                <a:ext uri="{FF2B5EF4-FFF2-40B4-BE49-F238E27FC236}">
                  <a16:creationId xmlns:a16="http://schemas.microsoft.com/office/drawing/2014/main" id="{612165B0-E491-443B-B3DD-43035824A6CC}"/>
                </a:ext>
              </a:extLst>
            </p:cNvPr>
            <p:cNvSpPr txBox="1"/>
            <p:nvPr/>
          </p:nvSpPr>
          <p:spPr>
            <a:xfrm>
              <a:off x="6210998" y="1682513"/>
              <a:ext cx="293197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65" name="Group 264">
            <a:extLst>
              <a:ext uri="{FF2B5EF4-FFF2-40B4-BE49-F238E27FC236}">
                <a16:creationId xmlns:a16="http://schemas.microsoft.com/office/drawing/2014/main" id="{5986D5C1-A414-4DA8-965A-16DCBA0FB008}"/>
              </a:ext>
            </a:extLst>
          </p:cNvPr>
          <p:cNvGrpSpPr/>
          <p:nvPr/>
        </p:nvGrpSpPr>
        <p:grpSpPr>
          <a:xfrm>
            <a:off x="8981769" y="4889987"/>
            <a:ext cx="2493149" cy="895149"/>
            <a:chOff x="6210998" y="1433695"/>
            <a:chExt cx="2931973" cy="895149"/>
          </a:xfrm>
        </p:grpSpPr>
        <p:sp>
          <p:nvSpPr>
            <p:cNvPr id="266" name="TextBox 265">
              <a:extLst>
                <a:ext uri="{FF2B5EF4-FFF2-40B4-BE49-F238E27FC236}">
                  <a16:creationId xmlns:a16="http://schemas.microsoft.com/office/drawing/2014/main" id="{41331E39-DAA1-48E1-BBA6-D291175089FF}"/>
                </a:ext>
              </a:extLst>
            </p:cNvPr>
            <p:cNvSpPr txBox="1"/>
            <p:nvPr/>
          </p:nvSpPr>
          <p:spPr>
            <a:xfrm>
              <a:off x="6210998" y="1433695"/>
              <a:ext cx="293197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67" name="TextBox 266">
              <a:extLst>
                <a:ext uri="{FF2B5EF4-FFF2-40B4-BE49-F238E27FC236}">
                  <a16:creationId xmlns:a16="http://schemas.microsoft.com/office/drawing/2014/main" id="{9B7FC125-52E3-4121-8A22-6B8BDBFA2CD2}"/>
                </a:ext>
              </a:extLst>
            </p:cNvPr>
            <p:cNvSpPr txBox="1"/>
            <p:nvPr/>
          </p:nvSpPr>
          <p:spPr>
            <a:xfrm>
              <a:off x="6210998" y="1682513"/>
              <a:ext cx="293197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68" name="Group 267">
            <a:extLst>
              <a:ext uri="{FF2B5EF4-FFF2-40B4-BE49-F238E27FC236}">
                <a16:creationId xmlns:a16="http://schemas.microsoft.com/office/drawing/2014/main" id="{0B0A1220-6500-43C6-8752-BE5256AC9900}"/>
              </a:ext>
            </a:extLst>
          </p:cNvPr>
          <p:cNvGrpSpPr/>
          <p:nvPr/>
        </p:nvGrpSpPr>
        <p:grpSpPr>
          <a:xfrm>
            <a:off x="717083" y="2175399"/>
            <a:ext cx="2493149" cy="895149"/>
            <a:chOff x="6210998" y="1433695"/>
            <a:chExt cx="2931973" cy="895149"/>
          </a:xfrm>
        </p:grpSpPr>
        <p:sp>
          <p:nvSpPr>
            <p:cNvPr id="269" name="TextBox 268">
              <a:extLst>
                <a:ext uri="{FF2B5EF4-FFF2-40B4-BE49-F238E27FC236}">
                  <a16:creationId xmlns:a16="http://schemas.microsoft.com/office/drawing/2014/main" id="{E08F6BC7-2C5A-4E47-A20C-8C215D6DEB7D}"/>
                </a:ext>
              </a:extLst>
            </p:cNvPr>
            <p:cNvSpPr txBox="1"/>
            <p:nvPr/>
          </p:nvSpPr>
          <p:spPr>
            <a:xfrm>
              <a:off x="6210998" y="1433695"/>
              <a:ext cx="293197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70" name="TextBox 269">
              <a:extLst>
                <a:ext uri="{FF2B5EF4-FFF2-40B4-BE49-F238E27FC236}">
                  <a16:creationId xmlns:a16="http://schemas.microsoft.com/office/drawing/2014/main" id="{B89C823B-7E72-4C36-80EB-58092A517718}"/>
                </a:ext>
              </a:extLst>
            </p:cNvPr>
            <p:cNvSpPr txBox="1"/>
            <p:nvPr/>
          </p:nvSpPr>
          <p:spPr>
            <a:xfrm>
              <a:off x="6210998" y="1682513"/>
              <a:ext cx="293197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71" name="Group 270">
            <a:extLst>
              <a:ext uri="{FF2B5EF4-FFF2-40B4-BE49-F238E27FC236}">
                <a16:creationId xmlns:a16="http://schemas.microsoft.com/office/drawing/2014/main" id="{46DA31D8-87A1-4B02-ACEE-139014F99EC1}"/>
              </a:ext>
            </a:extLst>
          </p:cNvPr>
          <p:cNvGrpSpPr/>
          <p:nvPr/>
        </p:nvGrpSpPr>
        <p:grpSpPr>
          <a:xfrm>
            <a:off x="717083" y="3996871"/>
            <a:ext cx="2493149" cy="895149"/>
            <a:chOff x="6210998" y="1433695"/>
            <a:chExt cx="2931973" cy="895149"/>
          </a:xfrm>
        </p:grpSpPr>
        <p:sp>
          <p:nvSpPr>
            <p:cNvPr id="272" name="TextBox 271">
              <a:extLst>
                <a:ext uri="{FF2B5EF4-FFF2-40B4-BE49-F238E27FC236}">
                  <a16:creationId xmlns:a16="http://schemas.microsoft.com/office/drawing/2014/main" id="{27660D5A-284F-469D-9BAC-8473CA28594F}"/>
                </a:ext>
              </a:extLst>
            </p:cNvPr>
            <p:cNvSpPr txBox="1"/>
            <p:nvPr/>
          </p:nvSpPr>
          <p:spPr>
            <a:xfrm>
              <a:off x="6210998" y="1433695"/>
              <a:ext cx="293197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73" name="TextBox 272">
              <a:extLst>
                <a:ext uri="{FF2B5EF4-FFF2-40B4-BE49-F238E27FC236}">
                  <a16:creationId xmlns:a16="http://schemas.microsoft.com/office/drawing/2014/main" id="{4D74B6A2-B81C-4EA6-9A11-0DC19CB3220C}"/>
                </a:ext>
              </a:extLst>
            </p:cNvPr>
            <p:cNvSpPr txBox="1"/>
            <p:nvPr/>
          </p:nvSpPr>
          <p:spPr>
            <a:xfrm>
              <a:off x="6210998" y="1682513"/>
              <a:ext cx="293197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74" name="Oval 273">
            <a:extLst>
              <a:ext uri="{FF2B5EF4-FFF2-40B4-BE49-F238E27FC236}">
                <a16:creationId xmlns:a16="http://schemas.microsoft.com/office/drawing/2014/main" id="{CDD2D243-D4E2-4724-B94F-4C4324DB48D8}"/>
              </a:ext>
            </a:extLst>
          </p:cNvPr>
          <p:cNvSpPr/>
          <p:nvPr/>
        </p:nvSpPr>
        <p:spPr>
          <a:xfrm>
            <a:off x="3885570" y="2291775"/>
            <a:ext cx="566263" cy="566261"/>
          </a:xfrm>
          <a:prstGeom prst="ellipse">
            <a:avLst/>
          </a:prstGeom>
          <a:solidFill>
            <a:schemeClr val="accent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75" name="Parallelogram 15">
            <a:extLst>
              <a:ext uri="{FF2B5EF4-FFF2-40B4-BE49-F238E27FC236}">
                <a16:creationId xmlns:a16="http://schemas.microsoft.com/office/drawing/2014/main" id="{E95235A8-19F9-4671-A00B-761362CB74B8}"/>
              </a:ext>
            </a:extLst>
          </p:cNvPr>
          <p:cNvSpPr/>
          <p:nvPr/>
        </p:nvSpPr>
        <p:spPr>
          <a:xfrm flipH="1">
            <a:off x="4006358" y="2424217"/>
            <a:ext cx="324686" cy="324686"/>
          </a:xfrm>
          <a:custGeom>
            <a:avLst/>
            <a:gdLst/>
            <a:ahLst/>
            <a:cxnLst/>
            <a:rect l="l" t="t" r="r" b="b"/>
            <a:pathLst>
              <a:path w="3242753" h="3227814">
                <a:moveTo>
                  <a:pt x="1621376" y="1043635"/>
                </a:moveTo>
                <a:cubicBezTo>
                  <a:pt x="1557188" y="1043635"/>
                  <a:pt x="1505154" y="1095669"/>
                  <a:pt x="1505154" y="1159857"/>
                </a:cubicBezTo>
                <a:lnTo>
                  <a:pt x="1505154" y="1625483"/>
                </a:lnTo>
                <a:lnTo>
                  <a:pt x="1033577" y="1625483"/>
                </a:lnTo>
                <a:cubicBezTo>
                  <a:pt x="969389" y="1625483"/>
                  <a:pt x="917355" y="1677517"/>
                  <a:pt x="917355" y="1741705"/>
                </a:cubicBezTo>
                <a:cubicBezTo>
                  <a:pt x="917355" y="1805893"/>
                  <a:pt x="969389" y="1857927"/>
                  <a:pt x="1033577" y="1857927"/>
                </a:cubicBezTo>
                <a:lnTo>
                  <a:pt x="1614688" y="1857927"/>
                </a:lnTo>
                <a:lnTo>
                  <a:pt x="1619859" y="1856884"/>
                </a:lnTo>
                <a:cubicBezTo>
                  <a:pt x="1620361" y="1857187"/>
                  <a:pt x="1620868" y="1857190"/>
                  <a:pt x="1621376" y="1857190"/>
                </a:cubicBezTo>
                <a:cubicBezTo>
                  <a:pt x="1685564" y="1857190"/>
                  <a:pt x="1737598" y="1805156"/>
                  <a:pt x="1737598" y="1740968"/>
                </a:cubicBezTo>
                <a:lnTo>
                  <a:pt x="1737598" y="1159857"/>
                </a:lnTo>
                <a:cubicBezTo>
                  <a:pt x="1737598" y="1095669"/>
                  <a:pt x="1685564" y="1043635"/>
                  <a:pt x="1621376" y="1043635"/>
                </a:cubicBezTo>
                <a:close/>
                <a:moveTo>
                  <a:pt x="1621376" y="628818"/>
                </a:moveTo>
                <a:cubicBezTo>
                  <a:pt x="2206882" y="628818"/>
                  <a:pt x="2681529" y="1103464"/>
                  <a:pt x="2681529" y="1688970"/>
                </a:cubicBezTo>
                <a:cubicBezTo>
                  <a:pt x="2681529" y="2274476"/>
                  <a:pt x="2206882" y="2749122"/>
                  <a:pt x="1621376" y="2749122"/>
                </a:cubicBezTo>
                <a:cubicBezTo>
                  <a:pt x="1035870" y="2749122"/>
                  <a:pt x="561223" y="2274476"/>
                  <a:pt x="561223" y="1688970"/>
                </a:cubicBezTo>
                <a:cubicBezTo>
                  <a:pt x="561223" y="1103464"/>
                  <a:pt x="1035870" y="628818"/>
                  <a:pt x="1621376" y="628818"/>
                </a:cubicBezTo>
                <a:close/>
                <a:moveTo>
                  <a:pt x="1621376" y="424596"/>
                </a:moveTo>
                <a:cubicBezTo>
                  <a:pt x="923081" y="424596"/>
                  <a:pt x="357001" y="990676"/>
                  <a:pt x="357001" y="1688970"/>
                </a:cubicBezTo>
                <a:cubicBezTo>
                  <a:pt x="357001" y="2128645"/>
                  <a:pt x="581423" y="2515905"/>
                  <a:pt x="922189" y="2742109"/>
                </a:cubicBezTo>
                <a:lnTo>
                  <a:pt x="652992" y="3227814"/>
                </a:lnTo>
                <a:lnTo>
                  <a:pt x="911997" y="3227814"/>
                </a:lnTo>
                <a:lnTo>
                  <a:pt x="1121304" y="2850168"/>
                </a:lnTo>
                <a:cubicBezTo>
                  <a:pt x="1274563" y="2916691"/>
                  <a:pt x="1443689" y="2953344"/>
                  <a:pt x="1621376" y="2953344"/>
                </a:cubicBezTo>
                <a:cubicBezTo>
                  <a:pt x="1799063" y="2953344"/>
                  <a:pt x="1968189" y="2916691"/>
                  <a:pt x="2121449" y="2850168"/>
                </a:cubicBezTo>
                <a:lnTo>
                  <a:pt x="2330755" y="3227814"/>
                </a:lnTo>
                <a:lnTo>
                  <a:pt x="2589760" y="3227814"/>
                </a:lnTo>
                <a:lnTo>
                  <a:pt x="2320563" y="2742109"/>
                </a:lnTo>
                <a:cubicBezTo>
                  <a:pt x="2661329" y="2515905"/>
                  <a:pt x="2885751" y="2128645"/>
                  <a:pt x="2885751" y="1688970"/>
                </a:cubicBezTo>
                <a:cubicBezTo>
                  <a:pt x="2885751" y="990676"/>
                  <a:pt x="2319671" y="424596"/>
                  <a:pt x="1621376" y="424596"/>
                </a:cubicBezTo>
                <a:close/>
                <a:moveTo>
                  <a:pt x="2599800" y="123238"/>
                </a:moveTo>
                <a:cubicBezTo>
                  <a:pt x="2434609" y="120698"/>
                  <a:pt x="2268460" y="180476"/>
                  <a:pt x="2139563" y="303161"/>
                </a:cubicBezTo>
                <a:lnTo>
                  <a:pt x="3057258" y="1232053"/>
                </a:lnTo>
                <a:cubicBezTo>
                  <a:pt x="3305736" y="977255"/>
                  <a:pt x="3304415" y="570405"/>
                  <a:pt x="3054287" y="317226"/>
                </a:cubicBezTo>
                <a:cubicBezTo>
                  <a:pt x="2929224" y="190636"/>
                  <a:pt x="2764991" y="125778"/>
                  <a:pt x="2599800" y="123238"/>
                </a:cubicBezTo>
                <a:close/>
                <a:moveTo>
                  <a:pt x="642953" y="123238"/>
                </a:moveTo>
                <a:cubicBezTo>
                  <a:pt x="477762" y="125778"/>
                  <a:pt x="313529" y="190636"/>
                  <a:pt x="188466" y="317226"/>
                </a:cubicBezTo>
                <a:cubicBezTo>
                  <a:pt x="-61662" y="570405"/>
                  <a:pt x="-62983" y="977255"/>
                  <a:pt x="185495" y="1232053"/>
                </a:cubicBezTo>
                <a:lnTo>
                  <a:pt x="1103190" y="303161"/>
                </a:lnTo>
                <a:cubicBezTo>
                  <a:pt x="974294" y="180476"/>
                  <a:pt x="808144" y="120698"/>
                  <a:pt x="642953" y="123238"/>
                </a:cubicBezTo>
                <a:close/>
                <a:moveTo>
                  <a:pt x="1722692" y="0"/>
                </a:moveTo>
                <a:lnTo>
                  <a:pt x="1520061" y="0"/>
                </a:lnTo>
                <a:cubicBezTo>
                  <a:pt x="1440152" y="0"/>
                  <a:pt x="1375373" y="64779"/>
                  <a:pt x="1375373" y="144688"/>
                </a:cubicBezTo>
                <a:lnTo>
                  <a:pt x="1375373" y="289376"/>
                </a:lnTo>
                <a:lnTo>
                  <a:pt x="1867380" y="289376"/>
                </a:lnTo>
                <a:lnTo>
                  <a:pt x="1867380" y="144688"/>
                </a:lnTo>
                <a:cubicBezTo>
                  <a:pt x="1867380" y="64779"/>
                  <a:pt x="1802601" y="0"/>
                  <a:pt x="172269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76" name="Oval 275">
            <a:extLst>
              <a:ext uri="{FF2B5EF4-FFF2-40B4-BE49-F238E27FC236}">
                <a16:creationId xmlns:a16="http://schemas.microsoft.com/office/drawing/2014/main" id="{8B14178C-8E26-4454-B300-08E2CDEFEA10}"/>
              </a:ext>
            </a:extLst>
          </p:cNvPr>
          <p:cNvSpPr/>
          <p:nvPr/>
        </p:nvSpPr>
        <p:spPr>
          <a:xfrm>
            <a:off x="7761252" y="3232959"/>
            <a:ext cx="566263" cy="566261"/>
          </a:xfrm>
          <a:prstGeom prst="ellipse">
            <a:avLst/>
          </a:prstGeom>
          <a:solidFill>
            <a:schemeClr val="accent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77" name="Oval 276">
            <a:extLst>
              <a:ext uri="{FF2B5EF4-FFF2-40B4-BE49-F238E27FC236}">
                <a16:creationId xmlns:a16="http://schemas.microsoft.com/office/drawing/2014/main" id="{49A70A64-DE99-4360-91DB-604C6E627303}"/>
              </a:ext>
            </a:extLst>
          </p:cNvPr>
          <p:cNvSpPr/>
          <p:nvPr/>
        </p:nvSpPr>
        <p:spPr>
          <a:xfrm>
            <a:off x="3897099" y="4175773"/>
            <a:ext cx="566263" cy="566261"/>
          </a:xfrm>
          <a:prstGeom prst="ellipse">
            <a:avLst/>
          </a:prstGeom>
          <a:solidFill>
            <a:schemeClr val="accent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78" name="Oval 277">
            <a:extLst>
              <a:ext uri="{FF2B5EF4-FFF2-40B4-BE49-F238E27FC236}">
                <a16:creationId xmlns:a16="http://schemas.microsoft.com/office/drawing/2014/main" id="{D0FA9C34-13FB-4A1B-B0DD-1AD46142ADD6}"/>
              </a:ext>
            </a:extLst>
          </p:cNvPr>
          <p:cNvSpPr/>
          <p:nvPr/>
        </p:nvSpPr>
        <p:spPr>
          <a:xfrm>
            <a:off x="7761252" y="5125081"/>
            <a:ext cx="566263" cy="566261"/>
          </a:xfrm>
          <a:prstGeom prst="ellipse">
            <a:avLst/>
          </a:prstGeom>
          <a:solidFill>
            <a:schemeClr val="accent4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79" name="Rounded Rectangle 10">
            <a:extLst>
              <a:ext uri="{FF2B5EF4-FFF2-40B4-BE49-F238E27FC236}">
                <a16:creationId xmlns:a16="http://schemas.microsoft.com/office/drawing/2014/main" id="{F8FD5B02-FF61-4F49-9B71-95AE5EE331AD}"/>
              </a:ext>
            </a:extLst>
          </p:cNvPr>
          <p:cNvSpPr/>
          <p:nvPr/>
        </p:nvSpPr>
        <p:spPr>
          <a:xfrm>
            <a:off x="7939069" y="5247174"/>
            <a:ext cx="237207" cy="313917"/>
          </a:xfrm>
          <a:custGeom>
            <a:avLst/>
            <a:gdLst/>
            <a:ahLst/>
            <a:cxnLst/>
            <a:rect l="l" t="t" r="r" b="b"/>
            <a:pathLst>
              <a:path w="2448272" h="3240000">
                <a:moveTo>
                  <a:pt x="1358676" y="2676152"/>
                </a:moveTo>
                <a:cubicBezTo>
                  <a:pt x="1327753" y="2676152"/>
                  <a:pt x="1302685" y="2701220"/>
                  <a:pt x="1302685" y="2732143"/>
                </a:cubicBezTo>
                <a:lnTo>
                  <a:pt x="1302685" y="2956101"/>
                </a:lnTo>
                <a:cubicBezTo>
                  <a:pt x="1302685" y="2987024"/>
                  <a:pt x="1327753" y="3012092"/>
                  <a:pt x="1358676" y="3012092"/>
                </a:cubicBezTo>
                <a:lnTo>
                  <a:pt x="1582634" y="3012092"/>
                </a:lnTo>
                <a:cubicBezTo>
                  <a:pt x="1613557" y="3012092"/>
                  <a:pt x="1638625" y="2987024"/>
                  <a:pt x="1638625" y="2956101"/>
                </a:cubicBezTo>
                <a:lnTo>
                  <a:pt x="1638625" y="2732143"/>
                </a:lnTo>
                <a:cubicBezTo>
                  <a:pt x="1638625" y="2701220"/>
                  <a:pt x="1613557" y="2676152"/>
                  <a:pt x="1582634" y="2676152"/>
                </a:cubicBezTo>
                <a:close/>
                <a:moveTo>
                  <a:pt x="837062" y="2676152"/>
                </a:moveTo>
                <a:cubicBezTo>
                  <a:pt x="806139" y="2676152"/>
                  <a:pt x="781071" y="2701220"/>
                  <a:pt x="781071" y="2732143"/>
                </a:cubicBezTo>
                <a:lnTo>
                  <a:pt x="781071" y="2956101"/>
                </a:lnTo>
                <a:cubicBezTo>
                  <a:pt x="781071" y="2987024"/>
                  <a:pt x="806139" y="3012092"/>
                  <a:pt x="837062" y="3012092"/>
                </a:cubicBezTo>
                <a:lnTo>
                  <a:pt x="1061020" y="3012092"/>
                </a:lnTo>
                <a:cubicBezTo>
                  <a:pt x="1091943" y="3012092"/>
                  <a:pt x="1117011" y="2987024"/>
                  <a:pt x="1117011" y="2956101"/>
                </a:cubicBezTo>
                <a:lnTo>
                  <a:pt x="1117011" y="2732143"/>
                </a:lnTo>
                <a:cubicBezTo>
                  <a:pt x="1117011" y="2701220"/>
                  <a:pt x="1091943" y="2676152"/>
                  <a:pt x="1061020" y="2676152"/>
                </a:cubicBezTo>
                <a:close/>
                <a:moveTo>
                  <a:pt x="315448" y="2676152"/>
                </a:moveTo>
                <a:cubicBezTo>
                  <a:pt x="284525" y="2676152"/>
                  <a:pt x="259457" y="2701220"/>
                  <a:pt x="259457" y="2732143"/>
                </a:cubicBezTo>
                <a:lnTo>
                  <a:pt x="259457" y="2956101"/>
                </a:lnTo>
                <a:cubicBezTo>
                  <a:pt x="259457" y="2987024"/>
                  <a:pt x="284525" y="3012092"/>
                  <a:pt x="315448" y="3012092"/>
                </a:cubicBezTo>
                <a:lnTo>
                  <a:pt x="539406" y="3012092"/>
                </a:lnTo>
                <a:cubicBezTo>
                  <a:pt x="570329" y="3012092"/>
                  <a:pt x="595397" y="2987024"/>
                  <a:pt x="595397" y="2956101"/>
                </a:cubicBezTo>
                <a:lnTo>
                  <a:pt x="595397" y="2732143"/>
                </a:lnTo>
                <a:cubicBezTo>
                  <a:pt x="595397" y="2701220"/>
                  <a:pt x="570329" y="2676152"/>
                  <a:pt x="539406" y="2676152"/>
                </a:cubicBezTo>
                <a:close/>
                <a:moveTo>
                  <a:pt x="1880291" y="2179832"/>
                </a:moveTo>
                <a:cubicBezTo>
                  <a:pt x="1849368" y="2179832"/>
                  <a:pt x="1824300" y="2204900"/>
                  <a:pt x="1824300" y="2235823"/>
                </a:cubicBezTo>
                <a:lnTo>
                  <a:pt x="1824300" y="2956101"/>
                </a:lnTo>
                <a:cubicBezTo>
                  <a:pt x="1824300" y="2987024"/>
                  <a:pt x="1849368" y="3012092"/>
                  <a:pt x="1880291" y="3012092"/>
                </a:cubicBezTo>
                <a:lnTo>
                  <a:pt x="2104249" y="3012092"/>
                </a:lnTo>
                <a:cubicBezTo>
                  <a:pt x="2135172" y="3012092"/>
                  <a:pt x="2160240" y="2987024"/>
                  <a:pt x="2160240" y="2956101"/>
                </a:cubicBezTo>
                <a:lnTo>
                  <a:pt x="2160240" y="2235823"/>
                </a:lnTo>
                <a:cubicBezTo>
                  <a:pt x="2160240" y="2204900"/>
                  <a:pt x="2135172" y="2179832"/>
                  <a:pt x="2104249" y="2179832"/>
                </a:cubicBezTo>
                <a:close/>
                <a:moveTo>
                  <a:pt x="1358676" y="2179832"/>
                </a:moveTo>
                <a:cubicBezTo>
                  <a:pt x="1327753" y="2179832"/>
                  <a:pt x="1302685" y="2204900"/>
                  <a:pt x="1302685" y="2235823"/>
                </a:cubicBezTo>
                <a:lnTo>
                  <a:pt x="1302685" y="2459781"/>
                </a:lnTo>
                <a:cubicBezTo>
                  <a:pt x="1302685" y="2490704"/>
                  <a:pt x="1327753" y="2515772"/>
                  <a:pt x="1358676" y="2515772"/>
                </a:cubicBezTo>
                <a:lnTo>
                  <a:pt x="1582634" y="2515772"/>
                </a:lnTo>
                <a:cubicBezTo>
                  <a:pt x="1613557" y="2515772"/>
                  <a:pt x="1638625" y="2490704"/>
                  <a:pt x="1638625" y="2459781"/>
                </a:cubicBezTo>
                <a:lnTo>
                  <a:pt x="1638625" y="2235823"/>
                </a:lnTo>
                <a:cubicBezTo>
                  <a:pt x="1638625" y="2204900"/>
                  <a:pt x="1613557" y="2179832"/>
                  <a:pt x="1582634" y="2179832"/>
                </a:cubicBezTo>
                <a:close/>
                <a:moveTo>
                  <a:pt x="837062" y="2179832"/>
                </a:moveTo>
                <a:cubicBezTo>
                  <a:pt x="806139" y="2179832"/>
                  <a:pt x="781071" y="2204900"/>
                  <a:pt x="781071" y="2235823"/>
                </a:cubicBezTo>
                <a:lnTo>
                  <a:pt x="781071" y="2459781"/>
                </a:lnTo>
                <a:cubicBezTo>
                  <a:pt x="781071" y="2490704"/>
                  <a:pt x="806139" y="2515772"/>
                  <a:pt x="837062" y="2515772"/>
                </a:cubicBezTo>
                <a:lnTo>
                  <a:pt x="1061020" y="2515772"/>
                </a:lnTo>
                <a:cubicBezTo>
                  <a:pt x="1091943" y="2515772"/>
                  <a:pt x="1117011" y="2490704"/>
                  <a:pt x="1117011" y="2459781"/>
                </a:cubicBezTo>
                <a:lnTo>
                  <a:pt x="1117011" y="2235823"/>
                </a:lnTo>
                <a:cubicBezTo>
                  <a:pt x="1117011" y="2204900"/>
                  <a:pt x="1091943" y="2179832"/>
                  <a:pt x="1061020" y="2179832"/>
                </a:cubicBezTo>
                <a:close/>
                <a:moveTo>
                  <a:pt x="315448" y="2179832"/>
                </a:moveTo>
                <a:cubicBezTo>
                  <a:pt x="284525" y="2179832"/>
                  <a:pt x="259457" y="2204900"/>
                  <a:pt x="259457" y="2235823"/>
                </a:cubicBezTo>
                <a:lnTo>
                  <a:pt x="259457" y="2459781"/>
                </a:lnTo>
                <a:cubicBezTo>
                  <a:pt x="259457" y="2490704"/>
                  <a:pt x="284525" y="2515772"/>
                  <a:pt x="315448" y="2515772"/>
                </a:cubicBezTo>
                <a:lnTo>
                  <a:pt x="539406" y="2515772"/>
                </a:lnTo>
                <a:cubicBezTo>
                  <a:pt x="570329" y="2515772"/>
                  <a:pt x="595397" y="2490704"/>
                  <a:pt x="595397" y="2459781"/>
                </a:cubicBezTo>
                <a:lnTo>
                  <a:pt x="595397" y="2235823"/>
                </a:lnTo>
                <a:cubicBezTo>
                  <a:pt x="595397" y="2204900"/>
                  <a:pt x="570329" y="2179832"/>
                  <a:pt x="539406" y="2179832"/>
                </a:cubicBezTo>
                <a:close/>
                <a:moveTo>
                  <a:pt x="1880291" y="1683512"/>
                </a:moveTo>
                <a:cubicBezTo>
                  <a:pt x="1849368" y="1683512"/>
                  <a:pt x="1824300" y="1708580"/>
                  <a:pt x="1824300" y="1739503"/>
                </a:cubicBezTo>
                <a:lnTo>
                  <a:pt x="1824300" y="1963461"/>
                </a:lnTo>
                <a:cubicBezTo>
                  <a:pt x="1824300" y="1994384"/>
                  <a:pt x="1849368" y="2019452"/>
                  <a:pt x="1880291" y="2019452"/>
                </a:cubicBezTo>
                <a:lnTo>
                  <a:pt x="2104249" y="2019452"/>
                </a:lnTo>
                <a:cubicBezTo>
                  <a:pt x="2135172" y="2019452"/>
                  <a:pt x="2160240" y="1994384"/>
                  <a:pt x="2160240" y="1963461"/>
                </a:cubicBezTo>
                <a:lnTo>
                  <a:pt x="2160240" y="1739503"/>
                </a:lnTo>
                <a:cubicBezTo>
                  <a:pt x="2160240" y="1708580"/>
                  <a:pt x="2135172" y="1683512"/>
                  <a:pt x="2104249" y="1683512"/>
                </a:cubicBezTo>
                <a:close/>
                <a:moveTo>
                  <a:pt x="1358676" y="1683512"/>
                </a:moveTo>
                <a:cubicBezTo>
                  <a:pt x="1327753" y="1683512"/>
                  <a:pt x="1302685" y="1708580"/>
                  <a:pt x="1302685" y="1739503"/>
                </a:cubicBezTo>
                <a:lnTo>
                  <a:pt x="1302685" y="1963461"/>
                </a:lnTo>
                <a:cubicBezTo>
                  <a:pt x="1302685" y="1994384"/>
                  <a:pt x="1327753" y="2019452"/>
                  <a:pt x="1358676" y="2019452"/>
                </a:cubicBezTo>
                <a:lnTo>
                  <a:pt x="1582634" y="2019452"/>
                </a:lnTo>
                <a:cubicBezTo>
                  <a:pt x="1613557" y="2019452"/>
                  <a:pt x="1638625" y="1994384"/>
                  <a:pt x="1638625" y="1963461"/>
                </a:cubicBezTo>
                <a:lnTo>
                  <a:pt x="1638625" y="1739503"/>
                </a:lnTo>
                <a:cubicBezTo>
                  <a:pt x="1638625" y="1708580"/>
                  <a:pt x="1613557" y="1683512"/>
                  <a:pt x="1582634" y="1683512"/>
                </a:cubicBezTo>
                <a:close/>
                <a:moveTo>
                  <a:pt x="837062" y="1683512"/>
                </a:moveTo>
                <a:cubicBezTo>
                  <a:pt x="806139" y="1683512"/>
                  <a:pt x="781071" y="1708580"/>
                  <a:pt x="781071" y="1739503"/>
                </a:cubicBezTo>
                <a:lnTo>
                  <a:pt x="781071" y="1963461"/>
                </a:lnTo>
                <a:cubicBezTo>
                  <a:pt x="781071" y="1994384"/>
                  <a:pt x="806139" y="2019452"/>
                  <a:pt x="837062" y="2019452"/>
                </a:cubicBezTo>
                <a:lnTo>
                  <a:pt x="1061020" y="2019452"/>
                </a:lnTo>
                <a:cubicBezTo>
                  <a:pt x="1091943" y="2019452"/>
                  <a:pt x="1117011" y="1994384"/>
                  <a:pt x="1117011" y="1963461"/>
                </a:cubicBezTo>
                <a:lnTo>
                  <a:pt x="1117011" y="1739503"/>
                </a:lnTo>
                <a:cubicBezTo>
                  <a:pt x="1117011" y="1708580"/>
                  <a:pt x="1091943" y="1683512"/>
                  <a:pt x="1061020" y="1683512"/>
                </a:cubicBezTo>
                <a:close/>
                <a:moveTo>
                  <a:pt x="315448" y="1683512"/>
                </a:moveTo>
                <a:cubicBezTo>
                  <a:pt x="284525" y="1683512"/>
                  <a:pt x="259457" y="1708580"/>
                  <a:pt x="259457" y="1739503"/>
                </a:cubicBezTo>
                <a:lnTo>
                  <a:pt x="259457" y="1963461"/>
                </a:lnTo>
                <a:cubicBezTo>
                  <a:pt x="259457" y="1994384"/>
                  <a:pt x="284525" y="2019452"/>
                  <a:pt x="315448" y="2019452"/>
                </a:cubicBezTo>
                <a:lnTo>
                  <a:pt x="539406" y="2019452"/>
                </a:lnTo>
                <a:cubicBezTo>
                  <a:pt x="570329" y="2019452"/>
                  <a:pt x="595397" y="1994384"/>
                  <a:pt x="595397" y="1963461"/>
                </a:cubicBezTo>
                <a:lnTo>
                  <a:pt x="595397" y="1739503"/>
                </a:lnTo>
                <a:cubicBezTo>
                  <a:pt x="595397" y="1708580"/>
                  <a:pt x="570329" y="1683512"/>
                  <a:pt x="539406" y="1683512"/>
                </a:cubicBezTo>
                <a:close/>
                <a:moveTo>
                  <a:pt x="1880291" y="1187192"/>
                </a:moveTo>
                <a:cubicBezTo>
                  <a:pt x="1849368" y="1187192"/>
                  <a:pt x="1824300" y="1212260"/>
                  <a:pt x="1824300" y="1243183"/>
                </a:cubicBezTo>
                <a:lnTo>
                  <a:pt x="1824300" y="1467141"/>
                </a:lnTo>
                <a:cubicBezTo>
                  <a:pt x="1824300" y="1498064"/>
                  <a:pt x="1849368" y="1523132"/>
                  <a:pt x="1880291" y="1523132"/>
                </a:cubicBezTo>
                <a:lnTo>
                  <a:pt x="2104249" y="1523132"/>
                </a:lnTo>
                <a:cubicBezTo>
                  <a:pt x="2135172" y="1523132"/>
                  <a:pt x="2160240" y="1498064"/>
                  <a:pt x="2160240" y="1467141"/>
                </a:cubicBezTo>
                <a:lnTo>
                  <a:pt x="2160240" y="1243183"/>
                </a:lnTo>
                <a:cubicBezTo>
                  <a:pt x="2160240" y="1212260"/>
                  <a:pt x="2135172" y="1187192"/>
                  <a:pt x="2104249" y="1187192"/>
                </a:cubicBezTo>
                <a:close/>
                <a:moveTo>
                  <a:pt x="1358676" y="1187192"/>
                </a:moveTo>
                <a:cubicBezTo>
                  <a:pt x="1327753" y="1187192"/>
                  <a:pt x="1302685" y="1212260"/>
                  <a:pt x="1302685" y="1243183"/>
                </a:cubicBezTo>
                <a:lnTo>
                  <a:pt x="1302685" y="1467141"/>
                </a:lnTo>
                <a:cubicBezTo>
                  <a:pt x="1302685" y="1498064"/>
                  <a:pt x="1327753" y="1523132"/>
                  <a:pt x="1358676" y="1523132"/>
                </a:cubicBezTo>
                <a:lnTo>
                  <a:pt x="1582634" y="1523132"/>
                </a:lnTo>
                <a:cubicBezTo>
                  <a:pt x="1613557" y="1523132"/>
                  <a:pt x="1638625" y="1498064"/>
                  <a:pt x="1638625" y="1467141"/>
                </a:cubicBezTo>
                <a:lnTo>
                  <a:pt x="1638625" y="1243183"/>
                </a:lnTo>
                <a:cubicBezTo>
                  <a:pt x="1638625" y="1212260"/>
                  <a:pt x="1613557" y="1187192"/>
                  <a:pt x="1582634" y="1187192"/>
                </a:cubicBezTo>
                <a:close/>
                <a:moveTo>
                  <a:pt x="837062" y="1187192"/>
                </a:moveTo>
                <a:cubicBezTo>
                  <a:pt x="806139" y="1187192"/>
                  <a:pt x="781071" y="1212260"/>
                  <a:pt x="781071" y="1243183"/>
                </a:cubicBezTo>
                <a:lnTo>
                  <a:pt x="781071" y="1467141"/>
                </a:lnTo>
                <a:cubicBezTo>
                  <a:pt x="781071" y="1498064"/>
                  <a:pt x="806139" y="1523132"/>
                  <a:pt x="837062" y="1523132"/>
                </a:cubicBezTo>
                <a:lnTo>
                  <a:pt x="1061020" y="1523132"/>
                </a:lnTo>
                <a:cubicBezTo>
                  <a:pt x="1091943" y="1523132"/>
                  <a:pt x="1117011" y="1498064"/>
                  <a:pt x="1117011" y="1467141"/>
                </a:cubicBezTo>
                <a:lnTo>
                  <a:pt x="1117011" y="1243183"/>
                </a:lnTo>
                <a:cubicBezTo>
                  <a:pt x="1117011" y="1212260"/>
                  <a:pt x="1091943" y="1187192"/>
                  <a:pt x="1061020" y="1187192"/>
                </a:cubicBezTo>
                <a:close/>
                <a:moveTo>
                  <a:pt x="315448" y="1187192"/>
                </a:moveTo>
                <a:cubicBezTo>
                  <a:pt x="284525" y="1187192"/>
                  <a:pt x="259457" y="1212260"/>
                  <a:pt x="259457" y="1243183"/>
                </a:cubicBezTo>
                <a:lnTo>
                  <a:pt x="259457" y="1467141"/>
                </a:lnTo>
                <a:cubicBezTo>
                  <a:pt x="259457" y="1498064"/>
                  <a:pt x="284525" y="1523132"/>
                  <a:pt x="315448" y="1523132"/>
                </a:cubicBezTo>
                <a:lnTo>
                  <a:pt x="539406" y="1523132"/>
                </a:lnTo>
                <a:cubicBezTo>
                  <a:pt x="570329" y="1523132"/>
                  <a:pt x="595397" y="1498064"/>
                  <a:pt x="595397" y="1467141"/>
                </a:cubicBezTo>
                <a:lnTo>
                  <a:pt x="595397" y="1243183"/>
                </a:lnTo>
                <a:cubicBezTo>
                  <a:pt x="595397" y="1212260"/>
                  <a:pt x="570329" y="1187192"/>
                  <a:pt x="539406" y="1187192"/>
                </a:cubicBezTo>
                <a:close/>
                <a:moveTo>
                  <a:pt x="348041" y="163575"/>
                </a:moveTo>
                <a:cubicBezTo>
                  <a:pt x="275130" y="163575"/>
                  <a:pt x="216024" y="222681"/>
                  <a:pt x="216024" y="295592"/>
                </a:cubicBezTo>
                <a:lnTo>
                  <a:pt x="216024" y="823646"/>
                </a:lnTo>
                <a:cubicBezTo>
                  <a:pt x="216024" y="896557"/>
                  <a:pt x="275130" y="955663"/>
                  <a:pt x="348041" y="955663"/>
                </a:cubicBezTo>
                <a:lnTo>
                  <a:pt x="2100231" y="955663"/>
                </a:lnTo>
                <a:cubicBezTo>
                  <a:pt x="2173142" y="955663"/>
                  <a:pt x="2232248" y="896557"/>
                  <a:pt x="2232248" y="823646"/>
                </a:cubicBezTo>
                <a:lnTo>
                  <a:pt x="2232248" y="295592"/>
                </a:lnTo>
                <a:cubicBezTo>
                  <a:pt x="2232248" y="222681"/>
                  <a:pt x="2173142" y="163575"/>
                  <a:pt x="2100231" y="163575"/>
                </a:cubicBezTo>
                <a:close/>
                <a:moveTo>
                  <a:pt x="265172" y="0"/>
                </a:moveTo>
                <a:lnTo>
                  <a:pt x="2183100" y="0"/>
                </a:lnTo>
                <a:cubicBezTo>
                  <a:pt x="2329550" y="0"/>
                  <a:pt x="2448272" y="118722"/>
                  <a:pt x="2448272" y="265172"/>
                </a:cubicBezTo>
                <a:lnTo>
                  <a:pt x="2448272" y="2974828"/>
                </a:lnTo>
                <a:cubicBezTo>
                  <a:pt x="2448272" y="3121278"/>
                  <a:pt x="2329550" y="3240000"/>
                  <a:pt x="2183100" y="3240000"/>
                </a:cubicBezTo>
                <a:lnTo>
                  <a:pt x="265172" y="3240000"/>
                </a:lnTo>
                <a:cubicBezTo>
                  <a:pt x="118722" y="3240000"/>
                  <a:pt x="0" y="3121278"/>
                  <a:pt x="0" y="2974828"/>
                </a:cubicBezTo>
                <a:lnTo>
                  <a:pt x="0" y="265172"/>
                </a:lnTo>
                <a:cubicBezTo>
                  <a:pt x="0" y="118722"/>
                  <a:pt x="118722" y="0"/>
                  <a:pt x="26517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80" name="Rounded Rectangle 6">
            <a:extLst>
              <a:ext uri="{FF2B5EF4-FFF2-40B4-BE49-F238E27FC236}">
                <a16:creationId xmlns:a16="http://schemas.microsoft.com/office/drawing/2014/main" id="{F2F6E713-C846-416D-A4CD-43730372939B}"/>
              </a:ext>
            </a:extLst>
          </p:cNvPr>
          <p:cNvSpPr/>
          <p:nvPr/>
        </p:nvSpPr>
        <p:spPr>
          <a:xfrm>
            <a:off x="7913091" y="3376292"/>
            <a:ext cx="294975" cy="299898"/>
          </a:xfrm>
          <a:custGeom>
            <a:avLst/>
            <a:gdLst/>
            <a:ahLst/>
            <a:cxnLst/>
            <a:rect l="l" t="t" r="r" b="b"/>
            <a:pathLst>
              <a:path w="3186824" h="3060919">
                <a:moveTo>
                  <a:pt x="1045874" y="2696689"/>
                </a:moveTo>
                <a:lnTo>
                  <a:pt x="2125874" y="2696689"/>
                </a:lnTo>
                <a:lnTo>
                  <a:pt x="2125874" y="2804689"/>
                </a:lnTo>
                <a:lnTo>
                  <a:pt x="1045874" y="2804689"/>
                </a:lnTo>
                <a:close/>
                <a:moveTo>
                  <a:pt x="1045874" y="2410468"/>
                </a:moveTo>
                <a:lnTo>
                  <a:pt x="2125874" y="2410468"/>
                </a:lnTo>
                <a:lnTo>
                  <a:pt x="2125874" y="2518468"/>
                </a:lnTo>
                <a:lnTo>
                  <a:pt x="1045874" y="2518468"/>
                </a:lnTo>
                <a:close/>
                <a:moveTo>
                  <a:pt x="1045874" y="2124247"/>
                </a:moveTo>
                <a:lnTo>
                  <a:pt x="2125874" y="2124247"/>
                </a:lnTo>
                <a:lnTo>
                  <a:pt x="2125874" y="2232247"/>
                </a:lnTo>
                <a:lnTo>
                  <a:pt x="1045874" y="2232247"/>
                </a:lnTo>
                <a:close/>
                <a:moveTo>
                  <a:pt x="902547" y="1956791"/>
                </a:moveTo>
                <a:lnTo>
                  <a:pt x="902547" y="2109191"/>
                </a:lnTo>
                <a:lnTo>
                  <a:pt x="902547" y="2185391"/>
                </a:lnTo>
                <a:lnTo>
                  <a:pt x="902547" y="2376263"/>
                </a:lnTo>
                <a:lnTo>
                  <a:pt x="902547" y="2973921"/>
                </a:lnTo>
                <a:lnTo>
                  <a:pt x="2284277" y="2973921"/>
                </a:lnTo>
                <a:lnTo>
                  <a:pt x="2284277" y="2376263"/>
                </a:lnTo>
                <a:lnTo>
                  <a:pt x="2284277" y="2185391"/>
                </a:lnTo>
                <a:lnTo>
                  <a:pt x="2284277" y="2109191"/>
                </a:lnTo>
                <a:lnTo>
                  <a:pt x="2284277" y="1956791"/>
                </a:lnTo>
                <a:close/>
                <a:moveTo>
                  <a:pt x="469172" y="1728191"/>
                </a:moveTo>
                <a:lnTo>
                  <a:pt x="469172" y="2185391"/>
                </a:lnTo>
                <a:lnTo>
                  <a:pt x="767127" y="2185391"/>
                </a:lnTo>
                <a:lnTo>
                  <a:pt x="767127" y="2109191"/>
                </a:lnTo>
                <a:lnTo>
                  <a:pt x="545372" y="2109191"/>
                </a:lnTo>
                <a:lnTo>
                  <a:pt x="545372" y="1804391"/>
                </a:lnTo>
                <a:lnTo>
                  <a:pt x="2641452" y="1804391"/>
                </a:lnTo>
                <a:lnTo>
                  <a:pt x="2641452" y="2109191"/>
                </a:lnTo>
                <a:lnTo>
                  <a:pt x="2419697" y="2109191"/>
                </a:lnTo>
                <a:lnTo>
                  <a:pt x="2419697" y="2185391"/>
                </a:lnTo>
                <a:lnTo>
                  <a:pt x="2717652" y="2185391"/>
                </a:lnTo>
                <a:lnTo>
                  <a:pt x="2717652" y="1728191"/>
                </a:lnTo>
                <a:close/>
                <a:moveTo>
                  <a:pt x="2819005" y="1350909"/>
                </a:moveTo>
                <a:cubicBezTo>
                  <a:pt x="2769294" y="1350909"/>
                  <a:pt x="2728995" y="1391208"/>
                  <a:pt x="2728995" y="1440919"/>
                </a:cubicBezTo>
                <a:cubicBezTo>
                  <a:pt x="2728995" y="1490630"/>
                  <a:pt x="2769294" y="1530929"/>
                  <a:pt x="2819005" y="1530929"/>
                </a:cubicBezTo>
                <a:cubicBezTo>
                  <a:pt x="2868716" y="1530929"/>
                  <a:pt x="2909015" y="1490630"/>
                  <a:pt x="2909015" y="1440919"/>
                </a:cubicBezTo>
                <a:cubicBezTo>
                  <a:pt x="2909015" y="1391208"/>
                  <a:pt x="2868716" y="1350909"/>
                  <a:pt x="2819005" y="1350909"/>
                </a:cubicBezTo>
                <a:close/>
                <a:moveTo>
                  <a:pt x="2509707" y="1350909"/>
                </a:moveTo>
                <a:cubicBezTo>
                  <a:pt x="2459996" y="1350909"/>
                  <a:pt x="2419697" y="1391208"/>
                  <a:pt x="2419697" y="1440919"/>
                </a:cubicBezTo>
                <a:cubicBezTo>
                  <a:pt x="2419697" y="1490630"/>
                  <a:pt x="2459996" y="1530929"/>
                  <a:pt x="2509707" y="1530929"/>
                </a:cubicBezTo>
                <a:cubicBezTo>
                  <a:pt x="2559418" y="1530929"/>
                  <a:pt x="2599717" y="1490630"/>
                  <a:pt x="2599717" y="1440919"/>
                </a:cubicBezTo>
                <a:cubicBezTo>
                  <a:pt x="2599717" y="1391208"/>
                  <a:pt x="2559418" y="1350909"/>
                  <a:pt x="2509707" y="1350909"/>
                </a:cubicBezTo>
                <a:close/>
                <a:moveTo>
                  <a:pt x="195993" y="1200328"/>
                </a:moveTo>
                <a:lnTo>
                  <a:pt x="2990831" y="1200328"/>
                </a:lnTo>
                <a:cubicBezTo>
                  <a:pt x="3099075" y="1200328"/>
                  <a:pt x="3186824" y="1288077"/>
                  <a:pt x="3186824" y="1396321"/>
                </a:cubicBezTo>
                <a:lnTo>
                  <a:pt x="3186824" y="2180270"/>
                </a:lnTo>
                <a:cubicBezTo>
                  <a:pt x="3186824" y="2288514"/>
                  <a:pt x="3099075" y="2376263"/>
                  <a:pt x="2990831" y="2376263"/>
                </a:cubicBezTo>
                <a:lnTo>
                  <a:pt x="2419697" y="2376263"/>
                </a:lnTo>
                <a:lnTo>
                  <a:pt x="2419697" y="3060919"/>
                </a:lnTo>
                <a:lnTo>
                  <a:pt x="767127" y="3060919"/>
                </a:lnTo>
                <a:lnTo>
                  <a:pt x="767127" y="2376263"/>
                </a:lnTo>
                <a:lnTo>
                  <a:pt x="195993" y="2376263"/>
                </a:lnTo>
                <a:cubicBezTo>
                  <a:pt x="87749" y="2376263"/>
                  <a:pt x="0" y="2288514"/>
                  <a:pt x="0" y="2180270"/>
                </a:cubicBezTo>
                <a:lnTo>
                  <a:pt x="0" y="1396321"/>
                </a:lnTo>
                <a:cubicBezTo>
                  <a:pt x="0" y="1288077"/>
                  <a:pt x="87749" y="1200328"/>
                  <a:pt x="195993" y="1200328"/>
                </a:cubicBezTo>
                <a:close/>
                <a:moveTo>
                  <a:pt x="767127" y="0"/>
                </a:moveTo>
                <a:lnTo>
                  <a:pt x="2419697" y="0"/>
                </a:lnTo>
                <a:lnTo>
                  <a:pt x="2419697" y="190589"/>
                </a:lnTo>
                <a:lnTo>
                  <a:pt x="2565249" y="190589"/>
                </a:lnTo>
                <a:cubicBezTo>
                  <a:pt x="2649419" y="190589"/>
                  <a:pt x="2717652" y="258822"/>
                  <a:pt x="2717652" y="342992"/>
                </a:cubicBezTo>
                <a:lnTo>
                  <a:pt x="2717652" y="1104989"/>
                </a:lnTo>
                <a:lnTo>
                  <a:pt x="2284277" y="1104989"/>
                </a:lnTo>
                <a:lnTo>
                  <a:pt x="2284277" y="1104128"/>
                </a:lnTo>
                <a:lnTo>
                  <a:pt x="2284277" y="190589"/>
                </a:lnTo>
                <a:lnTo>
                  <a:pt x="2284277" y="96523"/>
                </a:lnTo>
                <a:lnTo>
                  <a:pt x="902547" y="96523"/>
                </a:lnTo>
                <a:lnTo>
                  <a:pt x="902547" y="190589"/>
                </a:lnTo>
                <a:lnTo>
                  <a:pt x="902547" y="1104128"/>
                </a:lnTo>
                <a:lnTo>
                  <a:pt x="902547" y="1104989"/>
                </a:lnTo>
                <a:lnTo>
                  <a:pt x="469172" y="1104989"/>
                </a:lnTo>
                <a:lnTo>
                  <a:pt x="469172" y="342992"/>
                </a:lnTo>
                <a:cubicBezTo>
                  <a:pt x="469172" y="258822"/>
                  <a:pt x="537405" y="190589"/>
                  <a:pt x="621575" y="190589"/>
                </a:cubicBezTo>
                <a:lnTo>
                  <a:pt x="767127" y="1905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81" name="Rectangle 16">
            <a:extLst>
              <a:ext uri="{FF2B5EF4-FFF2-40B4-BE49-F238E27FC236}">
                <a16:creationId xmlns:a16="http://schemas.microsoft.com/office/drawing/2014/main" id="{82AB0802-861E-4D8C-B19F-555540E7A6A8}"/>
              </a:ext>
            </a:extLst>
          </p:cNvPr>
          <p:cNvSpPr/>
          <p:nvPr/>
        </p:nvSpPr>
        <p:spPr>
          <a:xfrm rot="2700000">
            <a:off x="4067457" y="4261764"/>
            <a:ext cx="229406" cy="411282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11165</TotalTime>
  <Words>129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20</cp:revision>
  <dcterms:created xsi:type="dcterms:W3CDTF">2018-02-18T19:39:47Z</dcterms:created>
  <dcterms:modified xsi:type="dcterms:W3CDTF">2021-04-14T01:50:05Z</dcterms:modified>
</cp:coreProperties>
</file>