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2" name="Arrow: U-Turn 251">
            <a:extLst>
              <a:ext uri="{FF2B5EF4-FFF2-40B4-BE49-F238E27FC236}">
                <a16:creationId xmlns:a16="http://schemas.microsoft.com/office/drawing/2014/main" id="{7D93D2E7-50D1-4ED7-B52A-BF5A88212C7B}"/>
              </a:ext>
            </a:extLst>
          </p:cNvPr>
          <p:cNvSpPr/>
          <p:nvPr/>
        </p:nvSpPr>
        <p:spPr>
          <a:xfrm rot="16200000">
            <a:off x="4201897" y="1088003"/>
            <a:ext cx="1444869" cy="2842732"/>
          </a:xfrm>
          <a:prstGeom prst="uturnArrow">
            <a:avLst>
              <a:gd name="adj1" fmla="val 25000"/>
              <a:gd name="adj2" fmla="val 21348"/>
              <a:gd name="adj3" fmla="val 32302"/>
              <a:gd name="adj4" fmla="val 43750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3" name="Arrow: U-Turn 252">
            <a:extLst>
              <a:ext uri="{FF2B5EF4-FFF2-40B4-BE49-F238E27FC236}">
                <a16:creationId xmlns:a16="http://schemas.microsoft.com/office/drawing/2014/main" id="{8FBE75B7-F0E7-45E7-838D-9F353C54EEC7}"/>
              </a:ext>
            </a:extLst>
          </p:cNvPr>
          <p:cNvSpPr/>
          <p:nvPr/>
        </p:nvSpPr>
        <p:spPr>
          <a:xfrm rot="5400000" flipH="1">
            <a:off x="6586901" y="2022919"/>
            <a:ext cx="1444869" cy="2842732"/>
          </a:xfrm>
          <a:prstGeom prst="uturnArrow">
            <a:avLst>
              <a:gd name="adj1" fmla="val 25000"/>
              <a:gd name="adj2" fmla="val 21348"/>
              <a:gd name="adj3" fmla="val 32302"/>
              <a:gd name="adj4" fmla="val 43750"/>
              <a:gd name="adj5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4" name="Arrow: U-Turn 253">
            <a:extLst>
              <a:ext uri="{FF2B5EF4-FFF2-40B4-BE49-F238E27FC236}">
                <a16:creationId xmlns:a16="http://schemas.microsoft.com/office/drawing/2014/main" id="{7E79CD44-03F3-4C1A-B964-905A75446917}"/>
              </a:ext>
            </a:extLst>
          </p:cNvPr>
          <p:cNvSpPr/>
          <p:nvPr/>
        </p:nvSpPr>
        <p:spPr>
          <a:xfrm rot="16200000">
            <a:off x="4201897" y="2981280"/>
            <a:ext cx="1444869" cy="2842732"/>
          </a:xfrm>
          <a:prstGeom prst="uturnArrow">
            <a:avLst>
              <a:gd name="adj1" fmla="val 25000"/>
              <a:gd name="adj2" fmla="val 21348"/>
              <a:gd name="adj3" fmla="val 32302"/>
              <a:gd name="adj4" fmla="val 43750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DC514344-69E1-4283-A17C-CC9F3383456C}"/>
              </a:ext>
            </a:extLst>
          </p:cNvPr>
          <p:cNvGrpSpPr/>
          <p:nvPr/>
        </p:nvGrpSpPr>
        <p:grpSpPr>
          <a:xfrm>
            <a:off x="5222869" y="4615127"/>
            <a:ext cx="3507833" cy="2505069"/>
            <a:chOff x="5222869" y="4528037"/>
            <a:chExt cx="3507833" cy="2505069"/>
          </a:xfrm>
        </p:grpSpPr>
        <p:sp>
          <p:nvSpPr>
            <p:cNvPr id="256" name="Block Arc 255">
              <a:extLst>
                <a:ext uri="{FF2B5EF4-FFF2-40B4-BE49-F238E27FC236}">
                  <a16:creationId xmlns:a16="http://schemas.microsoft.com/office/drawing/2014/main" id="{608CE019-7ED8-4654-838F-0791298E5D45}"/>
                </a:ext>
              </a:extLst>
            </p:cNvPr>
            <p:cNvSpPr/>
            <p:nvPr/>
          </p:nvSpPr>
          <p:spPr>
            <a:xfrm>
              <a:off x="5222869" y="5617544"/>
              <a:ext cx="1415562" cy="1415562"/>
            </a:xfrm>
            <a:prstGeom prst="blockArc">
              <a:avLst>
                <a:gd name="adj1" fmla="val 10800000"/>
                <a:gd name="adj2" fmla="val 16074120"/>
                <a:gd name="adj3" fmla="val 2545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" name="Arrow: U-Turn 256">
              <a:extLst>
                <a:ext uri="{FF2B5EF4-FFF2-40B4-BE49-F238E27FC236}">
                  <a16:creationId xmlns:a16="http://schemas.microsoft.com/office/drawing/2014/main" id="{ACA8E0D4-4391-4A8B-A059-237F708582E6}"/>
                </a:ext>
              </a:extLst>
            </p:cNvPr>
            <p:cNvSpPr/>
            <p:nvPr/>
          </p:nvSpPr>
          <p:spPr>
            <a:xfrm rot="5400000" flipH="1">
              <a:off x="6586901" y="3829106"/>
              <a:ext cx="1444869" cy="2842732"/>
            </a:xfrm>
            <a:prstGeom prst="uturnArrow">
              <a:avLst>
                <a:gd name="adj1" fmla="val 25000"/>
                <a:gd name="adj2" fmla="val 21348"/>
                <a:gd name="adj3" fmla="val 32302"/>
                <a:gd name="adj4" fmla="val 43750"/>
                <a:gd name="adj5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C9C6FDC-9642-40E9-BC85-378D6317EE85}"/>
                </a:ext>
              </a:extLst>
            </p:cNvPr>
            <p:cNvSpPr/>
            <p:nvPr/>
          </p:nvSpPr>
          <p:spPr>
            <a:xfrm rot="16200000">
              <a:off x="5302218" y="6230809"/>
              <a:ext cx="202512" cy="36120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BA768EC1-5DA0-4B35-83DD-9B4269154970}"/>
              </a:ext>
            </a:extLst>
          </p:cNvPr>
          <p:cNvGrpSpPr/>
          <p:nvPr/>
        </p:nvGrpSpPr>
        <p:grpSpPr>
          <a:xfrm>
            <a:off x="6638431" y="1661651"/>
            <a:ext cx="3480829" cy="895149"/>
            <a:chOff x="6210998" y="1433695"/>
            <a:chExt cx="2931973" cy="895149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9F8C9E3D-FC22-4C46-8D8D-CE1835B39CDD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BF5D357F-D76B-4956-9BBF-11540CEBF625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212DB895-51EE-4B2C-8E08-131405F2AF1E}"/>
              </a:ext>
            </a:extLst>
          </p:cNvPr>
          <p:cNvGrpSpPr/>
          <p:nvPr/>
        </p:nvGrpSpPr>
        <p:grpSpPr>
          <a:xfrm>
            <a:off x="8981769" y="3068515"/>
            <a:ext cx="2493149" cy="895149"/>
            <a:chOff x="6210998" y="1433695"/>
            <a:chExt cx="2931973" cy="895149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5CF674C3-9B53-4D86-84B4-5828FF3F689D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612165B0-E491-443B-B3DD-43035824A6CC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5986D5C1-A414-4DA8-965A-16DCBA0FB008}"/>
              </a:ext>
            </a:extLst>
          </p:cNvPr>
          <p:cNvGrpSpPr/>
          <p:nvPr/>
        </p:nvGrpSpPr>
        <p:grpSpPr>
          <a:xfrm>
            <a:off x="8981769" y="4889987"/>
            <a:ext cx="2493149" cy="895149"/>
            <a:chOff x="6210998" y="1433695"/>
            <a:chExt cx="2931973" cy="895149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41331E39-DAA1-48E1-BBA6-D291175089FF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9B7FC125-52E3-4121-8A22-6B8BDBFA2CD2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0B0A1220-6500-43C6-8752-BE5256AC9900}"/>
              </a:ext>
            </a:extLst>
          </p:cNvPr>
          <p:cNvGrpSpPr/>
          <p:nvPr/>
        </p:nvGrpSpPr>
        <p:grpSpPr>
          <a:xfrm>
            <a:off x="717083" y="2175399"/>
            <a:ext cx="2493149" cy="895149"/>
            <a:chOff x="6210998" y="1433695"/>
            <a:chExt cx="2931973" cy="895149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E08F6BC7-2C5A-4E47-A20C-8C215D6DEB7D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B89C823B-7E72-4C36-80EB-58092A517718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46DA31D8-87A1-4B02-ACEE-139014F99EC1}"/>
              </a:ext>
            </a:extLst>
          </p:cNvPr>
          <p:cNvGrpSpPr/>
          <p:nvPr/>
        </p:nvGrpSpPr>
        <p:grpSpPr>
          <a:xfrm>
            <a:off x="717083" y="3996871"/>
            <a:ext cx="2493149" cy="895149"/>
            <a:chOff x="6210998" y="1433695"/>
            <a:chExt cx="2931973" cy="895149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27660D5A-284F-469D-9BAC-8473CA28594F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4D74B6A2-B81C-4EA6-9A11-0DC19CB3220C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4" name="Oval 273">
            <a:extLst>
              <a:ext uri="{FF2B5EF4-FFF2-40B4-BE49-F238E27FC236}">
                <a16:creationId xmlns:a16="http://schemas.microsoft.com/office/drawing/2014/main" id="{CDD2D243-D4E2-4724-B94F-4C4324DB48D8}"/>
              </a:ext>
            </a:extLst>
          </p:cNvPr>
          <p:cNvSpPr/>
          <p:nvPr/>
        </p:nvSpPr>
        <p:spPr>
          <a:xfrm>
            <a:off x="3885570" y="2291775"/>
            <a:ext cx="566263" cy="566261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5" name="Parallelogram 15">
            <a:extLst>
              <a:ext uri="{FF2B5EF4-FFF2-40B4-BE49-F238E27FC236}">
                <a16:creationId xmlns:a16="http://schemas.microsoft.com/office/drawing/2014/main" id="{E95235A8-19F9-4671-A00B-761362CB74B8}"/>
              </a:ext>
            </a:extLst>
          </p:cNvPr>
          <p:cNvSpPr/>
          <p:nvPr/>
        </p:nvSpPr>
        <p:spPr>
          <a:xfrm flipH="1">
            <a:off x="4006358" y="2424217"/>
            <a:ext cx="324686" cy="32468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8B14178C-8E26-4454-B300-08E2CDEFEA10}"/>
              </a:ext>
            </a:extLst>
          </p:cNvPr>
          <p:cNvSpPr/>
          <p:nvPr/>
        </p:nvSpPr>
        <p:spPr>
          <a:xfrm>
            <a:off x="7761252" y="3232959"/>
            <a:ext cx="566263" cy="566261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49A70A64-DE99-4360-91DB-604C6E627303}"/>
              </a:ext>
            </a:extLst>
          </p:cNvPr>
          <p:cNvSpPr/>
          <p:nvPr/>
        </p:nvSpPr>
        <p:spPr>
          <a:xfrm>
            <a:off x="3897099" y="4175773"/>
            <a:ext cx="566263" cy="566261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D0FA9C34-13FB-4A1B-B0DD-1AD46142ADD6}"/>
              </a:ext>
            </a:extLst>
          </p:cNvPr>
          <p:cNvSpPr/>
          <p:nvPr/>
        </p:nvSpPr>
        <p:spPr>
          <a:xfrm>
            <a:off x="7761252" y="5125081"/>
            <a:ext cx="566263" cy="566261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9" name="Rounded Rectangle 10">
            <a:extLst>
              <a:ext uri="{FF2B5EF4-FFF2-40B4-BE49-F238E27FC236}">
                <a16:creationId xmlns:a16="http://schemas.microsoft.com/office/drawing/2014/main" id="{F8FD5B02-FF61-4F49-9B71-95AE5EE331AD}"/>
              </a:ext>
            </a:extLst>
          </p:cNvPr>
          <p:cNvSpPr/>
          <p:nvPr/>
        </p:nvSpPr>
        <p:spPr>
          <a:xfrm>
            <a:off x="7939069" y="5247174"/>
            <a:ext cx="237207" cy="31391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0" name="Rounded Rectangle 6">
            <a:extLst>
              <a:ext uri="{FF2B5EF4-FFF2-40B4-BE49-F238E27FC236}">
                <a16:creationId xmlns:a16="http://schemas.microsoft.com/office/drawing/2014/main" id="{F2F6E713-C846-416D-A4CD-43730372939B}"/>
              </a:ext>
            </a:extLst>
          </p:cNvPr>
          <p:cNvSpPr/>
          <p:nvPr/>
        </p:nvSpPr>
        <p:spPr>
          <a:xfrm>
            <a:off x="7913091" y="3376292"/>
            <a:ext cx="294975" cy="29989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1" name="Rectangle 16">
            <a:extLst>
              <a:ext uri="{FF2B5EF4-FFF2-40B4-BE49-F238E27FC236}">
                <a16:creationId xmlns:a16="http://schemas.microsoft.com/office/drawing/2014/main" id="{82AB0802-861E-4D8C-B19F-555540E7A6A8}"/>
              </a:ext>
            </a:extLst>
          </p:cNvPr>
          <p:cNvSpPr/>
          <p:nvPr/>
        </p:nvSpPr>
        <p:spPr>
          <a:xfrm rot="2700000">
            <a:off x="4067457" y="4261764"/>
            <a:ext cx="229406" cy="41128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129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2021-04-14T01:50:05Z</dcterms:modified>
</cp:coreProperties>
</file>