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093" name="TextBox 1092">
            <a:extLst>
              <a:ext uri="{FF2B5EF4-FFF2-40B4-BE49-F238E27FC236}">
                <a16:creationId xmlns:a16="http://schemas.microsoft.com/office/drawing/2014/main" id="{D807C763-62BB-4827-A11E-84A32D23DE8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71" name="Freeform: Shape 2570">
            <a:extLst>
              <a:ext uri="{FF2B5EF4-FFF2-40B4-BE49-F238E27FC236}">
                <a16:creationId xmlns:a16="http://schemas.microsoft.com/office/drawing/2014/main" id="{8E9CC0D2-9D97-4EB4-88D3-0943B0C35EBD}"/>
              </a:ext>
            </a:extLst>
          </p:cNvPr>
          <p:cNvSpPr/>
          <p:nvPr/>
        </p:nvSpPr>
        <p:spPr>
          <a:xfrm>
            <a:off x="10350778" y="3407267"/>
            <a:ext cx="1147259" cy="1047174"/>
          </a:xfrm>
          <a:custGeom>
            <a:avLst/>
            <a:gdLst>
              <a:gd name="connsiteX0" fmla="*/ 529143 w 1005581"/>
              <a:gd name="connsiteY0" fmla="*/ 0 h 952876"/>
              <a:gd name="connsiteX1" fmla="*/ 1005581 w 1005581"/>
              <a:gd name="connsiteY1" fmla="*/ 476438 h 952876"/>
              <a:gd name="connsiteX2" fmla="*/ 529143 w 1005581"/>
              <a:gd name="connsiteY2" fmla="*/ 952876 h 952876"/>
              <a:gd name="connsiteX3" fmla="*/ 529143 w 1005581"/>
              <a:gd name="connsiteY3" fmla="*/ 711389 h 952876"/>
              <a:gd name="connsiteX4" fmla="*/ 0 w 1005581"/>
              <a:gd name="connsiteY4" fmla="*/ 711389 h 952876"/>
              <a:gd name="connsiteX5" fmla="*/ 0 w 1005581"/>
              <a:gd name="connsiteY5" fmla="*/ 711140 h 952876"/>
              <a:gd name="connsiteX6" fmla="*/ 289516 w 1005581"/>
              <a:gd name="connsiteY6" fmla="*/ 709416 h 952876"/>
              <a:gd name="connsiteX7" fmla="*/ 117604 w 1005581"/>
              <a:gd name="connsiteY7" fmla="*/ 243081 h 952876"/>
              <a:gd name="connsiteX8" fmla="*/ 0 w 1005581"/>
              <a:gd name="connsiteY8" fmla="*/ 243782 h 952876"/>
              <a:gd name="connsiteX9" fmla="*/ 0 w 1005581"/>
              <a:gd name="connsiteY9" fmla="*/ 241487 h 952876"/>
              <a:gd name="connsiteX10" fmla="*/ 529143 w 1005581"/>
              <a:gd name="connsiteY10" fmla="*/ 241487 h 952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05581" h="952876">
                <a:moveTo>
                  <a:pt x="529143" y="0"/>
                </a:moveTo>
                <a:lnTo>
                  <a:pt x="1005581" y="476438"/>
                </a:lnTo>
                <a:lnTo>
                  <a:pt x="529143" y="952876"/>
                </a:lnTo>
                <a:lnTo>
                  <a:pt x="529143" y="711389"/>
                </a:lnTo>
                <a:lnTo>
                  <a:pt x="0" y="711389"/>
                </a:lnTo>
                <a:lnTo>
                  <a:pt x="0" y="711140"/>
                </a:lnTo>
                <a:lnTo>
                  <a:pt x="289516" y="709416"/>
                </a:lnTo>
                <a:lnTo>
                  <a:pt x="117604" y="243081"/>
                </a:lnTo>
                <a:lnTo>
                  <a:pt x="0" y="243782"/>
                </a:lnTo>
                <a:lnTo>
                  <a:pt x="0" y="241487"/>
                </a:lnTo>
                <a:lnTo>
                  <a:pt x="529143" y="24148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72" name="Parallelogram 2571">
            <a:extLst>
              <a:ext uri="{FF2B5EF4-FFF2-40B4-BE49-F238E27FC236}">
                <a16:creationId xmlns:a16="http://schemas.microsoft.com/office/drawing/2014/main" id="{4C5567E8-EE71-4407-AF85-6FA1CF194596}"/>
              </a:ext>
            </a:extLst>
          </p:cNvPr>
          <p:cNvSpPr/>
          <p:nvPr/>
        </p:nvSpPr>
        <p:spPr>
          <a:xfrm rot="4231473">
            <a:off x="2784995" y="3202005"/>
            <a:ext cx="1057314" cy="1466225"/>
          </a:xfrm>
          <a:prstGeom prst="parallelogram">
            <a:avLst>
              <a:gd name="adj" fmla="val 48341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573" name="Parallelogram 2572">
            <a:extLst>
              <a:ext uri="{FF2B5EF4-FFF2-40B4-BE49-F238E27FC236}">
                <a16:creationId xmlns:a16="http://schemas.microsoft.com/office/drawing/2014/main" id="{041F102F-D5AA-41B4-B5A4-3C3E3BD63BDE}"/>
              </a:ext>
            </a:extLst>
          </p:cNvPr>
          <p:cNvSpPr/>
          <p:nvPr/>
        </p:nvSpPr>
        <p:spPr>
          <a:xfrm rot="4231473">
            <a:off x="4392186" y="3202006"/>
            <a:ext cx="1057314" cy="1466225"/>
          </a:xfrm>
          <a:prstGeom prst="parallelogram">
            <a:avLst>
              <a:gd name="adj" fmla="val 4834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574" name="Parallelogram 2573">
            <a:extLst>
              <a:ext uri="{FF2B5EF4-FFF2-40B4-BE49-F238E27FC236}">
                <a16:creationId xmlns:a16="http://schemas.microsoft.com/office/drawing/2014/main" id="{72FD3AE6-84D8-451A-9FF7-C06452DD7182}"/>
              </a:ext>
            </a:extLst>
          </p:cNvPr>
          <p:cNvSpPr/>
          <p:nvPr/>
        </p:nvSpPr>
        <p:spPr>
          <a:xfrm rot="4231473">
            <a:off x="6003069" y="3202006"/>
            <a:ext cx="1057314" cy="1466225"/>
          </a:xfrm>
          <a:prstGeom prst="parallelogram">
            <a:avLst>
              <a:gd name="adj" fmla="val 48341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575" name="Parallelogram 2574">
            <a:extLst>
              <a:ext uri="{FF2B5EF4-FFF2-40B4-BE49-F238E27FC236}">
                <a16:creationId xmlns:a16="http://schemas.microsoft.com/office/drawing/2014/main" id="{D4EE64A6-C8D3-484E-836D-7CA17A17E488}"/>
              </a:ext>
            </a:extLst>
          </p:cNvPr>
          <p:cNvSpPr/>
          <p:nvPr/>
        </p:nvSpPr>
        <p:spPr>
          <a:xfrm rot="4231473">
            <a:off x="7613950" y="3202006"/>
            <a:ext cx="1057314" cy="1466225"/>
          </a:xfrm>
          <a:prstGeom prst="parallelogram">
            <a:avLst>
              <a:gd name="adj" fmla="val 4834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576" name="Parallelogram 2575">
            <a:extLst>
              <a:ext uri="{FF2B5EF4-FFF2-40B4-BE49-F238E27FC236}">
                <a16:creationId xmlns:a16="http://schemas.microsoft.com/office/drawing/2014/main" id="{E873A721-1D8C-41DB-A38A-EB8F7526207B}"/>
              </a:ext>
            </a:extLst>
          </p:cNvPr>
          <p:cNvSpPr/>
          <p:nvPr/>
        </p:nvSpPr>
        <p:spPr>
          <a:xfrm rot="4231473">
            <a:off x="9224832" y="3202006"/>
            <a:ext cx="1057314" cy="1466225"/>
          </a:xfrm>
          <a:prstGeom prst="parallelogram">
            <a:avLst>
              <a:gd name="adj" fmla="val 48341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577" name="Parallelogram 36">
            <a:extLst>
              <a:ext uri="{FF2B5EF4-FFF2-40B4-BE49-F238E27FC236}">
                <a16:creationId xmlns:a16="http://schemas.microsoft.com/office/drawing/2014/main" id="{362F2795-89BD-435E-B67B-7D322E8C366A}"/>
              </a:ext>
            </a:extLst>
          </p:cNvPr>
          <p:cNvSpPr/>
          <p:nvPr/>
        </p:nvSpPr>
        <p:spPr>
          <a:xfrm rot="4231473">
            <a:off x="1173179" y="3208604"/>
            <a:ext cx="1057314" cy="1466225"/>
          </a:xfrm>
          <a:prstGeom prst="parallelogram">
            <a:avLst>
              <a:gd name="adj" fmla="val 48341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578" name="직사각형 113">
            <a:extLst>
              <a:ext uri="{FF2B5EF4-FFF2-40B4-BE49-F238E27FC236}">
                <a16:creationId xmlns:a16="http://schemas.microsoft.com/office/drawing/2014/main" id="{3857490D-F83E-49AD-A9CF-E2765FA26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983" y="3757050"/>
            <a:ext cx="8404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b="1" dirty="0">
                <a:solidFill>
                  <a:schemeClr val="bg1"/>
                </a:solidFill>
                <a:cs typeface="Arial" charset="0"/>
              </a:rPr>
              <a:t>2017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2579" name="TextBox 2578">
            <a:extLst>
              <a:ext uri="{FF2B5EF4-FFF2-40B4-BE49-F238E27FC236}">
                <a16:creationId xmlns:a16="http://schemas.microsoft.com/office/drawing/2014/main" id="{9A6BCE5D-CDB3-4BCB-88AB-571EFFD92288}"/>
              </a:ext>
            </a:extLst>
          </p:cNvPr>
          <p:cNvSpPr txBox="1"/>
          <p:nvPr/>
        </p:nvSpPr>
        <p:spPr>
          <a:xfrm>
            <a:off x="4502548" y="3757050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80" name="TextBox 2579">
            <a:extLst>
              <a:ext uri="{FF2B5EF4-FFF2-40B4-BE49-F238E27FC236}">
                <a16:creationId xmlns:a16="http://schemas.microsoft.com/office/drawing/2014/main" id="{DD484B91-3231-4B2C-BCE6-7E28844D5208}"/>
              </a:ext>
            </a:extLst>
          </p:cNvPr>
          <p:cNvSpPr txBox="1"/>
          <p:nvPr/>
        </p:nvSpPr>
        <p:spPr>
          <a:xfrm>
            <a:off x="6110689" y="3757050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81" name="TextBox 2580">
            <a:extLst>
              <a:ext uri="{FF2B5EF4-FFF2-40B4-BE49-F238E27FC236}">
                <a16:creationId xmlns:a16="http://schemas.microsoft.com/office/drawing/2014/main" id="{43935AF8-79F2-4F5B-B872-78F66A779B9F}"/>
              </a:ext>
            </a:extLst>
          </p:cNvPr>
          <p:cNvSpPr txBox="1"/>
          <p:nvPr/>
        </p:nvSpPr>
        <p:spPr>
          <a:xfrm>
            <a:off x="7718830" y="3757050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82" name="TextBox 2581">
            <a:extLst>
              <a:ext uri="{FF2B5EF4-FFF2-40B4-BE49-F238E27FC236}">
                <a16:creationId xmlns:a16="http://schemas.microsoft.com/office/drawing/2014/main" id="{EBD0F76F-4C02-47C9-975A-8B6DAA87514C}"/>
              </a:ext>
            </a:extLst>
          </p:cNvPr>
          <p:cNvSpPr txBox="1"/>
          <p:nvPr/>
        </p:nvSpPr>
        <p:spPr>
          <a:xfrm>
            <a:off x="9326969" y="3757050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583" name="TextBox 2582">
            <a:extLst>
              <a:ext uri="{FF2B5EF4-FFF2-40B4-BE49-F238E27FC236}">
                <a16:creationId xmlns:a16="http://schemas.microsoft.com/office/drawing/2014/main" id="{A5DEC4C3-4990-4522-BD54-03306F101CA2}"/>
              </a:ext>
            </a:extLst>
          </p:cNvPr>
          <p:cNvSpPr txBox="1"/>
          <p:nvPr/>
        </p:nvSpPr>
        <p:spPr>
          <a:xfrm>
            <a:off x="1298842" y="3757050"/>
            <a:ext cx="85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584" name="Group 2583">
            <a:extLst>
              <a:ext uri="{FF2B5EF4-FFF2-40B4-BE49-F238E27FC236}">
                <a16:creationId xmlns:a16="http://schemas.microsoft.com/office/drawing/2014/main" id="{3F609862-3F23-4FC8-8919-C04366AECC11}"/>
              </a:ext>
            </a:extLst>
          </p:cNvPr>
          <p:cNvGrpSpPr/>
          <p:nvPr/>
        </p:nvGrpSpPr>
        <p:grpSpPr>
          <a:xfrm>
            <a:off x="8720922" y="4203147"/>
            <a:ext cx="2108583" cy="1890714"/>
            <a:chOff x="3517708" y="4050746"/>
            <a:chExt cx="2108583" cy="1890714"/>
          </a:xfrm>
        </p:grpSpPr>
        <p:sp>
          <p:nvSpPr>
            <p:cNvPr id="2585" name="Right Arrow 64">
              <a:extLst>
                <a:ext uri="{FF2B5EF4-FFF2-40B4-BE49-F238E27FC236}">
                  <a16:creationId xmlns:a16="http://schemas.microsoft.com/office/drawing/2014/main" id="{9B1A86A8-B2E3-4A45-A43D-19424AB13E8B}"/>
                </a:ext>
              </a:extLst>
            </p:cNvPr>
            <p:cNvSpPr/>
            <p:nvPr/>
          </p:nvSpPr>
          <p:spPr>
            <a:xfrm rot="16200000">
              <a:off x="4283968" y="4096462"/>
              <a:ext cx="576064" cy="484632"/>
            </a:xfrm>
            <a:prstGeom prst="rightArrow">
              <a:avLst>
                <a:gd name="adj1" fmla="val 50000"/>
                <a:gd name="adj2" fmla="val 54388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586" name="Rounded Rectangle 65">
              <a:extLst>
                <a:ext uri="{FF2B5EF4-FFF2-40B4-BE49-F238E27FC236}">
                  <a16:creationId xmlns:a16="http://schemas.microsoft.com/office/drawing/2014/main" id="{2827F646-AAC2-4F50-9793-066C3B552EF7}"/>
                </a:ext>
              </a:extLst>
            </p:cNvPr>
            <p:cNvSpPr/>
            <p:nvPr/>
          </p:nvSpPr>
          <p:spPr>
            <a:xfrm>
              <a:off x="3517708" y="4422260"/>
              <a:ext cx="2108583" cy="151920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587" name="Group 2586">
            <a:extLst>
              <a:ext uri="{FF2B5EF4-FFF2-40B4-BE49-F238E27FC236}">
                <a16:creationId xmlns:a16="http://schemas.microsoft.com/office/drawing/2014/main" id="{905931F2-8C93-494A-B97F-777A902AF804}"/>
              </a:ext>
            </a:extLst>
          </p:cNvPr>
          <p:cNvGrpSpPr/>
          <p:nvPr/>
        </p:nvGrpSpPr>
        <p:grpSpPr>
          <a:xfrm>
            <a:off x="8755322" y="5074518"/>
            <a:ext cx="2039783" cy="923330"/>
            <a:chOff x="3305542" y="1715063"/>
            <a:chExt cx="1467971" cy="923330"/>
          </a:xfrm>
        </p:grpSpPr>
        <p:sp>
          <p:nvSpPr>
            <p:cNvPr id="2588" name="TextBox 2587">
              <a:extLst>
                <a:ext uri="{FF2B5EF4-FFF2-40B4-BE49-F238E27FC236}">
                  <a16:creationId xmlns:a16="http://schemas.microsoft.com/office/drawing/2014/main" id="{A59F0066-F79F-47C0-9C10-7607F172C683}"/>
                </a:ext>
              </a:extLst>
            </p:cNvPr>
            <p:cNvSpPr txBox="1"/>
            <p:nvPr/>
          </p:nvSpPr>
          <p:spPr>
            <a:xfrm>
              <a:off x="3305542" y="1715063"/>
              <a:ext cx="14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89" name="TextBox 2588">
              <a:extLst>
                <a:ext uri="{FF2B5EF4-FFF2-40B4-BE49-F238E27FC236}">
                  <a16:creationId xmlns:a16="http://schemas.microsoft.com/office/drawing/2014/main" id="{9172CC76-7F24-4D76-BAC0-8B20BFE3D0B3}"/>
                </a:ext>
              </a:extLst>
            </p:cNvPr>
            <p:cNvSpPr txBox="1"/>
            <p:nvPr/>
          </p:nvSpPr>
          <p:spPr>
            <a:xfrm>
              <a:off x="3305542" y="1992062"/>
              <a:ext cx="14679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90" name="Group 2589">
            <a:extLst>
              <a:ext uri="{FF2B5EF4-FFF2-40B4-BE49-F238E27FC236}">
                <a16:creationId xmlns:a16="http://schemas.microsoft.com/office/drawing/2014/main" id="{126B24A8-ECEF-4338-B01E-CA5AAFE54366}"/>
              </a:ext>
            </a:extLst>
          </p:cNvPr>
          <p:cNvGrpSpPr/>
          <p:nvPr/>
        </p:nvGrpSpPr>
        <p:grpSpPr>
          <a:xfrm rot="10800000">
            <a:off x="3873446" y="1848585"/>
            <a:ext cx="2108583" cy="1890287"/>
            <a:chOff x="735226" y="4050746"/>
            <a:chExt cx="2108583" cy="1890287"/>
          </a:xfrm>
        </p:grpSpPr>
        <p:sp>
          <p:nvSpPr>
            <p:cNvPr id="2591" name="Right Arrow 70">
              <a:extLst>
                <a:ext uri="{FF2B5EF4-FFF2-40B4-BE49-F238E27FC236}">
                  <a16:creationId xmlns:a16="http://schemas.microsoft.com/office/drawing/2014/main" id="{CA95F54E-0AAE-4B6F-8371-D04273E13FC4}"/>
                </a:ext>
              </a:extLst>
            </p:cNvPr>
            <p:cNvSpPr/>
            <p:nvPr/>
          </p:nvSpPr>
          <p:spPr>
            <a:xfrm rot="16200000">
              <a:off x="1501484" y="4096462"/>
              <a:ext cx="576064" cy="484632"/>
            </a:xfrm>
            <a:prstGeom prst="rightArrow">
              <a:avLst>
                <a:gd name="adj1" fmla="val 50000"/>
                <a:gd name="adj2" fmla="val 5438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592" name="Rounded Rectangle 71">
              <a:extLst>
                <a:ext uri="{FF2B5EF4-FFF2-40B4-BE49-F238E27FC236}">
                  <a16:creationId xmlns:a16="http://schemas.microsoft.com/office/drawing/2014/main" id="{7905345B-EFD6-46F4-AA32-D2CFC1B307F5}"/>
                </a:ext>
              </a:extLst>
            </p:cNvPr>
            <p:cNvSpPr/>
            <p:nvPr/>
          </p:nvSpPr>
          <p:spPr>
            <a:xfrm>
              <a:off x="735226" y="4422262"/>
              <a:ext cx="2108583" cy="1518771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593" name="Group 2592">
            <a:extLst>
              <a:ext uri="{FF2B5EF4-FFF2-40B4-BE49-F238E27FC236}">
                <a16:creationId xmlns:a16="http://schemas.microsoft.com/office/drawing/2014/main" id="{2A176A51-9B5B-4F4F-98DB-A07DEA3F159C}"/>
              </a:ext>
            </a:extLst>
          </p:cNvPr>
          <p:cNvGrpSpPr/>
          <p:nvPr/>
        </p:nvGrpSpPr>
        <p:grpSpPr>
          <a:xfrm>
            <a:off x="3873447" y="1964159"/>
            <a:ext cx="2108582" cy="923330"/>
            <a:chOff x="3305542" y="1715063"/>
            <a:chExt cx="1467971" cy="923330"/>
          </a:xfrm>
        </p:grpSpPr>
        <p:sp>
          <p:nvSpPr>
            <p:cNvPr id="2594" name="TextBox 2593">
              <a:extLst>
                <a:ext uri="{FF2B5EF4-FFF2-40B4-BE49-F238E27FC236}">
                  <a16:creationId xmlns:a16="http://schemas.microsoft.com/office/drawing/2014/main" id="{ED456C14-B25E-4C4F-9D9F-2B47C1B4F581}"/>
                </a:ext>
              </a:extLst>
            </p:cNvPr>
            <p:cNvSpPr txBox="1"/>
            <p:nvPr/>
          </p:nvSpPr>
          <p:spPr>
            <a:xfrm>
              <a:off x="3305542" y="1715063"/>
              <a:ext cx="14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95" name="TextBox 2594">
              <a:extLst>
                <a:ext uri="{FF2B5EF4-FFF2-40B4-BE49-F238E27FC236}">
                  <a16:creationId xmlns:a16="http://schemas.microsoft.com/office/drawing/2014/main" id="{3EF43B0C-8AF0-403B-A047-7FB7714F2385}"/>
                </a:ext>
              </a:extLst>
            </p:cNvPr>
            <p:cNvSpPr txBox="1"/>
            <p:nvPr/>
          </p:nvSpPr>
          <p:spPr>
            <a:xfrm>
              <a:off x="3305542" y="1992062"/>
              <a:ext cx="14679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96" name="Group 2595">
            <a:extLst>
              <a:ext uri="{FF2B5EF4-FFF2-40B4-BE49-F238E27FC236}">
                <a16:creationId xmlns:a16="http://schemas.microsoft.com/office/drawing/2014/main" id="{DC927A7D-B04F-4014-9D8C-B16FEF616421}"/>
              </a:ext>
            </a:extLst>
          </p:cNvPr>
          <p:cNvGrpSpPr/>
          <p:nvPr/>
        </p:nvGrpSpPr>
        <p:grpSpPr>
          <a:xfrm>
            <a:off x="2257621" y="4203147"/>
            <a:ext cx="2108583" cy="1890714"/>
            <a:chOff x="735224" y="4050746"/>
            <a:chExt cx="2108583" cy="1890714"/>
          </a:xfrm>
        </p:grpSpPr>
        <p:sp>
          <p:nvSpPr>
            <p:cNvPr id="2597" name="Right Arrow 79">
              <a:extLst>
                <a:ext uri="{FF2B5EF4-FFF2-40B4-BE49-F238E27FC236}">
                  <a16:creationId xmlns:a16="http://schemas.microsoft.com/office/drawing/2014/main" id="{D110E7E1-3FB4-40CB-BAAF-01B7D81A558A}"/>
                </a:ext>
              </a:extLst>
            </p:cNvPr>
            <p:cNvSpPr/>
            <p:nvPr/>
          </p:nvSpPr>
          <p:spPr>
            <a:xfrm rot="16200000">
              <a:off x="1501484" y="4096462"/>
              <a:ext cx="576064" cy="484632"/>
            </a:xfrm>
            <a:prstGeom prst="rightArrow">
              <a:avLst>
                <a:gd name="adj1" fmla="val 50000"/>
                <a:gd name="adj2" fmla="val 5438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598" name="Rounded Rectangle 80">
              <a:extLst>
                <a:ext uri="{FF2B5EF4-FFF2-40B4-BE49-F238E27FC236}">
                  <a16:creationId xmlns:a16="http://schemas.microsoft.com/office/drawing/2014/main" id="{E0EB7616-0FD5-46F2-9172-D260EB1C7051}"/>
                </a:ext>
              </a:extLst>
            </p:cNvPr>
            <p:cNvSpPr/>
            <p:nvPr/>
          </p:nvSpPr>
          <p:spPr>
            <a:xfrm>
              <a:off x="735224" y="4422260"/>
              <a:ext cx="2108583" cy="151920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599" name="Group 2598">
            <a:extLst>
              <a:ext uri="{FF2B5EF4-FFF2-40B4-BE49-F238E27FC236}">
                <a16:creationId xmlns:a16="http://schemas.microsoft.com/office/drawing/2014/main" id="{1C5B56B1-03C9-4ACF-B09E-F5CA36FD86BF}"/>
              </a:ext>
            </a:extLst>
          </p:cNvPr>
          <p:cNvGrpSpPr/>
          <p:nvPr/>
        </p:nvGrpSpPr>
        <p:grpSpPr>
          <a:xfrm>
            <a:off x="2292021" y="5074518"/>
            <a:ext cx="2039783" cy="923330"/>
            <a:chOff x="3305542" y="1715063"/>
            <a:chExt cx="1467971" cy="923330"/>
          </a:xfrm>
        </p:grpSpPr>
        <p:sp>
          <p:nvSpPr>
            <p:cNvPr id="2600" name="TextBox 2599">
              <a:extLst>
                <a:ext uri="{FF2B5EF4-FFF2-40B4-BE49-F238E27FC236}">
                  <a16:creationId xmlns:a16="http://schemas.microsoft.com/office/drawing/2014/main" id="{DFA04C31-21F1-4223-A6F2-8C04A3A2F89F}"/>
                </a:ext>
              </a:extLst>
            </p:cNvPr>
            <p:cNvSpPr txBox="1"/>
            <p:nvPr/>
          </p:nvSpPr>
          <p:spPr>
            <a:xfrm>
              <a:off x="3305542" y="1715063"/>
              <a:ext cx="14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01" name="TextBox 2600">
              <a:extLst>
                <a:ext uri="{FF2B5EF4-FFF2-40B4-BE49-F238E27FC236}">
                  <a16:creationId xmlns:a16="http://schemas.microsoft.com/office/drawing/2014/main" id="{7EE90F5F-9B8D-4D74-A0A0-6B0FB9313D7A}"/>
                </a:ext>
              </a:extLst>
            </p:cNvPr>
            <p:cNvSpPr txBox="1"/>
            <p:nvPr/>
          </p:nvSpPr>
          <p:spPr>
            <a:xfrm>
              <a:off x="3305542" y="1992062"/>
              <a:ext cx="14679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02" name="Rectangle 15">
            <a:extLst>
              <a:ext uri="{FF2B5EF4-FFF2-40B4-BE49-F238E27FC236}">
                <a16:creationId xmlns:a16="http://schemas.microsoft.com/office/drawing/2014/main" id="{48929E0D-62EA-4DC4-8835-EEEE56708EEE}"/>
              </a:ext>
            </a:extLst>
          </p:cNvPr>
          <p:cNvSpPr/>
          <p:nvPr/>
        </p:nvSpPr>
        <p:spPr>
          <a:xfrm rot="14270044">
            <a:off x="3137011" y="4700138"/>
            <a:ext cx="359737" cy="374732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pSp>
        <p:nvGrpSpPr>
          <p:cNvPr id="2603" name="Group 2602">
            <a:extLst>
              <a:ext uri="{FF2B5EF4-FFF2-40B4-BE49-F238E27FC236}">
                <a16:creationId xmlns:a16="http://schemas.microsoft.com/office/drawing/2014/main" id="{7CC854F2-E98B-444D-97A4-18677E268580}"/>
              </a:ext>
            </a:extLst>
          </p:cNvPr>
          <p:cNvGrpSpPr/>
          <p:nvPr/>
        </p:nvGrpSpPr>
        <p:grpSpPr>
          <a:xfrm>
            <a:off x="5489271" y="4203147"/>
            <a:ext cx="2108583" cy="1890714"/>
            <a:chOff x="3517708" y="4050746"/>
            <a:chExt cx="2108583" cy="1890714"/>
          </a:xfrm>
        </p:grpSpPr>
        <p:sp>
          <p:nvSpPr>
            <p:cNvPr id="2604" name="Right Arrow 91">
              <a:extLst>
                <a:ext uri="{FF2B5EF4-FFF2-40B4-BE49-F238E27FC236}">
                  <a16:creationId xmlns:a16="http://schemas.microsoft.com/office/drawing/2014/main" id="{B515B9F4-2E95-4123-AAB7-D0DF4B1DF934}"/>
                </a:ext>
              </a:extLst>
            </p:cNvPr>
            <p:cNvSpPr/>
            <p:nvPr/>
          </p:nvSpPr>
          <p:spPr>
            <a:xfrm rot="16200000">
              <a:off x="4283968" y="4096462"/>
              <a:ext cx="576064" cy="484632"/>
            </a:xfrm>
            <a:prstGeom prst="rightArrow">
              <a:avLst>
                <a:gd name="adj1" fmla="val 50000"/>
                <a:gd name="adj2" fmla="val 54388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605" name="Rounded Rectangle 92">
              <a:extLst>
                <a:ext uri="{FF2B5EF4-FFF2-40B4-BE49-F238E27FC236}">
                  <a16:creationId xmlns:a16="http://schemas.microsoft.com/office/drawing/2014/main" id="{D65A5303-4890-498A-8AD8-4B8055DA3976}"/>
                </a:ext>
              </a:extLst>
            </p:cNvPr>
            <p:cNvSpPr/>
            <p:nvPr/>
          </p:nvSpPr>
          <p:spPr>
            <a:xfrm>
              <a:off x="3517708" y="4422260"/>
              <a:ext cx="2108583" cy="1519200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606" name="Group 2605">
            <a:extLst>
              <a:ext uri="{FF2B5EF4-FFF2-40B4-BE49-F238E27FC236}">
                <a16:creationId xmlns:a16="http://schemas.microsoft.com/office/drawing/2014/main" id="{A434F9A2-708C-4A28-AD62-98D0906C2BBE}"/>
              </a:ext>
            </a:extLst>
          </p:cNvPr>
          <p:cNvGrpSpPr/>
          <p:nvPr/>
        </p:nvGrpSpPr>
        <p:grpSpPr>
          <a:xfrm>
            <a:off x="5523672" y="5074518"/>
            <a:ext cx="2039783" cy="923330"/>
            <a:chOff x="3305542" y="1715063"/>
            <a:chExt cx="1467971" cy="923330"/>
          </a:xfrm>
        </p:grpSpPr>
        <p:sp>
          <p:nvSpPr>
            <p:cNvPr id="2607" name="TextBox 2606">
              <a:extLst>
                <a:ext uri="{FF2B5EF4-FFF2-40B4-BE49-F238E27FC236}">
                  <a16:creationId xmlns:a16="http://schemas.microsoft.com/office/drawing/2014/main" id="{14DBD814-8C67-4627-874F-060A7E1D0B6C}"/>
                </a:ext>
              </a:extLst>
            </p:cNvPr>
            <p:cNvSpPr txBox="1"/>
            <p:nvPr/>
          </p:nvSpPr>
          <p:spPr>
            <a:xfrm>
              <a:off x="3305542" y="1715063"/>
              <a:ext cx="14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08" name="TextBox 2607">
              <a:extLst>
                <a:ext uri="{FF2B5EF4-FFF2-40B4-BE49-F238E27FC236}">
                  <a16:creationId xmlns:a16="http://schemas.microsoft.com/office/drawing/2014/main" id="{9BCED9B5-578C-4D0F-94B9-3B976D441A84}"/>
                </a:ext>
              </a:extLst>
            </p:cNvPr>
            <p:cNvSpPr txBox="1"/>
            <p:nvPr/>
          </p:nvSpPr>
          <p:spPr>
            <a:xfrm>
              <a:off x="3305542" y="1992062"/>
              <a:ext cx="14679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09" name="Rectangle 1">
            <a:extLst>
              <a:ext uri="{FF2B5EF4-FFF2-40B4-BE49-F238E27FC236}">
                <a16:creationId xmlns:a16="http://schemas.microsoft.com/office/drawing/2014/main" id="{B82AACF9-8101-4768-B814-7FA1E6A7C6EB}"/>
              </a:ext>
            </a:extLst>
          </p:cNvPr>
          <p:cNvSpPr/>
          <p:nvPr/>
        </p:nvSpPr>
        <p:spPr>
          <a:xfrm>
            <a:off x="6357509" y="4682093"/>
            <a:ext cx="348430" cy="347763"/>
          </a:xfrm>
          <a:custGeom>
            <a:avLst/>
            <a:gdLst/>
            <a:ahLst/>
            <a:cxnLst/>
            <a:rect l="l" t="t" r="r" b="b"/>
            <a:pathLst>
              <a:path w="4020621" h="4012920">
                <a:moveTo>
                  <a:pt x="780213" y="3724888"/>
                </a:moveTo>
                <a:lnTo>
                  <a:pt x="2868445" y="3724888"/>
                </a:lnTo>
                <a:lnTo>
                  <a:pt x="2868445" y="4012920"/>
                </a:lnTo>
                <a:lnTo>
                  <a:pt x="780213" y="4012920"/>
                </a:lnTo>
                <a:close/>
                <a:moveTo>
                  <a:pt x="4020621" y="2152587"/>
                </a:moveTo>
                <a:lnTo>
                  <a:pt x="4020621" y="3448731"/>
                </a:lnTo>
                <a:lnTo>
                  <a:pt x="3903908" y="3386593"/>
                </a:lnTo>
                <a:lnTo>
                  <a:pt x="3903908" y="2214725"/>
                </a:lnTo>
                <a:close/>
                <a:moveTo>
                  <a:pt x="1582587" y="1544569"/>
                </a:moveTo>
                <a:cubicBezTo>
                  <a:pt x="1525677" y="1652847"/>
                  <a:pt x="1434945" y="1739939"/>
                  <a:pt x="1324158" y="1792547"/>
                </a:cubicBezTo>
                <a:lnTo>
                  <a:pt x="1790243" y="1792547"/>
                </a:lnTo>
                <a:cubicBezTo>
                  <a:pt x="1708293" y="1721838"/>
                  <a:pt x="1638004" y="1638154"/>
                  <a:pt x="1582587" y="1544569"/>
                </a:cubicBezTo>
                <a:close/>
                <a:moveTo>
                  <a:pt x="1238323" y="1312673"/>
                </a:moveTo>
                <a:cubicBezTo>
                  <a:pt x="1173622" y="1312673"/>
                  <a:pt x="1121172" y="1365123"/>
                  <a:pt x="1121172" y="1429824"/>
                </a:cubicBezTo>
                <a:cubicBezTo>
                  <a:pt x="1121172" y="1494525"/>
                  <a:pt x="1173622" y="1546975"/>
                  <a:pt x="1238323" y="1546975"/>
                </a:cubicBezTo>
                <a:cubicBezTo>
                  <a:pt x="1303024" y="1546975"/>
                  <a:pt x="1355474" y="1494525"/>
                  <a:pt x="1355474" y="1429824"/>
                </a:cubicBezTo>
                <a:cubicBezTo>
                  <a:pt x="1355474" y="1365123"/>
                  <a:pt x="1303024" y="1312673"/>
                  <a:pt x="1238323" y="1312673"/>
                </a:cubicBezTo>
                <a:close/>
                <a:moveTo>
                  <a:pt x="870057" y="1312673"/>
                </a:moveTo>
                <a:cubicBezTo>
                  <a:pt x="805356" y="1312673"/>
                  <a:pt x="752906" y="1365123"/>
                  <a:pt x="752906" y="1429824"/>
                </a:cubicBezTo>
                <a:cubicBezTo>
                  <a:pt x="752906" y="1494525"/>
                  <a:pt x="805356" y="1546975"/>
                  <a:pt x="870057" y="1546975"/>
                </a:cubicBezTo>
                <a:cubicBezTo>
                  <a:pt x="934758" y="1546975"/>
                  <a:pt x="987208" y="1494525"/>
                  <a:pt x="987208" y="1429824"/>
                </a:cubicBezTo>
                <a:cubicBezTo>
                  <a:pt x="987208" y="1365123"/>
                  <a:pt x="934758" y="1312673"/>
                  <a:pt x="870057" y="1312673"/>
                </a:cubicBezTo>
                <a:close/>
                <a:moveTo>
                  <a:pt x="2775838" y="1127627"/>
                </a:moveTo>
                <a:cubicBezTo>
                  <a:pt x="2666578" y="1127627"/>
                  <a:pt x="2578006" y="1216199"/>
                  <a:pt x="2578006" y="1325459"/>
                </a:cubicBezTo>
                <a:cubicBezTo>
                  <a:pt x="2578006" y="1434719"/>
                  <a:pt x="2666578" y="1523291"/>
                  <a:pt x="2775838" y="1523291"/>
                </a:cubicBezTo>
                <a:cubicBezTo>
                  <a:pt x="2885098" y="1523291"/>
                  <a:pt x="2973670" y="1434719"/>
                  <a:pt x="2973670" y="1325459"/>
                </a:cubicBezTo>
                <a:cubicBezTo>
                  <a:pt x="2973670" y="1216199"/>
                  <a:pt x="2885098" y="1127627"/>
                  <a:pt x="2775838" y="1127627"/>
                </a:cubicBezTo>
                <a:close/>
                <a:moveTo>
                  <a:pt x="2153949" y="1127627"/>
                </a:moveTo>
                <a:cubicBezTo>
                  <a:pt x="2044689" y="1127627"/>
                  <a:pt x="1956117" y="1216199"/>
                  <a:pt x="1956117" y="1325459"/>
                </a:cubicBezTo>
                <a:cubicBezTo>
                  <a:pt x="1956117" y="1434719"/>
                  <a:pt x="2044689" y="1523291"/>
                  <a:pt x="2153949" y="1523291"/>
                </a:cubicBezTo>
                <a:cubicBezTo>
                  <a:pt x="2263209" y="1523291"/>
                  <a:pt x="2351781" y="1434719"/>
                  <a:pt x="2351781" y="1325459"/>
                </a:cubicBezTo>
                <a:cubicBezTo>
                  <a:pt x="2351781" y="1216199"/>
                  <a:pt x="2263209" y="1127627"/>
                  <a:pt x="2153949" y="1127627"/>
                </a:cubicBezTo>
                <a:close/>
                <a:moveTo>
                  <a:pt x="1238323" y="956510"/>
                </a:moveTo>
                <a:cubicBezTo>
                  <a:pt x="1173622" y="956510"/>
                  <a:pt x="1121172" y="1008960"/>
                  <a:pt x="1121172" y="1073661"/>
                </a:cubicBezTo>
                <a:cubicBezTo>
                  <a:pt x="1121172" y="1138362"/>
                  <a:pt x="1173622" y="1190812"/>
                  <a:pt x="1238323" y="1190812"/>
                </a:cubicBezTo>
                <a:cubicBezTo>
                  <a:pt x="1303024" y="1190812"/>
                  <a:pt x="1355474" y="1138362"/>
                  <a:pt x="1355474" y="1073661"/>
                </a:cubicBezTo>
                <a:cubicBezTo>
                  <a:pt x="1355474" y="1008960"/>
                  <a:pt x="1303024" y="956510"/>
                  <a:pt x="1238323" y="956510"/>
                </a:cubicBezTo>
                <a:close/>
                <a:moveTo>
                  <a:pt x="870057" y="956510"/>
                </a:moveTo>
                <a:cubicBezTo>
                  <a:pt x="805356" y="956510"/>
                  <a:pt x="752906" y="1008960"/>
                  <a:pt x="752906" y="1073661"/>
                </a:cubicBezTo>
                <a:cubicBezTo>
                  <a:pt x="752906" y="1138362"/>
                  <a:pt x="805356" y="1190812"/>
                  <a:pt x="870057" y="1190812"/>
                </a:cubicBezTo>
                <a:cubicBezTo>
                  <a:pt x="934758" y="1190812"/>
                  <a:pt x="987208" y="1138362"/>
                  <a:pt x="987208" y="1073661"/>
                </a:cubicBezTo>
                <a:cubicBezTo>
                  <a:pt x="987208" y="1008960"/>
                  <a:pt x="934758" y="956510"/>
                  <a:pt x="870057" y="956510"/>
                </a:cubicBezTo>
                <a:close/>
                <a:moveTo>
                  <a:pt x="2775838" y="526176"/>
                </a:moveTo>
                <a:cubicBezTo>
                  <a:pt x="2666578" y="526176"/>
                  <a:pt x="2578006" y="614748"/>
                  <a:pt x="2578006" y="724008"/>
                </a:cubicBezTo>
                <a:cubicBezTo>
                  <a:pt x="2578006" y="833268"/>
                  <a:pt x="2666578" y="921840"/>
                  <a:pt x="2775838" y="921840"/>
                </a:cubicBezTo>
                <a:cubicBezTo>
                  <a:pt x="2885098" y="921840"/>
                  <a:pt x="2973670" y="833268"/>
                  <a:pt x="2973670" y="724008"/>
                </a:cubicBezTo>
                <a:cubicBezTo>
                  <a:pt x="2973670" y="614748"/>
                  <a:pt x="2885098" y="526176"/>
                  <a:pt x="2775838" y="526176"/>
                </a:cubicBezTo>
                <a:close/>
                <a:moveTo>
                  <a:pt x="2153949" y="526176"/>
                </a:moveTo>
                <a:cubicBezTo>
                  <a:pt x="2044689" y="526176"/>
                  <a:pt x="1956117" y="614748"/>
                  <a:pt x="1956117" y="724008"/>
                </a:cubicBezTo>
                <a:cubicBezTo>
                  <a:pt x="1956117" y="833268"/>
                  <a:pt x="2044689" y="921840"/>
                  <a:pt x="2153949" y="921840"/>
                </a:cubicBezTo>
                <a:cubicBezTo>
                  <a:pt x="2263209" y="921840"/>
                  <a:pt x="2351781" y="833268"/>
                  <a:pt x="2351781" y="724008"/>
                </a:cubicBezTo>
                <a:cubicBezTo>
                  <a:pt x="2351781" y="614748"/>
                  <a:pt x="2263209" y="526176"/>
                  <a:pt x="2153949" y="526176"/>
                </a:cubicBezTo>
                <a:close/>
                <a:moveTo>
                  <a:pt x="2464893" y="0"/>
                </a:moveTo>
                <a:cubicBezTo>
                  <a:pt x="3030837" y="0"/>
                  <a:pt x="3489626" y="458789"/>
                  <a:pt x="3489626" y="1024733"/>
                </a:cubicBezTo>
                <a:cubicBezTo>
                  <a:pt x="3489626" y="1442455"/>
                  <a:pt x="3239684" y="1801800"/>
                  <a:pt x="2880320" y="1959209"/>
                </a:cubicBezTo>
                <a:lnTo>
                  <a:pt x="2880320" y="2008571"/>
                </a:lnTo>
                <a:lnTo>
                  <a:pt x="3250857" y="2008571"/>
                </a:lnTo>
                <a:lnTo>
                  <a:pt x="3250857" y="2359970"/>
                </a:lnTo>
                <a:lnTo>
                  <a:pt x="3437294" y="2359970"/>
                </a:lnTo>
                <a:lnTo>
                  <a:pt x="3437294" y="2360694"/>
                </a:lnTo>
                <a:lnTo>
                  <a:pt x="3852060" y="2233461"/>
                </a:lnTo>
                <a:lnTo>
                  <a:pt x="3852060" y="3367858"/>
                </a:lnTo>
                <a:lnTo>
                  <a:pt x="3437294" y="3240624"/>
                </a:lnTo>
                <a:lnTo>
                  <a:pt x="3437294" y="3241349"/>
                </a:lnTo>
                <a:lnTo>
                  <a:pt x="3250857" y="3241349"/>
                </a:lnTo>
                <a:lnTo>
                  <a:pt x="3250857" y="3633063"/>
                </a:lnTo>
                <a:lnTo>
                  <a:pt x="298529" y="3633063"/>
                </a:lnTo>
                <a:lnTo>
                  <a:pt x="298529" y="2431730"/>
                </a:lnTo>
                <a:lnTo>
                  <a:pt x="0" y="2008571"/>
                </a:lnTo>
                <a:lnTo>
                  <a:pt x="298529" y="2008571"/>
                </a:lnTo>
                <a:lnTo>
                  <a:pt x="792088" y="2008571"/>
                </a:lnTo>
                <a:lnTo>
                  <a:pt x="792088" y="1796817"/>
                </a:lnTo>
                <a:cubicBezTo>
                  <a:pt x="587745" y="1700755"/>
                  <a:pt x="447370" y="1492642"/>
                  <a:pt x="447370" y="1251742"/>
                </a:cubicBezTo>
                <a:cubicBezTo>
                  <a:pt x="447370" y="916605"/>
                  <a:pt x="719053" y="644923"/>
                  <a:pt x="1054190" y="644923"/>
                </a:cubicBezTo>
                <a:cubicBezTo>
                  <a:pt x="1212753" y="644923"/>
                  <a:pt x="1357112" y="705740"/>
                  <a:pt x="1463939" y="806702"/>
                </a:cubicBezTo>
                <a:cubicBezTo>
                  <a:pt x="1563407" y="345444"/>
                  <a:pt x="1973809" y="0"/>
                  <a:pt x="246489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610" name="Group 2609">
            <a:extLst>
              <a:ext uri="{FF2B5EF4-FFF2-40B4-BE49-F238E27FC236}">
                <a16:creationId xmlns:a16="http://schemas.microsoft.com/office/drawing/2014/main" id="{2C9701D3-718E-410B-9F7B-BE309350CCA1}"/>
              </a:ext>
            </a:extLst>
          </p:cNvPr>
          <p:cNvGrpSpPr/>
          <p:nvPr/>
        </p:nvGrpSpPr>
        <p:grpSpPr>
          <a:xfrm rot="10800000">
            <a:off x="7105096" y="1829746"/>
            <a:ext cx="2108583" cy="1890287"/>
            <a:chOff x="735226" y="4050746"/>
            <a:chExt cx="2108583" cy="1890287"/>
          </a:xfrm>
        </p:grpSpPr>
        <p:sp>
          <p:nvSpPr>
            <p:cNvPr id="2611" name="Right Arrow 99">
              <a:extLst>
                <a:ext uri="{FF2B5EF4-FFF2-40B4-BE49-F238E27FC236}">
                  <a16:creationId xmlns:a16="http://schemas.microsoft.com/office/drawing/2014/main" id="{4132D83B-7277-4332-8045-383A14A43190}"/>
                </a:ext>
              </a:extLst>
            </p:cNvPr>
            <p:cNvSpPr/>
            <p:nvPr/>
          </p:nvSpPr>
          <p:spPr>
            <a:xfrm rot="16200000">
              <a:off x="1501484" y="4096462"/>
              <a:ext cx="576064" cy="484632"/>
            </a:xfrm>
            <a:prstGeom prst="rightArrow">
              <a:avLst>
                <a:gd name="adj1" fmla="val 50000"/>
                <a:gd name="adj2" fmla="val 54388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612" name="Rounded Rectangle 100">
              <a:extLst>
                <a:ext uri="{FF2B5EF4-FFF2-40B4-BE49-F238E27FC236}">
                  <a16:creationId xmlns:a16="http://schemas.microsoft.com/office/drawing/2014/main" id="{FF3EEE3D-191F-42A7-8587-C7FF13D07BC4}"/>
                </a:ext>
              </a:extLst>
            </p:cNvPr>
            <p:cNvSpPr/>
            <p:nvPr/>
          </p:nvSpPr>
          <p:spPr>
            <a:xfrm>
              <a:off x="735226" y="4422262"/>
              <a:ext cx="2108583" cy="1518771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2613" name="Teardrop 15">
            <a:extLst>
              <a:ext uri="{FF2B5EF4-FFF2-40B4-BE49-F238E27FC236}">
                <a16:creationId xmlns:a16="http://schemas.microsoft.com/office/drawing/2014/main" id="{BEB4203F-3FDE-4DE5-B62C-3D7910F08614}"/>
              </a:ext>
            </a:extLst>
          </p:cNvPr>
          <p:cNvSpPr/>
          <p:nvPr/>
        </p:nvSpPr>
        <p:spPr>
          <a:xfrm rot="10138534">
            <a:off x="7957382" y="2807175"/>
            <a:ext cx="410945" cy="388741"/>
          </a:xfrm>
          <a:custGeom>
            <a:avLst/>
            <a:gdLst/>
            <a:ahLst/>
            <a:cxnLst/>
            <a:rect l="l" t="t" r="r" b="b"/>
            <a:pathLst>
              <a:path w="4184701" h="3958584">
                <a:moveTo>
                  <a:pt x="1747091" y="518820"/>
                </a:moveTo>
                <a:cubicBezTo>
                  <a:pt x="1991765" y="434966"/>
                  <a:pt x="2252127" y="414339"/>
                  <a:pt x="2511919" y="467230"/>
                </a:cubicBezTo>
                <a:cubicBezTo>
                  <a:pt x="2762999" y="518347"/>
                  <a:pt x="2988112" y="632970"/>
                  <a:pt x="3177256" y="796863"/>
                </a:cubicBezTo>
                <a:cubicBezTo>
                  <a:pt x="3407997" y="811892"/>
                  <a:pt x="3558359" y="796150"/>
                  <a:pt x="3567776" y="747812"/>
                </a:cubicBezTo>
                <a:cubicBezTo>
                  <a:pt x="3585195" y="658406"/>
                  <a:pt x="3113835" y="491346"/>
                  <a:pt x="2514965" y="374672"/>
                </a:cubicBezTo>
                <a:cubicBezTo>
                  <a:pt x="1916096" y="257999"/>
                  <a:pt x="1416495" y="235893"/>
                  <a:pt x="1399077" y="325300"/>
                </a:cubicBezTo>
                <a:cubicBezTo>
                  <a:pt x="1389596" y="373964"/>
                  <a:pt x="1524927" y="445636"/>
                  <a:pt x="1747091" y="518820"/>
                </a:cubicBezTo>
                <a:close/>
                <a:moveTo>
                  <a:pt x="3623548" y="2515472"/>
                </a:moveTo>
                <a:cubicBezTo>
                  <a:pt x="3716210" y="2065521"/>
                  <a:pt x="3565914" y="1638880"/>
                  <a:pt x="3341371" y="1321395"/>
                </a:cubicBezTo>
                <a:cubicBezTo>
                  <a:pt x="3431596" y="1689238"/>
                  <a:pt x="3530325" y="2058742"/>
                  <a:pt x="3417312" y="2404651"/>
                </a:cubicBezTo>
                <a:close/>
                <a:moveTo>
                  <a:pt x="460289" y="1922553"/>
                </a:moveTo>
                <a:lnTo>
                  <a:pt x="471090" y="1923642"/>
                </a:lnTo>
                <a:cubicBezTo>
                  <a:pt x="551432" y="1659724"/>
                  <a:pt x="672313" y="1420911"/>
                  <a:pt x="822683" y="1215863"/>
                </a:cubicBezTo>
                <a:lnTo>
                  <a:pt x="532232" y="1215863"/>
                </a:lnTo>
                <a:cubicBezTo>
                  <a:pt x="335082" y="1215863"/>
                  <a:pt x="175260" y="1375684"/>
                  <a:pt x="175260" y="1572834"/>
                </a:cubicBezTo>
                <a:lnTo>
                  <a:pt x="175259" y="1572834"/>
                </a:lnTo>
                <a:cubicBezTo>
                  <a:pt x="175259" y="1745340"/>
                  <a:pt x="297623" y="1889266"/>
                  <a:pt x="460289" y="1922553"/>
                </a:cubicBezTo>
                <a:close/>
                <a:moveTo>
                  <a:pt x="2059628" y="2765696"/>
                </a:moveTo>
                <a:lnTo>
                  <a:pt x="2321225" y="2811600"/>
                </a:lnTo>
                <a:cubicBezTo>
                  <a:pt x="2377562" y="2638693"/>
                  <a:pt x="2266237" y="2497865"/>
                  <a:pt x="2136064" y="2257473"/>
                </a:cubicBezTo>
                <a:cubicBezTo>
                  <a:pt x="2341942" y="2437884"/>
                  <a:pt x="2577613" y="2594022"/>
                  <a:pt x="2532550" y="2841953"/>
                </a:cubicBezTo>
                <a:cubicBezTo>
                  <a:pt x="3138690" y="2923471"/>
                  <a:pt x="3591636" y="2903038"/>
                  <a:pt x="3615687" y="2779586"/>
                </a:cubicBezTo>
                <a:cubicBezTo>
                  <a:pt x="3645674" y="2625671"/>
                  <a:pt x="2997620" y="2369906"/>
                  <a:pt x="2168217" y="2208319"/>
                </a:cubicBezTo>
                <a:cubicBezTo>
                  <a:pt x="1338815" y="2046733"/>
                  <a:pt x="642144" y="2040514"/>
                  <a:pt x="612157" y="2194429"/>
                </a:cubicBezTo>
                <a:cubicBezTo>
                  <a:pt x="584716" y="2335283"/>
                  <a:pt x="1125116" y="2561433"/>
                  <a:pt x="1852965" y="2721406"/>
                </a:cubicBezTo>
                <a:cubicBezTo>
                  <a:pt x="1986864" y="2533919"/>
                  <a:pt x="1882305" y="2417728"/>
                  <a:pt x="1755364" y="2183304"/>
                </a:cubicBezTo>
                <a:cubicBezTo>
                  <a:pt x="1948494" y="2352544"/>
                  <a:pt x="2174363" y="2495111"/>
                  <a:pt x="2034132" y="2760232"/>
                </a:cubicBezTo>
                <a:cubicBezTo>
                  <a:pt x="2042553" y="2762356"/>
                  <a:pt x="2051081" y="2764031"/>
                  <a:pt x="2059628" y="2765696"/>
                </a:cubicBezTo>
                <a:close/>
                <a:moveTo>
                  <a:pt x="2190894" y="3958584"/>
                </a:moveTo>
                <a:cubicBezTo>
                  <a:pt x="1768295" y="3627782"/>
                  <a:pt x="1896695" y="3283026"/>
                  <a:pt x="2140623" y="3067523"/>
                </a:cubicBezTo>
                <a:cubicBezTo>
                  <a:pt x="2193320" y="3015715"/>
                  <a:pt x="2233849" y="2968611"/>
                  <a:pt x="2263357" y="2924193"/>
                </a:cubicBezTo>
                <a:cubicBezTo>
                  <a:pt x="2186267" y="2913353"/>
                  <a:pt x="2108037" y="2899464"/>
                  <a:pt x="2028791" y="2884025"/>
                </a:cubicBezTo>
                <a:lnTo>
                  <a:pt x="1961861" y="2869343"/>
                </a:lnTo>
                <a:cubicBezTo>
                  <a:pt x="1948180" y="2887432"/>
                  <a:pt x="1932565" y="2905632"/>
                  <a:pt x="1915415" y="2924359"/>
                </a:cubicBezTo>
                <a:cubicBezTo>
                  <a:pt x="1817852" y="3057880"/>
                  <a:pt x="1560103" y="3193899"/>
                  <a:pt x="1799272" y="3545553"/>
                </a:cubicBezTo>
                <a:cubicBezTo>
                  <a:pt x="1460854" y="3280647"/>
                  <a:pt x="1563677" y="3004566"/>
                  <a:pt x="1759014" y="2831992"/>
                </a:cubicBezTo>
                <a:lnTo>
                  <a:pt x="1764677" y="2826090"/>
                </a:lnTo>
                <a:cubicBezTo>
                  <a:pt x="982901" y="2644363"/>
                  <a:pt x="406649" y="2366625"/>
                  <a:pt x="412121" y="2165041"/>
                </a:cubicBezTo>
                <a:lnTo>
                  <a:pt x="408595" y="2164332"/>
                </a:lnTo>
                <a:lnTo>
                  <a:pt x="411905" y="2150927"/>
                </a:lnTo>
                <a:cubicBezTo>
                  <a:pt x="411404" y="2149617"/>
                  <a:pt x="411615" y="2148419"/>
                  <a:pt x="411848" y="2147224"/>
                </a:cubicBezTo>
                <a:lnTo>
                  <a:pt x="414179" y="2141711"/>
                </a:lnTo>
                <a:lnTo>
                  <a:pt x="426269" y="2094377"/>
                </a:lnTo>
                <a:cubicBezTo>
                  <a:pt x="425816" y="2094419"/>
                  <a:pt x="425390" y="2094332"/>
                  <a:pt x="424963" y="2094245"/>
                </a:cubicBezTo>
                <a:cubicBezTo>
                  <a:pt x="182437" y="2044617"/>
                  <a:pt x="1" y="1830030"/>
                  <a:pt x="0" y="1572833"/>
                </a:cubicBezTo>
                <a:lnTo>
                  <a:pt x="1" y="1572833"/>
                </a:lnTo>
                <a:cubicBezTo>
                  <a:pt x="1" y="1278893"/>
                  <a:pt x="238286" y="1040608"/>
                  <a:pt x="532226" y="1040608"/>
                </a:cubicBezTo>
                <a:lnTo>
                  <a:pt x="966936" y="1040608"/>
                </a:lnTo>
                <a:cubicBezTo>
                  <a:pt x="1123433" y="865626"/>
                  <a:pt x="1304254" y="723953"/>
                  <a:pt x="1499342" y="622082"/>
                </a:cubicBezTo>
                <a:cubicBezTo>
                  <a:pt x="1047629" y="466253"/>
                  <a:pt x="762789" y="292915"/>
                  <a:pt x="787934" y="163850"/>
                </a:cubicBezTo>
                <a:cubicBezTo>
                  <a:pt x="827501" y="-39241"/>
                  <a:pt x="1619623" y="-55804"/>
                  <a:pt x="2557190" y="126856"/>
                </a:cubicBezTo>
                <a:cubicBezTo>
                  <a:pt x="3494756" y="309515"/>
                  <a:pt x="4222729" y="622227"/>
                  <a:pt x="4183162" y="825318"/>
                </a:cubicBezTo>
                <a:cubicBezTo>
                  <a:pt x="4158267" y="953098"/>
                  <a:pt x="3835461" y="1007038"/>
                  <a:pt x="3365964" y="983851"/>
                </a:cubicBezTo>
                <a:cubicBezTo>
                  <a:pt x="3747047" y="1429972"/>
                  <a:pt x="3927961" y="2099812"/>
                  <a:pt x="3803926" y="2798722"/>
                </a:cubicBezTo>
                <a:cubicBezTo>
                  <a:pt x="3805119" y="2801970"/>
                  <a:pt x="3804666" y="2805049"/>
                  <a:pt x="3804070" y="2808106"/>
                </a:cubicBezTo>
                <a:lnTo>
                  <a:pt x="3801620" y="2813901"/>
                </a:lnTo>
                <a:cubicBezTo>
                  <a:pt x="3800848" y="2824321"/>
                  <a:pt x="3798919" y="2834550"/>
                  <a:pt x="3796925" y="2844784"/>
                </a:cubicBezTo>
                <a:lnTo>
                  <a:pt x="3789212" y="2843235"/>
                </a:lnTo>
                <a:cubicBezTo>
                  <a:pt x="3693045" y="3000715"/>
                  <a:pt x="3167676" y="3043207"/>
                  <a:pt x="2495214" y="2957076"/>
                </a:cubicBezTo>
                <a:cubicBezTo>
                  <a:pt x="2463609" y="3025452"/>
                  <a:pt x="2411786" y="3100029"/>
                  <a:pt x="2335929" y="3182867"/>
                </a:cubicBezTo>
                <a:cubicBezTo>
                  <a:pt x="2214096" y="3349602"/>
                  <a:pt x="1892232" y="3519455"/>
                  <a:pt x="2190894" y="3958584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2614" name="Group 2613">
            <a:extLst>
              <a:ext uri="{FF2B5EF4-FFF2-40B4-BE49-F238E27FC236}">
                <a16:creationId xmlns:a16="http://schemas.microsoft.com/office/drawing/2014/main" id="{B526B00B-6A91-4A32-9C23-94E32D912E10}"/>
              </a:ext>
            </a:extLst>
          </p:cNvPr>
          <p:cNvGrpSpPr/>
          <p:nvPr/>
        </p:nvGrpSpPr>
        <p:grpSpPr>
          <a:xfrm>
            <a:off x="7105098" y="1935795"/>
            <a:ext cx="2108582" cy="923330"/>
            <a:chOff x="3305542" y="1715063"/>
            <a:chExt cx="1467971" cy="923330"/>
          </a:xfrm>
        </p:grpSpPr>
        <p:sp>
          <p:nvSpPr>
            <p:cNvPr id="2615" name="TextBox 2614">
              <a:extLst>
                <a:ext uri="{FF2B5EF4-FFF2-40B4-BE49-F238E27FC236}">
                  <a16:creationId xmlns:a16="http://schemas.microsoft.com/office/drawing/2014/main" id="{AEDEED0B-529D-4D9E-A547-0306CF4696EB}"/>
                </a:ext>
              </a:extLst>
            </p:cNvPr>
            <p:cNvSpPr txBox="1"/>
            <p:nvPr/>
          </p:nvSpPr>
          <p:spPr>
            <a:xfrm>
              <a:off x="3305542" y="1715063"/>
              <a:ext cx="14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16" name="TextBox 2615">
              <a:extLst>
                <a:ext uri="{FF2B5EF4-FFF2-40B4-BE49-F238E27FC236}">
                  <a16:creationId xmlns:a16="http://schemas.microsoft.com/office/drawing/2014/main" id="{3C9487F6-7250-4E5F-8634-9AAA034BD433}"/>
                </a:ext>
              </a:extLst>
            </p:cNvPr>
            <p:cNvSpPr txBox="1"/>
            <p:nvPr/>
          </p:nvSpPr>
          <p:spPr>
            <a:xfrm>
              <a:off x="3305542" y="1992062"/>
              <a:ext cx="14679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17" name="Group 2616">
            <a:extLst>
              <a:ext uri="{FF2B5EF4-FFF2-40B4-BE49-F238E27FC236}">
                <a16:creationId xmlns:a16="http://schemas.microsoft.com/office/drawing/2014/main" id="{414E5CF7-FE0C-4B86-9ACC-4F4B7590CB88}"/>
              </a:ext>
            </a:extLst>
          </p:cNvPr>
          <p:cNvGrpSpPr/>
          <p:nvPr/>
        </p:nvGrpSpPr>
        <p:grpSpPr>
          <a:xfrm rot="10800000">
            <a:off x="675191" y="1834795"/>
            <a:ext cx="2108583" cy="1890287"/>
            <a:chOff x="735226" y="4050746"/>
            <a:chExt cx="2108583" cy="1890287"/>
          </a:xfrm>
        </p:grpSpPr>
        <p:sp>
          <p:nvSpPr>
            <p:cNvPr id="2618" name="Right Arrow 70">
              <a:extLst>
                <a:ext uri="{FF2B5EF4-FFF2-40B4-BE49-F238E27FC236}">
                  <a16:creationId xmlns:a16="http://schemas.microsoft.com/office/drawing/2014/main" id="{2E3758C6-8D75-4733-AB72-F9AE5FF79FA7}"/>
                </a:ext>
              </a:extLst>
            </p:cNvPr>
            <p:cNvSpPr/>
            <p:nvPr/>
          </p:nvSpPr>
          <p:spPr>
            <a:xfrm rot="16200000">
              <a:off x="1501484" y="4096462"/>
              <a:ext cx="576064" cy="484632"/>
            </a:xfrm>
            <a:prstGeom prst="rightArrow">
              <a:avLst>
                <a:gd name="adj1" fmla="val 50000"/>
                <a:gd name="adj2" fmla="val 54388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2619" name="Rounded Rectangle 71">
              <a:extLst>
                <a:ext uri="{FF2B5EF4-FFF2-40B4-BE49-F238E27FC236}">
                  <a16:creationId xmlns:a16="http://schemas.microsoft.com/office/drawing/2014/main" id="{85078332-9798-4DF9-BBA5-C40E52C663B8}"/>
                </a:ext>
              </a:extLst>
            </p:cNvPr>
            <p:cNvSpPr/>
            <p:nvPr/>
          </p:nvSpPr>
          <p:spPr>
            <a:xfrm>
              <a:off x="735226" y="4422262"/>
              <a:ext cx="2108583" cy="1518771"/>
            </a:xfrm>
            <a:prstGeom prst="roundRect">
              <a:avLst/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620" name="Group 2619">
            <a:extLst>
              <a:ext uri="{FF2B5EF4-FFF2-40B4-BE49-F238E27FC236}">
                <a16:creationId xmlns:a16="http://schemas.microsoft.com/office/drawing/2014/main" id="{4881781A-291B-476B-8919-4BA3CB8988A2}"/>
              </a:ext>
            </a:extLst>
          </p:cNvPr>
          <p:cNvGrpSpPr/>
          <p:nvPr/>
        </p:nvGrpSpPr>
        <p:grpSpPr>
          <a:xfrm>
            <a:off x="675192" y="1950369"/>
            <a:ext cx="2108582" cy="923330"/>
            <a:chOff x="3305542" y="1715063"/>
            <a:chExt cx="1467971" cy="923330"/>
          </a:xfrm>
        </p:grpSpPr>
        <p:sp>
          <p:nvSpPr>
            <p:cNvPr id="2621" name="TextBox 2620">
              <a:extLst>
                <a:ext uri="{FF2B5EF4-FFF2-40B4-BE49-F238E27FC236}">
                  <a16:creationId xmlns:a16="http://schemas.microsoft.com/office/drawing/2014/main" id="{AD974D1E-2958-48C9-8301-34CDABA5F4AD}"/>
                </a:ext>
              </a:extLst>
            </p:cNvPr>
            <p:cNvSpPr txBox="1"/>
            <p:nvPr/>
          </p:nvSpPr>
          <p:spPr>
            <a:xfrm>
              <a:off x="3305542" y="1715063"/>
              <a:ext cx="14679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 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22" name="TextBox 2621">
              <a:extLst>
                <a:ext uri="{FF2B5EF4-FFF2-40B4-BE49-F238E27FC236}">
                  <a16:creationId xmlns:a16="http://schemas.microsoft.com/office/drawing/2014/main" id="{8AD26A69-C5E2-4330-A290-9305DDDDF5CA}"/>
                </a:ext>
              </a:extLst>
            </p:cNvPr>
            <p:cNvSpPr txBox="1"/>
            <p:nvPr/>
          </p:nvSpPr>
          <p:spPr>
            <a:xfrm>
              <a:off x="3305542" y="1992062"/>
              <a:ext cx="146797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23" name="Rectangle 7">
            <a:extLst>
              <a:ext uri="{FF2B5EF4-FFF2-40B4-BE49-F238E27FC236}">
                <a16:creationId xmlns:a16="http://schemas.microsoft.com/office/drawing/2014/main" id="{B64C979D-CDC2-4176-B7A6-DB733AC578A1}"/>
              </a:ext>
            </a:extLst>
          </p:cNvPr>
          <p:cNvSpPr/>
          <p:nvPr/>
        </p:nvSpPr>
        <p:spPr>
          <a:xfrm>
            <a:off x="1582506" y="2920314"/>
            <a:ext cx="310253" cy="3102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24" name="Rounded Rectangle 5">
            <a:extLst>
              <a:ext uri="{FF2B5EF4-FFF2-40B4-BE49-F238E27FC236}">
                <a16:creationId xmlns:a16="http://schemas.microsoft.com/office/drawing/2014/main" id="{C872A359-B464-484D-9406-239EEBEDDC46}"/>
              </a:ext>
            </a:extLst>
          </p:cNvPr>
          <p:cNvSpPr/>
          <p:nvPr/>
        </p:nvSpPr>
        <p:spPr>
          <a:xfrm flipH="1">
            <a:off x="4755762" y="2934700"/>
            <a:ext cx="377345" cy="311287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625" name="Block Arc 10">
            <a:extLst>
              <a:ext uri="{FF2B5EF4-FFF2-40B4-BE49-F238E27FC236}">
                <a16:creationId xmlns:a16="http://schemas.microsoft.com/office/drawing/2014/main" id="{B736EAFD-F4EF-4B6C-9C8C-13E1FA3F1B72}"/>
              </a:ext>
            </a:extLst>
          </p:cNvPr>
          <p:cNvSpPr/>
          <p:nvPr/>
        </p:nvSpPr>
        <p:spPr>
          <a:xfrm>
            <a:off x="9601816" y="4737732"/>
            <a:ext cx="415714" cy="281582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11494</TotalTime>
  <Words>116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68</cp:revision>
  <dcterms:created xsi:type="dcterms:W3CDTF">2018-02-18T19:39:47Z</dcterms:created>
  <dcterms:modified xsi:type="dcterms:W3CDTF">2021-04-13T07:40:25Z</dcterms:modified>
</cp:coreProperties>
</file>