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ardrop 344">
            <a:extLst>
              <a:ext uri="{FF2B5EF4-FFF2-40B4-BE49-F238E27FC236}">
                <a16:creationId xmlns:a16="http://schemas.microsoft.com/office/drawing/2014/main" id="{26443941-9981-4F97-AAD9-0106B4A62E57}"/>
              </a:ext>
            </a:extLst>
          </p:cNvPr>
          <p:cNvSpPr/>
          <p:nvPr/>
        </p:nvSpPr>
        <p:spPr>
          <a:xfrm rot="18900000">
            <a:off x="8388333" y="4488692"/>
            <a:ext cx="1715470" cy="1715469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2" name="Teardrop 321">
            <a:extLst>
              <a:ext uri="{FF2B5EF4-FFF2-40B4-BE49-F238E27FC236}">
                <a16:creationId xmlns:a16="http://schemas.microsoft.com/office/drawing/2014/main" id="{2E8483F1-B98B-4F5A-AC25-0A533EAEEDBB}"/>
              </a:ext>
            </a:extLst>
          </p:cNvPr>
          <p:cNvSpPr/>
          <p:nvPr/>
        </p:nvSpPr>
        <p:spPr>
          <a:xfrm rot="8100000">
            <a:off x="8380826" y="1892089"/>
            <a:ext cx="1715470" cy="1715469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Teardrop 322">
            <a:extLst>
              <a:ext uri="{FF2B5EF4-FFF2-40B4-BE49-F238E27FC236}">
                <a16:creationId xmlns:a16="http://schemas.microsoft.com/office/drawing/2014/main" id="{EC0EB9B2-42CA-4E36-BCA0-E854995640ED}"/>
              </a:ext>
            </a:extLst>
          </p:cNvPr>
          <p:cNvSpPr/>
          <p:nvPr/>
        </p:nvSpPr>
        <p:spPr>
          <a:xfrm rot="13491284">
            <a:off x="9685955" y="3194144"/>
            <a:ext cx="1715470" cy="1715469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ardrop 323">
            <a:extLst>
              <a:ext uri="{FF2B5EF4-FFF2-40B4-BE49-F238E27FC236}">
                <a16:creationId xmlns:a16="http://schemas.microsoft.com/office/drawing/2014/main" id="{C74D88E4-4514-4F41-AD1C-FDD520EB517F}"/>
              </a:ext>
            </a:extLst>
          </p:cNvPr>
          <p:cNvSpPr/>
          <p:nvPr/>
        </p:nvSpPr>
        <p:spPr>
          <a:xfrm rot="2700000">
            <a:off x="7086279" y="3186635"/>
            <a:ext cx="1715469" cy="171547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01957902-43B0-4CB9-87D3-251B85917C46}"/>
              </a:ext>
            </a:extLst>
          </p:cNvPr>
          <p:cNvSpPr/>
          <p:nvPr/>
        </p:nvSpPr>
        <p:spPr>
          <a:xfrm>
            <a:off x="8540593" y="2052527"/>
            <a:ext cx="1394590" cy="13945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36466AA3-E4D8-4391-ACDE-20A11EFA15C9}"/>
              </a:ext>
            </a:extLst>
          </p:cNvPr>
          <p:cNvSpPr/>
          <p:nvPr/>
        </p:nvSpPr>
        <p:spPr>
          <a:xfrm>
            <a:off x="9846394" y="3347074"/>
            <a:ext cx="1394590" cy="13945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8D80A1C0-226A-4E84-B17C-14792BA2EE97}"/>
              </a:ext>
            </a:extLst>
          </p:cNvPr>
          <p:cNvSpPr/>
          <p:nvPr/>
        </p:nvSpPr>
        <p:spPr>
          <a:xfrm>
            <a:off x="8540593" y="4656407"/>
            <a:ext cx="1394590" cy="13945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F5FD0854-5C58-4705-AE8C-5A5A95568632}"/>
              </a:ext>
            </a:extLst>
          </p:cNvPr>
          <p:cNvSpPr/>
          <p:nvPr/>
        </p:nvSpPr>
        <p:spPr>
          <a:xfrm>
            <a:off x="7246717" y="3347074"/>
            <a:ext cx="1394590" cy="13945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Parallelogram 15">
            <a:extLst>
              <a:ext uri="{FF2B5EF4-FFF2-40B4-BE49-F238E27FC236}">
                <a16:creationId xmlns:a16="http://schemas.microsoft.com/office/drawing/2014/main" id="{6CFE39B1-CF02-4841-82AB-5262B9F7FB5F}"/>
              </a:ext>
            </a:extLst>
          </p:cNvPr>
          <p:cNvSpPr/>
          <p:nvPr/>
        </p:nvSpPr>
        <p:spPr>
          <a:xfrm flipH="1">
            <a:off x="7711055" y="3802827"/>
            <a:ext cx="465914" cy="46591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0" name="Rounded Rectangle 32">
            <a:extLst>
              <a:ext uri="{FF2B5EF4-FFF2-40B4-BE49-F238E27FC236}">
                <a16:creationId xmlns:a16="http://schemas.microsoft.com/office/drawing/2014/main" id="{7448FE30-BEE5-455E-B407-F7AC7455B459}"/>
              </a:ext>
            </a:extLst>
          </p:cNvPr>
          <p:cNvSpPr/>
          <p:nvPr/>
        </p:nvSpPr>
        <p:spPr>
          <a:xfrm>
            <a:off x="9027749" y="5136287"/>
            <a:ext cx="420280" cy="420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" name="Rectangle 16">
            <a:extLst>
              <a:ext uri="{FF2B5EF4-FFF2-40B4-BE49-F238E27FC236}">
                <a16:creationId xmlns:a16="http://schemas.microsoft.com/office/drawing/2014/main" id="{FCF2987C-3404-4DC2-B162-38A224382B30}"/>
              </a:ext>
            </a:extLst>
          </p:cNvPr>
          <p:cNvSpPr/>
          <p:nvPr/>
        </p:nvSpPr>
        <p:spPr>
          <a:xfrm rot="2700000">
            <a:off x="10370491" y="3725274"/>
            <a:ext cx="346394" cy="6210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2" name="Rectangle 9">
            <a:extLst>
              <a:ext uri="{FF2B5EF4-FFF2-40B4-BE49-F238E27FC236}">
                <a16:creationId xmlns:a16="http://schemas.microsoft.com/office/drawing/2014/main" id="{758818F9-6F21-4D09-A6E9-EB086686BE05}"/>
              </a:ext>
            </a:extLst>
          </p:cNvPr>
          <p:cNvSpPr/>
          <p:nvPr/>
        </p:nvSpPr>
        <p:spPr>
          <a:xfrm>
            <a:off x="9030790" y="2532176"/>
            <a:ext cx="429168" cy="40173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33" name="그룹 3">
            <a:extLst>
              <a:ext uri="{FF2B5EF4-FFF2-40B4-BE49-F238E27FC236}">
                <a16:creationId xmlns:a16="http://schemas.microsoft.com/office/drawing/2014/main" id="{1455B3D6-F0EC-4226-8A5B-3BF2BA955526}"/>
              </a:ext>
            </a:extLst>
          </p:cNvPr>
          <p:cNvGrpSpPr/>
          <p:nvPr/>
        </p:nvGrpSpPr>
        <p:grpSpPr>
          <a:xfrm>
            <a:off x="910089" y="1749952"/>
            <a:ext cx="5520799" cy="901016"/>
            <a:chOff x="467544" y="1934588"/>
            <a:chExt cx="4369376" cy="901016"/>
          </a:xfrm>
        </p:grpSpPr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13CB1F8A-7B13-4569-9D02-2CC69576E1E7}"/>
                </a:ext>
              </a:extLst>
            </p:cNvPr>
            <p:cNvSpPr/>
            <p:nvPr/>
          </p:nvSpPr>
          <p:spPr>
            <a:xfrm>
              <a:off x="806699" y="2312384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42003F9F-59D0-41FA-B95D-B599EF2D1570}"/>
                </a:ext>
              </a:extLst>
            </p:cNvPr>
            <p:cNvSpPr/>
            <p:nvPr/>
          </p:nvSpPr>
          <p:spPr>
            <a:xfrm>
              <a:off x="467544" y="1934588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36" name="그룹 4">
            <a:extLst>
              <a:ext uri="{FF2B5EF4-FFF2-40B4-BE49-F238E27FC236}">
                <a16:creationId xmlns:a16="http://schemas.microsoft.com/office/drawing/2014/main" id="{8DDBCDB0-E58A-4EBC-9370-FD9A10674B83}"/>
              </a:ext>
            </a:extLst>
          </p:cNvPr>
          <p:cNvGrpSpPr/>
          <p:nvPr/>
        </p:nvGrpSpPr>
        <p:grpSpPr>
          <a:xfrm>
            <a:off x="910089" y="2883336"/>
            <a:ext cx="5520799" cy="901016"/>
            <a:chOff x="467544" y="2816016"/>
            <a:chExt cx="4369376" cy="901016"/>
          </a:xfrm>
        </p:grpSpPr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9E33E640-63BA-446B-A2D5-CBAC7AB8177F}"/>
                </a:ext>
              </a:extLst>
            </p:cNvPr>
            <p:cNvSpPr/>
            <p:nvPr/>
          </p:nvSpPr>
          <p:spPr>
            <a:xfrm>
              <a:off x="806699" y="3193812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2CF18F16-8620-4DF2-8E3E-DF2A72043D5C}"/>
                </a:ext>
              </a:extLst>
            </p:cNvPr>
            <p:cNvSpPr/>
            <p:nvPr/>
          </p:nvSpPr>
          <p:spPr>
            <a:xfrm>
              <a:off x="467544" y="2816016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39" name="그룹 5">
            <a:extLst>
              <a:ext uri="{FF2B5EF4-FFF2-40B4-BE49-F238E27FC236}">
                <a16:creationId xmlns:a16="http://schemas.microsoft.com/office/drawing/2014/main" id="{DA98358E-3722-4E39-A4B4-176B215D46AE}"/>
              </a:ext>
            </a:extLst>
          </p:cNvPr>
          <p:cNvGrpSpPr/>
          <p:nvPr/>
        </p:nvGrpSpPr>
        <p:grpSpPr>
          <a:xfrm>
            <a:off x="910089" y="4016719"/>
            <a:ext cx="5520799" cy="901016"/>
            <a:chOff x="467544" y="3697444"/>
            <a:chExt cx="4369376" cy="901016"/>
          </a:xfrm>
        </p:grpSpPr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604E893B-24CB-467B-A0AC-11C1AF0F3A14}"/>
                </a:ext>
              </a:extLst>
            </p:cNvPr>
            <p:cNvSpPr/>
            <p:nvPr/>
          </p:nvSpPr>
          <p:spPr>
            <a:xfrm>
              <a:off x="806699" y="4075240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FA635EC2-2B16-4E0F-822F-BA026552B309}"/>
                </a:ext>
              </a:extLst>
            </p:cNvPr>
            <p:cNvSpPr/>
            <p:nvPr/>
          </p:nvSpPr>
          <p:spPr>
            <a:xfrm>
              <a:off x="467544" y="3697444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42" name="그룹 6">
            <a:extLst>
              <a:ext uri="{FF2B5EF4-FFF2-40B4-BE49-F238E27FC236}">
                <a16:creationId xmlns:a16="http://schemas.microsoft.com/office/drawing/2014/main" id="{B4E96812-21B0-4711-8C23-764F07BEA150}"/>
              </a:ext>
            </a:extLst>
          </p:cNvPr>
          <p:cNvGrpSpPr/>
          <p:nvPr/>
        </p:nvGrpSpPr>
        <p:grpSpPr>
          <a:xfrm>
            <a:off x="910089" y="5150102"/>
            <a:ext cx="5520799" cy="901016"/>
            <a:chOff x="467544" y="4578872"/>
            <a:chExt cx="4369376" cy="901016"/>
          </a:xfrm>
        </p:grpSpPr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0BC98EF5-CFCB-4D54-8CCB-57FEB4453A4F}"/>
                </a:ext>
              </a:extLst>
            </p:cNvPr>
            <p:cNvSpPr/>
            <p:nvPr/>
          </p:nvSpPr>
          <p:spPr>
            <a:xfrm>
              <a:off x="806699" y="4956668"/>
              <a:ext cx="4030221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7C995078-97C8-448D-85B9-BC03F91FB0D2}"/>
                </a:ext>
              </a:extLst>
            </p:cNvPr>
            <p:cNvSpPr/>
            <p:nvPr/>
          </p:nvSpPr>
          <p:spPr>
            <a:xfrm>
              <a:off x="467544" y="4578872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</a:rPr>
                <a:t>4. Contents Here D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2021-04-15T02:47:26Z</dcterms:modified>
</cp:coreProperties>
</file>