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57" name="Freeform: Shape 1756">
            <a:extLst>
              <a:ext uri="{FF2B5EF4-FFF2-40B4-BE49-F238E27FC236}">
                <a16:creationId xmlns:a16="http://schemas.microsoft.com/office/drawing/2014/main" id="{1790A490-F117-4FA2-B646-89CEB27CE8A5}"/>
              </a:ext>
            </a:extLst>
          </p:cNvPr>
          <p:cNvSpPr>
            <a:spLocks noChangeAspect="1"/>
          </p:cNvSpPr>
          <p:nvPr/>
        </p:nvSpPr>
        <p:spPr>
          <a:xfrm>
            <a:off x="4192463" y="2510475"/>
            <a:ext cx="1475943" cy="2218555"/>
          </a:xfrm>
          <a:custGeom>
            <a:avLst/>
            <a:gdLst>
              <a:gd name="connsiteX0" fmla="*/ 1181320 w 1514475"/>
              <a:gd name="connsiteY0" fmla="*/ 2250758 h 2276475"/>
              <a:gd name="connsiteX1" fmla="*/ 28795 w 1514475"/>
              <a:gd name="connsiteY1" fmla="*/ 2250758 h 2276475"/>
              <a:gd name="connsiteX2" fmla="*/ 60227 w 1514475"/>
              <a:gd name="connsiteY2" fmla="*/ 2062163 h 2276475"/>
              <a:gd name="connsiteX3" fmla="*/ 239297 w 1514475"/>
              <a:gd name="connsiteY3" fmla="*/ 1767840 h 2276475"/>
              <a:gd name="connsiteX4" fmla="*/ 595532 w 1514475"/>
              <a:gd name="connsiteY4" fmla="*/ 1432560 h 2276475"/>
              <a:gd name="connsiteX5" fmla="*/ 1083212 w 1514475"/>
              <a:gd name="connsiteY5" fmla="*/ 962978 h 2276475"/>
              <a:gd name="connsiteX6" fmla="*/ 1209895 w 1514475"/>
              <a:gd name="connsiteY6" fmla="*/ 636270 h 2276475"/>
              <a:gd name="connsiteX7" fmla="*/ 1094642 w 1514475"/>
              <a:gd name="connsiteY7" fmla="*/ 363855 h 2276475"/>
              <a:gd name="connsiteX8" fmla="*/ 793652 w 1514475"/>
              <a:gd name="connsiteY8" fmla="*/ 252413 h 2276475"/>
              <a:gd name="connsiteX9" fmla="*/ 479327 w 1514475"/>
              <a:gd name="connsiteY9" fmla="*/ 370522 h 2276475"/>
              <a:gd name="connsiteX10" fmla="*/ 360265 w 1514475"/>
              <a:gd name="connsiteY10" fmla="*/ 697230 h 2276475"/>
              <a:gd name="connsiteX11" fmla="*/ 81182 w 1514475"/>
              <a:gd name="connsiteY11" fmla="*/ 668655 h 2276475"/>
              <a:gd name="connsiteX12" fmla="*/ 297400 w 1514475"/>
              <a:gd name="connsiteY12" fmla="*/ 192405 h 2276475"/>
              <a:gd name="connsiteX13" fmla="*/ 800320 w 1514475"/>
              <a:gd name="connsiteY13" fmla="*/ 28575 h 2276475"/>
              <a:gd name="connsiteX14" fmla="*/ 1305145 w 1514475"/>
              <a:gd name="connsiteY14" fmla="*/ 205740 h 2276475"/>
              <a:gd name="connsiteX15" fmla="*/ 1490882 w 1514475"/>
              <a:gd name="connsiteY15" fmla="*/ 643890 h 2276475"/>
              <a:gd name="connsiteX16" fmla="*/ 1436590 w 1514475"/>
              <a:gd name="connsiteY16" fmla="*/ 904875 h 2276475"/>
              <a:gd name="connsiteX17" fmla="*/ 1255615 w 1514475"/>
              <a:gd name="connsiteY17" fmla="*/ 1175385 h 2276475"/>
              <a:gd name="connsiteX18" fmla="*/ 836515 w 1514475"/>
              <a:gd name="connsiteY18" fmla="*/ 1564957 h 2276475"/>
              <a:gd name="connsiteX19" fmla="*/ 522190 w 1514475"/>
              <a:gd name="connsiteY19" fmla="*/ 1844040 h 2276475"/>
              <a:gd name="connsiteX20" fmla="*/ 406937 w 1514475"/>
              <a:gd name="connsiteY20" fmla="*/ 1991678 h 2276475"/>
              <a:gd name="connsiteX21" fmla="*/ 1493740 w 1514475"/>
              <a:gd name="connsiteY21" fmla="*/ 1991678 h 227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14475" h="2276475">
                <a:moveTo>
                  <a:pt x="1181320" y="2250758"/>
                </a:moveTo>
                <a:lnTo>
                  <a:pt x="28795" y="2250758"/>
                </a:lnTo>
                <a:cubicBezTo>
                  <a:pt x="26890" y="2185035"/>
                  <a:pt x="37367" y="2122170"/>
                  <a:pt x="60227" y="2062163"/>
                </a:cubicBezTo>
                <a:cubicBezTo>
                  <a:pt x="97375" y="1962150"/>
                  <a:pt x="157382" y="1864043"/>
                  <a:pt x="239297" y="1767840"/>
                </a:cubicBezTo>
                <a:cubicBezTo>
                  <a:pt x="321212" y="1670685"/>
                  <a:pt x="440275" y="1559243"/>
                  <a:pt x="595532" y="1432560"/>
                </a:cubicBezTo>
                <a:cubicBezTo>
                  <a:pt x="836515" y="1235393"/>
                  <a:pt x="999392" y="1079182"/>
                  <a:pt x="1083212" y="962978"/>
                </a:cubicBezTo>
                <a:cubicBezTo>
                  <a:pt x="1167985" y="847725"/>
                  <a:pt x="1209895" y="738188"/>
                  <a:pt x="1209895" y="636270"/>
                </a:cubicBezTo>
                <a:cubicBezTo>
                  <a:pt x="1209895" y="528638"/>
                  <a:pt x="1171795" y="437197"/>
                  <a:pt x="1094642" y="363855"/>
                </a:cubicBezTo>
                <a:cubicBezTo>
                  <a:pt x="1017490" y="289560"/>
                  <a:pt x="917477" y="252413"/>
                  <a:pt x="793652" y="252413"/>
                </a:cubicBezTo>
                <a:cubicBezTo>
                  <a:pt x="663160" y="252413"/>
                  <a:pt x="558385" y="291465"/>
                  <a:pt x="479327" y="370522"/>
                </a:cubicBezTo>
                <a:cubicBezTo>
                  <a:pt x="400270" y="449580"/>
                  <a:pt x="361217" y="558165"/>
                  <a:pt x="360265" y="697230"/>
                </a:cubicBezTo>
                <a:lnTo>
                  <a:pt x="81182" y="668655"/>
                </a:lnTo>
                <a:cubicBezTo>
                  <a:pt x="100232" y="460057"/>
                  <a:pt x="172622" y="300990"/>
                  <a:pt x="297400" y="192405"/>
                </a:cubicBezTo>
                <a:cubicBezTo>
                  <a:pt x="422177" y="82867"/>
                  <a:pt x="589817" y="28575"/>
                  <a:pt x="800320" y="28575"/>
                </a:cubicBezTo>
                <a:cubicBezTo>
                  <a:pt x="1012727" y="28575"/>
                  <a:pt x="1181320" y="87630"/>
                  <a:pt x="1305145" y="205740"/>
                </a:cubicBezTo>
                <a:cubicBezTo>
                  <a:pt x="1428970" y="323850"/>
                  <a:pt x="1490882" y="469582"/>
                  <a:pt x="1490882" y="643890"/>
                </a:cubicBezTo>
                <a:cubicBezTo>
                  <a:pt x="1490882" y="732472"/>
                  <a:pt x="1472785" y="820103"/>
                  <a:pt x="1436590" y="904875"/>
                </a:cubicBezTo>
                <a:cubicBezTo>
                  <a:pt x="1400395" y="990600"/>
                  <a:pt x="1340387" y="1081088"/>
                  <a:pt x="1255615" y="1175385"/>
                </a:cubicBezTo>
                <a:cubicBezTo>
                  <a:pt x="1171795" y="1269682"/>
                  <a:pt x="1031777" y="1400175"/>
                  <a:pt x="836515" y="1564957"/>
                </a:cubicBezTo>
                <a:cubicBezTo>
                  <a:pt x="673637" y="1702118"/>
                  <a:pt x="568862" y="1794510"/>
                  <a:pt x="522190" y="1844040"/>
                </a:cubicBezTo>
                <a:cubicBezTo>
                  <a:pt x="475517" y="1892618"/>
                  <a:pt x="437417" y="1942148"/>
                  <a:pt x="406937" y="1991678"/>
                </a:cubicBezTo>
                <a:lnTo>
                  <a:pt x="1493740" y="1991678"/>
                </a:lnTo>
              </a:path>
            </a:pathLst>
          </a:custGeom>
          <a:noFill/>
          <a:ln w="25400" cap="flat">
            <a:solidFill>
              <a:schemeClr val="accent2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758" name="Group 1757">
            <a:extLst>
              <a:ext uri="{FF2B5EF4-FFF2-40B4-BE49-F238E27FC236}">
                <a16:creationId xmlns:a16="http://schemas.microsoft.com/office/drawing/2014/main" id="{10368BC9-76A7-4205-98EF-7AE87F73F121}"/>
              </a:ext>
            </a:extLst>
          </p:cNvPr>
          <p:cNvGrpSpPr/>
          <p:nvPr/>
        </p:nvGrpSpPr>
        <p:grpSpPr>
          <a:xfrm>
            <a:off x="778451" y="1951471"/>
            <a:ext cx="3167774" cy="3033067"/>
            <a:chOff x="759142" y="1866203"/>
            <a:chExt cx="3471863" cy="3324225"/>
          </a:xfrm>
        </p:grpSpPr>
        <p:sp>
          <p:nvSpPr>
            <p:cNvPr id="1759" name="Freeform: Shape 1758">
              <a:extLst>
                <a:ext uri="{FF2B5EF4-FFF2-40B4-BE49-F238E27FC236}">
                  <a16:creationId xmlns:a16="http://schemas.microsoft.com/office/drawing/2014/main" id="{E29EAEBC-177F-44E2-9A9B-BB8CB08ECA45}"/>
                </a:ext>
              </a:extLst>
            </p:cNvPr>
            <p:cNvSpPr/>
            <p:nvPr/>
          </p:nvSpPr>
          <p:spPr>
            <a:xfrm>
              <a:off x="759142" y="2538668"/>
              <a:ext cx="895350" cy="2371725"/>
            </a:xfrm>
            <a:custGeom>
              <a:avLst/>
              <a:gdLst>
                <a:gd name="connsiteX0" fmla="*/ 591978 w 895350"/>
                <a:gd name="connsiteY0" fmla="*/ 2353151 h 2371725"/>
                <a:gd name="connsiteX1" fmla="*/ 591978 w 895350"/>
                <a:gd name="connsiteY1" fmla="*/ 535781 h 2371725"/>
                <a:gd name="connsiteX2" fmla="*/ 321469 w 895350"/>
                <a:gd name="connsiteY2" fmla="*/ 731996 h 2371725"/>
                <a:gd name="connsiteX3" fmla="*/ 21431 w 895350"/>
                <a:gd name="connsiteY3" fmla="*/ 879634 h 2371725"/>
                <a:gd name="connsiteX4" fmla="*/ 21431 w 895350"/>
                <a:gd name="connsiteY4" fmla="*/ 604361 h 2371725"/>
                <a:gd name="connsiteX5" fmla="*/ 439578 w 895350"/>
                <a:gd name="connsiteY5" fmla="*/ 331946 h 2371725"/>
                <a:gd name="connsiteX6" fmla="*/ 692944 w 895350"/>
                <a:gd name="connsiteY6" fmla="*/ 21431 h 2371725"/>
                <a:gd name="connsiteX7" fmla="*/ 876776 w 895350"/>
                <a:gd name="connsiteY7" fmla="*/ 21431 h 2371725"/>
                <a:gd name="connsiteX8" fmla="*/ 876776 w 895350"/>
                <a:gd name="connsiteY8" fmla="*/ 2353151 h 2371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5350" h="2371725">
                  <a:moveTo>
                    <a:pt x="591978" y="2353151"/>
                  </a:moveTo>
                  <a:lnTo>
                    <a:pt x="591978" y="535781"/>
                  </a:lnTo>
                  <a:cubicBezTo>
                    <a:pt x="523399" y="601504"/>
                    <a:pt x="432911" y="667226"/>
                    <a:pt x="321469" y="731996"/>
                  </a:cubicBezTo>
                  <a:cubicBezTo>
                    <a:pt x="210026" y="797719"/>
                    <a:pt x="110014" y="846296"/>
                    <a:pt x="21431" y="879634"/>
                  </a:cubicBezTo>
                  <a:lnTo>
                    <a:pt x="21431" y="604361"/>
                  </a:lnTo>
                  <a:cubicBezTo>
                    <a:pt x="180499" y="529114"/>
                    <a:pt x="320516" y="438626"/>
                    <a:pt x="439578" y="331946"/>
                  </a:cubicBezTo>
                  <a:cubicBezTo>
                    <a:pt x="558641" y="225266"/>
                    <a:pt x="643414" y="121444"/>
                    <a:pt x="692944" y="21431"/>
                  </a:cubicBezTo>
                  <a:lnTo>
                    <a:pt x="876776" y="21431"/>
                  </a:lnTo>
                  <a:lnTo>
                    <a:pt x="876776" y="2353151"/>
                  </a:lnTo>
                </a:path>
              </a:pathLst>
            </a:custGeom>
            <a:noFill/>
            <a:ln w="254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1760" name="Group 1759">
              <a:extLst>
                <a:ext uri="{FF2B5EF4-FFF2-40B4-BE49-F238E27FC236}">
                  <a16:creationId xmlns:a16="http://schemas.microsoft.com/office/drawing/2014/main" id="{7744291A-5741-4FC4-B5BD-F2F46A6DC5CA}"/>
                </a:ext>
              </a:extLst>
            </p:cNvPr>
            <p:cNvGrpSpPr/>
            <p:nvPr/>
          </p:nvGrpSpPr>
          <p:grpSpPr>
            <a:xfrm>
              <a:off x="1621155" y="1866203"/>
              <a:ext cx="2609850" cy="3324225"/>
              <a:chOff x="7471886" y="2217896"/>
              <a:chExt cx="2609850" cy="3324225"/>
            </a:xfrm>
          </p:grpSpPr>
          <p:sp>
            <p:nvSpPr>
              <p:cNvPr id="1761" name="Freeform: Shape 1760">
                <a:extLst>
                  <a:ext uri="{FF2B5EF4-FFF2-40B4-BE49-F238E27FC236}">
                    <a16:creationId xmlns:a16="http://schemas.microsoft.com/office/drawing/2014/main" id="{7FED42A1-5FEB-419C-A52B-E3C1ACFE8065}"/>
                  </a:ext>
                </a:extLst>
              </p:cNvPr>
              <p:cNvSpPr/>
              <p:nvPr/>
            </p:nvSpPr>
            <p:spPr>
              <a:xfrm>
                <a:off x="7471886" y="2217896"/>
                <a:ext cx="2609850" cy="3324225"/>
              </a:xfrm>
              <a:custGeom>
                <a:avLst/>
                <a:gdLst>
                  <a:gd name="connsiteX0" fmla="*/ 21431 w 2609850"/>
                  <a:gd name="connsiteY0" fmla="*/ 3023711 h 3324225"/>
                  <a:gd name="connsiteX1" fmla="*/ 945356 w 2609850"/>
                  <a:gd name="connsiteY1" fmla="*/ 3307556 h 3324225"/>
                  <a:gd name="connsiteX2" fmla="*/ 2588419 w 2609850"/>
                  <a:gd name="connsiteY2" fmla="*/ 1664494 h 3324225"/>
                  <a:gd name="connsiteX3" fmla="*/ 945356 w 2609850"/>
                  <a:gd name="connsiteY3" fmla="*/ 21431 h 3324225"/>
                  <a:gd name="connsiteX4" fmla="*/ 167164 w 2609850"/>
                  <a:gd name="connsiteY4" fmla="*/ 216694 h 3324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09850" h="3324225">
                    <a:moveTo>
                      <a:pt x="21431" y="3023711"/>
                    </a:moveTo>
                    <a:cubicBezTo>
                      <a:pt x="284321" y="3202781"/>
                      <a:pt x="602456" y="3307556"/>
                      <a:pt x="945356" y="3307556"/>
                    </a:cubicBezTo>
                    <a:cubicBezTo>
                      <a:pt x="1853089" y="3307556"/>
                      <a:pt x="2588419" y="2572226"/>
                      <a:pt x="2588419" y="1664494"/>
                    </a:cubicBezTo>
                    <a:cubicBezTo>
                      <a:pt x="2588419" y="756761"/>
                      <a:pt x="1853089" y="21431"/>
                      <a:pt x="945356" y="21431"/>
                    </a:cubicBezTo>
                    <a:cubicBezTo>
                      <a:pt x="663416" y="21431"/>
                      <a:pt x="398621" y="91916"/>
                      <a:pt x="167164" y="216694"/>
                    </a:cubicBezTo>
                  </a:path>
                </a:pathLst>
              </a:custGeom>
              <a:noFill/>
              <a:ln w="25400" cap="flat">
                <a:solidFill>
                  <a:schemeClr val="accent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762" name="Freeform: Shape 1761">
                <a:extLst>
                  <a:ext uri="{FF2B5EF4-FFF2-40B4-BE49-F238E27FC236}">
                    <a16:creationId xmlns:a16="http://schemas.microsoft.com/office/drawing/2014/main" id="{2A4BD830-8127-4BE3-A92D-86D3AB7E494F}"/>
                  </a:ext>
                </a:extLst>
              </p:cNvPr>
              <p:cNvSpPr/>
              <p:nvPr/>
            </p:nvSpPr>
            <p:spPr>
              <a:xfrm>
                <a:off x="7486173" y="2296954"/>
                <a:ext cx="276225" cy="228600"/>
              </a:xfrm>
              <a:custGeom>
                <a:avLst/>
                <a:gdLst>
                  <a:gd name="connsiteX0" fmla="*/ 168116 w 276225"/>
                  <a:gd name="connsiteY0" fmla="*/ 7144 h 228600"/>
                  <a:gd name="connsiteX1" fmla="*/ 184309 w 276225"/>
                  <a:gd name="connsiteY1" fmla="*/ 121444 h 228600"/>
                  <a:gd name="connsiteX2" fmla="*/ 276701 w 276225"/>
                  <a:gd name="connsiteY2" fmla="*/ 189071 h 228600"/>
                  <a:gd name="connsiteX3" fmla="*/ 7144 w 276225"/>
                  <a:gd name="connsiteY3" fmla="*/ 226219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28600">
                    <a:moveTo>
                      <a:pt x="168116" y="7144"/>
                    </a:moveTo>
                    <a:lnTo>
                      <a:pt x="184309" y="121444"/>
                    </a:lnTo>
                    <a:lnTo>
                      <a:pt x="276701" y="189071"/>
                    </a:lnTo>
                    <a:lnTo>
                      <a:pt x="7144" y="22621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solidFill>
                  <a:schemeClr val="accent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grpSp>
        <p:nvGrpSpPr>
          <p:cNvPr id="1763" name="Group 1762">
            <a:extLst>
              <a:ext uri="{FF2B5EF4-FFF2-40B4-BE49-F238E27FC236}">
                <a16:creationId xmlns:a16="http://schemas.microsoft.com/office/drawing/2014/main" id="{35F13AD5-8631-4C19-9805-817E8A8401C7}"/>
              </a:ext>
            </a:extLst>
          </p:cNvPr>
          <p:cNvGrpSpPr/>
          <p:nvPr/>
        </p:nvGrpSpPr>
        <p:grpSpPr>
          <a:xfrm>
            <a:off x="5298625" y="1951471"/>
            <a:ext cx="2381262" cy="3033067"/>
            <a:chOff x="7471886" y="2217896"/>
            <a:chExt cx="2609850" cy="3324225"/>
          </a:xfrm>
        </p:grpSpPr>
        <p:sp>
          <p:nvSpPr>
            <p:cNvPr id="1764" name="Freeform: Shape 1763">
              <a:extLst>
                <a:ext uri="{FF2B5EF4-FFF2-40B4-BE49-F238E27FC236}">
                  <a16:creationId xmlns:a16="http://schemas.microsoft.com/office/drawing/2014/main" id="{1ACE694F-A4C2-4B4D-A9C2-DD58A600F566}"/>
                </a:ext>
              </a:extLst>
            </p:cNvPr>
            <p:cNvSpPr/>
            <p:nvPr/>
          </p:nvSpPr>
          <p:spPr>
            <a:xfrm>
              <a:off x="7471886" y="2217896"/>
              <a:ext cx="2609850" cy="3324225"/>
            </a:xfrm>
            <a:custGeom>
              <a:avLst/>
              <a:gdLst>
                <a:gd name="connsiteX0" fmla="*/ 21431 w 2609850"/>
                <a:gd name="connsiteY0" fmla="*/ 3023711 h 3324225"/>
                <a:gd name="connsiteX1" fmla="*/ 945356 w 2609850"/>
                <a:gd name="connsiteY1" fmla="*/ 3307556 h 3324225"/>
                <a:gd name="connsiteX2" fmla="*/ 2588419 w 2609850"/>
                <a:gd name="connsiteY2" fmla="*/ 1664494 h 3324225"/>
                <a:gd name="connsiteX3" fmla="*/ 945356 w 2609850"/>
                <a:gd name="connsiteY3" fmla="*/ 21431 h 3324225"/>
                <a:gd name="connsiteX4" fmla="*/ 167164 w 2609850"/>
                <a:gd name="connsiteY4" fmla="*/ 216694 h 3324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9850" h="3324225">
                  <a:moveTo>
                    <a:pt x="21431" y="3023711"/>
                  </a:moveTo>
                  <a:cubicBezTo>
                    <a:pt x="284321" y="3202781"/>
                    <a:pt x="602456" y="3307556"/>
                    <a:pt x="945356" y="3307556"/>
                  </a:cubicBezTo>
                  <a:cubicBezTo>
                    <a:pt x="1853089" y="3307556"/>
                    <a:pt x="2588419" y="2572226"/>
                    <a:pt x="2588419" y="1664494"/>
                  </a:cubicBezTo>
                  <a:cubicBezTo>
                    <a:pt x="2588419" y="756761"/>
                    <a:pt x="1853089" y="21431"/>
                    <a:pt x="945356" y="21431"/>
                  </a:cubicBezTo>
                  <a:cubicBezTo>
                    <a:pt x="663416" y="21431"/>
                    <a:pt x="398621" y="91916"/>
                    <a:pt x="167164" y="216694"/>
                  </a:cubicBezTo>
                </a:path>
              </a:pathLst>
            </a:custGeom>
            <a:noFill/>
            <a:ln w="25400" cap="flat">
              <a:solidFill>
                <a:schemeClr val="accent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65" name="Freeform: Shape 1764">
              <a:extLst>
                <a:ext uri="{FF2B5EF4-FFF2-40B4-BE49-F238E27FC236}">
                  <a16:creationId xmlns:a16="http://schemas.microsoft.com/office/drawing/2014/main" id="{5E79F666-50C4-4E78-A02F-2931F92240D7}"/>
                </a:ext>
              </a:extLst>
            </p:cNvPr>
            <p:cNvSpPr/>
            <p:nvPr/>
          </p:nvSpPr>
          <p:spPr>
            <a:xfrm>
              <a:off x="7486173" y="2296954"/>
              <a:ext cx="276225" cy="228600"/>
            </a:xfrm>
            <a:custGeom>
              <a:avLst/>
              <a:gdLst>
                <a:gd name="connsiteX0" fmla="*/ 168116 w 276225"/>
                <a:gd name="connsiteY0" fmla="*/ 7144 h 228600"/>
                <a:gd name="connsiteX1" fmla="*/ 184309 w 276225"/>
                <a:gd name="connsiteY1" fmla="*/ 121444 h 228600"/>
                <a:gd name="connsiteX2" fmla="*/ 276701 w 276225"/>
                <a:gd name="connsiteY2" fmla="*/ 189071 h 228600"/>
                <a:gd name="connsiteX3" fmla="*/ 7144 w 276225"/>
                <a:gd name="connsiteY3" fmla="*/ 226219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28600">
                  <a:moveTo>
                    <a:pt x="168116" y="7144"/>
                  </a:moveTo>
                  <a:lnTo>
                    <a:pt x="184309" y="121444"/>
                  </a:lnTo>
                  <a:lnTo>
                    <a:pt x="276701" y="189071"/>
                  </a:lnTo>
                  <a:lnTo>
                    <a:pt x="7144" y="22621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766" name="Group 1765">
            <a:extLst>
              <a:ext uri="{FF2B5EF4-FFF2-40B4-BE49-F238E27FC236}">
                <a16:creationId xmlns:a16="http://schemas.microsoft.com/office/drawing/2014/main" id="{493C8EA9-DDBB-4943-A0D5-ECA46E5DB0A2}"/>
              </a:ext>
            </a:extLst>
          </p:cNvPr>
          <p:cNvGrpSpPr/>
          <p:nvPr/>
        </p:nvGrpSpPr>
        <p:grpSpPr>
          <a:xfrm>
            <a:off x="8027238" y="1951471"/>
            <a:ext cx="3386311" cy="3033067"/>
            <a:chOff x="8027238" y="1884796"/>
            <a:chExt cx="3386311" cy="3033067"/>
          </a:xfrm>
        </p:grpSpPr>
        <p:grpSp>
          <p:nvGrpSpPr>
            <p:cNvPr id="1767" name="Group 1766">
              <a:extLst>
                <a:ext uri="{FF2B5EF4-FFF2-40B4-BE49-F238E27FC236}">
                  <a16:creationId xmlns:a16="http://schemas.microsoft.com/office/drawing/2014/main" id="{2F656575-C4C0-4FF6-8F40-D050ED287755}"/>
                </a:ext>
              </a:extLst>
            </p:cNvPr>
            <p:cNvGrpSpPr/>
            <p:nvPr/>
          </p:nvGrpSpPr>
          <p:grpSpPr>
            <a:xfrm>
              <a:off x="9032287" y="1884796"/>
              <a:ext cx="2381262" cy="3033067"/>
              <a:chOff x="7471886" y="2217896"/>
              <a:chExt cx="2609850" cy="3324225"/>
            </a:xfrm>
          </p:grpSpPr>
          <p:sp>
            <p:nvSpPr>
              <p:cNvPr id="1769" name="Freeform: Shape 1768">
                <a:extLst>
                  <a:ext uri="{FF2B5EF4-FFF2-40B4-BE49-F238E27FC236}">
                    <a16:creationId xmlns:a16="http://schemas.microsoft.com/office/drawing/2014/main" id="{B1CC073E-AE15-44E4-ACAF-43815866DECD}"/>
                  </a:ext>
                </a:extLst>
              </p:cNvPr>
              <p:cNvSpPr/>
              <p:nvPr/>
            </p:nvSpPr>
            <p:spPr>
              <a:xfrm>
                <a:off x="7471886" y="2217896"/>
                <a:ext cx="2609850" cy="3324225"/>
              </a:xfrm>
              <a:custGeom>
                <a:avLst/>
                <a:gdLst>
                  <a:gd name="connsiteX0" fmla="*/ 21431 w 2609850"/>
                  <a:gd name="connsiteY0" fmla="*/ 3023711 h 3324225"/>
                  <a:gd name="connsiteX1" fmla="*/ 945356 w 2609850"/>
                  <a:gd name="connsiteY1" fmla="*/ 3307556 h 3324225"/>
                  <a:gd name="connsiteX2" fmla="*/ 2588419 w 2609850"/>
                  <a:gd name="connsiteY2" fmla="*/ 1664494 h 3324225"/>
                  <a:gd name="connsiteX3" fmla="*/ 945356 w 2609850"/>
                  <a:gd name="connsiteY3" fmla="*/ 21431 h 3324225"/>
                  <a:gd name="connsiteX4" fmla="*/ 167164 w 2609850"/>
                  <a:gd name="connsiteY4" fmla="*/ 216694 h 3324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09850" h="3324225">
                    <a:moveTo>
                      <a:pt x="21431" y="3023711"/>
                    </a:moveTo>
                    <a:cubicBezTo>
                      <a:pt x="284321" y="3202781"/>
                      <a:pt x="602456" y="3307556"/>
                      <a:pt x="945356" y="3307556"/>
                    </a:cubicBezTo>
                    <a:cubicBezTo>
                      <a:pt x="1853089" y="3307556"/>
                      <a:pt x="2588419" y="2572226"/>
                      <a:pt x="2588419" y="1664494"/>
                    </a:cubicBezTo>
                    <a:cubicBezTo>
                      <a:pt x="2588419" y="756761"/>
                      <a:pt x="1853089" y="21431"/>
                      <a:pt x="945356" y="21431"/>
                    </a:cubicBezTo>
                    <a:cubicBezTo>
                      <a:pt x="663416" y="21431"/>
                      <a:pt x="398621" y="91916"/>
                      <a:pt x="167164" y="216694"/>
                    </a:cubicBezTo>
                  </a:path>
                </a:pathLst>
              </a:custGeom>
              <a:noFill/>
              <a:ln w="25400" cap="flat">
                <a:solidFill>
                  <a:schemeClr val="accent3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770" name="Freeform: Shape 1769">
                <a:extLst>
                  <a:ext uri="{FF2B5EF4-FFF2-40B4-BE49-F238E27FC236}">
                    <a16:creationId xmlns:a16="http://schemas.microsoft.com/office/drawing/2014/main" id="{76A8F97F-7F57-4C5A-B420-3B20D1E4EE50}"/>
                  </a:ext>
                </a:extLst>
              </p:cNvPr>
              <p:cNvSpPr/>
              <p:nvPr/>
            </p:nvSpPr>
            <p:spPr>
              <a:xfrm>
                <a:off x="7486173" y="2296954"/>
                <a:ext cx="276225" cy="228600"/>
              </a:xfrm>
              <a:custGeom>
                <a:avLst/>
                <a:gdLst>
                  <a:gd name="connsiteX0" fmla="*/ 168116 w 276225"/>
                  <a:gd name="connsiteY0" fmla="*/ 7144 h 228600"/>
                  <a:gd name="connsiteX1" fmla="*/ 184309 w 276225"/>
                  <a:gd name="connsiteY1" fmla="*/ 121444 h 228600"/>
                  <a:gd name="connsiteX2" fmla="*/ 276701 w 276225"/>
                  <a:gd name="connsiteY2" fmla="*/ 189071 h 228600"/>
                  <a:gd name="connsiteX3" fmla="*/ 7144 w 276225"/>
                  <a:gd name="connsiteY3" fmla="*/ 226219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28600">
                    <a:moveTo>
                      <a:pt x="168116" y="7144"/>
                    </a:moveTo>
                    <a:lnTo>
                      <a:pt x="184309" y="121444"/>
                    </a:lnTo>
                    <a:lnTo>
                      <a:pt x="276701" y="189071"/>
                    </a:lnTo>
                    <a:lnTo>
                      <a:pt x="7144" y="226219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solidFill>
                  <a:schemeClr val="accent3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1768" name="Freeform: Shape 1767">
              <a:extLst>
                <a:ext uri="{FF2B5EF4-FFF2-40B4-BE49-F238E27FC236}">
                  <a16:creationId xmlns:a16="http://schemas.microsoft.com/office/drawing/2014/main" id="{A4632329-1344-4624-9F32-F1ED3DD4CA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27238" y="2447823"/>
              <a:ext cx="1404918" cy="2191035"/>
            </a:xfrm>
            <a:custGeom>
              <a:avLst/>
              <a:gdLst>
                <a:gd name="connsiteX0" fmla="*/ 573405 w 1171575"/>
                <a:gd name="connsiteY0" fmla="*/ 1779270 h 1800225"/>
                <a:gd name="connsiteX1" fmla="*/ 199073 w 1171575"/>
                <a:gd name="connsiteY1" fmla="*/ 1644968 h 1800225"/>
                <a:gd name="connsiteX2" fmla="*/ 28575 w 1171575"/>
                <a:gd name="connsiteY2" fmla="*/ 1296352 h 1800225"/>
                <a:gd name="connsiteX3" fmla="*/ 239078 w 1171575"/>
                <a:gd name="connsiteY3" fmla="*/ 1268730 h 1800225"/>
                <a:gd name="connsiteX4" fmla="*/ 362903 w 1171575"/>
                <a:gd name="connsiteY4" fmla="*/ 1526858 h 1800225"/>
                <a:gd name="connsiteX5" fmla="*/ 575310 w 1171575"/>
                <a:gd name="connsiteY5" fmla="*/ 1605915 h 1800225"/>
                <a:gd name="connsiteX6" fmla="*/ 825818 w 1171575"/>
                <a:gd name="connsiteY6" fmla="*/ 1503045 h 1800225"/>
                <a:gd name="connsiteX7" fmla="*/ 927735 w 1171575"/>
                <a:gd name="connsiteY7" fmla="*/ 1247775 h 1800225"/>
                <a:gd name="connsiteX8" fmla="*/ 833438 w 1171575"/>
                <a:gd name="connsiteY8" fmla="*/ 1008698 h 1800225"/>
                <a:gd name="connsiteX9" fmla="*/ 592455 w 1171575"/>
                <a:gd name="connsiteY9" fmla="*/ 914400 h 1800225"/>
                <a:gd name="connsiteX10" fmla="*/ 443865 w 1171575"/>
                <a:gd name="connsiteY10" fmla="*/ 938213 h 1800225"/>
                <a:gd name="connsiteX11" fmla="*/ 467678 w 1171575"/>
                <a:gd name="connsiteY11" fmla="*/ 753427 h 1800225"/>
                <a:gd name="connsiteX12" fmla="*/ 501968 w 1171575"/>
                <a:gd name="connsiteY12" fmla="*/ 755333 h 1800225"/>
                <a:gd name="connsiteX13" fmla="*/ 743903 w 1171575"/>
                <a:gd name="connsiteY13" fmla="*/ 684848 h 1800225"/>
                <a:gd name="connsiteX14" fmla="*/ 851535 w 1171575"/>
                <a:gd name="connsiteY14" fmla="*/ 468630 h 1800225"/>
                <a:gd name="connsiteX15" fmla="*/ 773430 w 1171575"/>
                <a:gd name="connsiteY15" fmla="*/ 277178 h 1800225"/>
                <a:gd name="connsiteX16" fmla="*/ 571500 w 1171575"/>
                <a:gd name="connsiteY16" fmla="*/ 200978 h 1800225"/>
                <a:gd name="connsiteX17" fmla="*/ 366713 w 1171575"/>
                <a:gd name="connsiteY17" fmla="*/ 278130 h 1800225"/>
                <a:gd name="connsiteX18" fmla="*/ 261938 w 1171575"/>
                <a:gd name="connsiteY18" fmla="*/ 509588 h 1800225"/>
                <a:gd name="connsiteX19" fmla="*/ 51435 w 1171575"/>
                <a:gd name="connsiteY19" fmla="*/ 472440 h 1800225"/>
                <a:gd name="connsiteX20" fmla="*/ 226695 w 1171575"/>
                <a:gd name="connsiteY20" fmla="*/ 144780 h 1800225"/>
                <a:gd name="connsiteX21" fmla="*/ 566738 w 1171575"/>
                <a:gd name="connsiteY21" fmla="*/ 28575 h 1800225"/>
                <a:gd name="connsiteX22" fmla="*/ 824865 w 1171575"/>
                <a:gd name="connsiteY22" fmla="*/ 88583 h 1800225"/>
                <a:gd name="connsiteX23" fmla="*/ 1005840 w 1171575"/>
                <a:gd name="connsiteY23" fmla="*/ 252413 h 1800225"/>
                <a:gd name="connsiteX24" fmla="*/ 1068705 w 1171575"/>
                <a:gd name="connsiteY24" fmla="*/ 473392 h 1800225"/>
                <a:gd name="connsiteX25" fmla="*/ 1008698 w 1171575"/>
                <a:gd name="connsiteY25" fmla="*/ 675323 h 1800225"/>
                <a:gd name="connsiteX26" fmla="*/ 832485 w 1171575"/>
                <a:gd name="connsiteY26" fmla="*/ 820102 h 1800225"/>
                <a:gd name="connsiteX27" fmla="*/ 1068705 w 1171575"/>
                <a:gd name="connsiteY27" fmla="*/ 965835 h 1800225"/>
                <a:gd name="connsiteX28" fmla="*/ 1152525 w 1171575"/>
                <a:gd name="connsiteY28" fmla="*/ 1242060 h 1800225"/>
                <a:gd name="connsiteX0" fmla="*/ 536835 w 1123950"/>
                <a:gd name="connsiteY0" fmla="*/ 1752694 h 1752694"/>
                <a:gd name="connsiteX1" fmla="*/ 170498 w 1123950"/>
                <a:gd name="connsiteY1" fmla="*/ 1616393 h 1752694"/>
                <a:gd name="connsiteX2" fmla="*/ 0 w 1123950"/>
                <a:gd name="connsiteY2" fmla="*/ 1267777 h 1752694"/>
                <a:gd name="connsiteX3" fmla="*/ 210503 w 1123950"/>
                <a:gd name="connsiteY3" fmla="*/ 1240155 h 1752694"/>
                <a:gd name="connsiteX4" fmla="*/ 334328 w 1123950"/>
                <a:gd name="connsiteY4" fmla="*/ 1498283 h 1752694"/>
                <a:gd name="connsiteX5" fmla="*/ 546735 w 1123950"/>
                <a:gd name="connsiteY5" fmla="*/ 1577340 h 1752694"/>
                <a:gd name="connsiteX6" fmla="*/ 797243 w 1123950"/>
                <a:gd name="connsiteY6" fmla="*/ 1474470 h 1752694"/>
                <a:gd name="connsiteX7" fmla="*/ 899160 w 1123950"/>
                <a:gd name="connsiteY7" fmla="*/ 1219200 h 1752694"/>
                <a:gd name="connsiteX8" fmla="*/ 804863 w 1123950"/>
                <a:gd name="connsiteY8" fmla="*/ 980123 h 1752694"/>
                <a:gd name="connsiteX9" fmla="*/ 563880 w 1123950"/>
                <a:gd name="connsiteY9" fmla="*/ 885825 h 1752694"/>
                <a:gd name="connsiteX10" fmla="*/ 415290 w 1123950"/>
                <a:gd name="connsiteY10" fmla="*/ 909638 h 1752694"/>
                <a:gd name="connsiteX11" fmla="*/ 439103 w 1123950"/>
                <a:gd name="connsiteY11" fmla="*/ 724852 h 1752694"/>
                <a:gd name="connsiteX12" fmla="*/ 473393 w 1123950"/>
                <a:gd name="connsiteY12" fmla="*/ 726758 h 1752694"/>
                <a:gd name="connsiteX13" fmla="*/ 715328 w 1123950"/>
                <a:gd name="connsiteY13" fmla="*/ 656273 h 1752694"/>
                <a:gd name="connsiteX14" fmla="*/ 822960 w 1123950"/>
                <a:gd name="connsiteY14" fmla="*/ 440055 h 1752694"/>
                <a:gd name="connsiteX15" fmla="*/ 744855 w 1123950"/>
                <a:gd name="connsiteY15" fmla="*/ 248603 h 1752694"/>
                <a:gd name="connsiteX16" fmla="*/ 542925 w 1123950"/>
                <a:gd name="connsiteY16" fmla="*/ 172403 h 1752694"/>
                <a:gd name="connsiteX17" fmla="*/ 338138 w 1123950"/>
                <a:gd name="connsiteY17" fmla="*/ 249555 h 1752694"/>
                <a:gd name="connsiteX18" fmla="*/ 233363 w 1123950"/>
                <a:gd name="connsiteY18" fmla="*/ 481013 h 1752694"/>
                <a:gd name="connsiteX19" fmla="*/ 22860 w 1123950"/>
                <a:gd name="connsiteY19" fmla="*/ 443865 h 1752694"/>
                <a:gd name="connsiteX20" fmla="*/ 198120 w 1123950"/>
                <a:gd name="connsiteY20" fmla="*/ 116205 h 1752694"/>
                <a:gd name="connsiteX21" fmla="*/ 538163 w 1123950"/>
                <a:gd name="connsiteY21" fmla="*/ 0 h 1752694"/>
                <a:gd name="connsiteX22" fmla="*/ 796290 w 1123950"/>
                <a:gd name="connsiteY22" fmla="*/ 60008 h 1752694"/>
                <a:gd name="connsiteX23" fmla="*/ 977265 w 1123950"/>
                <a:gd name="connsiteY23" fmla="*/ 223838 h 1752694"/>
                <a:gd name="connsiteX24" fmla="*/ 1040130 w 1123950"/>
                <a:gd name="connsiteY24" fmla="*/ 444817 h 1752694"/>
                <a:gd name="connsiteX25" fmla="*/ 980123 w 1123950"/>
                <a:gd name="connsiteY25" fmla="*/ 646748 h 1752694"/>
                <a:gd name="connsiteX26" fmla="*/ 803910 w 1123950"/>
                <a:gd name="connsiteY26" fmla="*/ 791527 h 1752694"/>
                <a:gd name="connsiteX27" fmla="*/ 1040130 w 1123950"/>
                <a:gd name="connsiteY27" fmla="*/ 937260 h 1752694"/>
                <a:gd name="connsiteX28" fmla="*/ 1123950 w 1123950"/>
                <a:gd name="connsiteY28" fmla="*/ 1213485 h 1752694"/>
                <a:gd name="connsiteX0" fmla="*/ 536835 w 1123950"/>
                <a:gd name="connsiteY0" fmla="*/ 1752694 h 1760238"/>
                <a:gd name="connsiteX1" fmla="*/ 541648 w 1123950"/>
                <a:gd name="connsiteY1" fmla="*/ 1749334 h 1760238"/>
                <a:gd name="connsiteX2" fmla="*/ 170498 w 1123950"/>
                <a:gd name="connsiteY2" fmla="*/ 1616393 h 1760238"/>
                <a:gd name="connsiteX3" fmla="*/ 0 w 1123950"/>
                <a:gd name="connsiteY3" fmla="*/ 1267777 h 1760238"/>
                <a:gd name="connsiteX4" fmla="*/ 210503 w 1123950"/>
                <a:gd name="connsiteY4" fmla="*/ 1240155 h 1760238"/>
                <a:gd name="connsiteX5" fmla="*/ 334328 w 1123950"/>
                <a:gd name="connsiteY5" fmla="*/ 1498283 h 1760238"/>
                <a:gd name="connsiteX6" fmla="*/ 546735 w 1123950"/>
                <a:gd name="connsiteY6" fmla="*/ 1577340 h 1760238"/>
                <a:gd name="connsiteX7" fmla="*/ 797243 w 1123950"/>
                <a:gd name="connsiteY7" fmla="*/ 1474470 h 1760238"/>
                <a:gd name="connsiteX8" fmla="*/ 899160 w 1123950"/>
                <a:gd name="connsiteY8" fmla="*/ 1219200 h 1760238"/>
                <a:gd name="connsiteX9" fmla="*/ 804863 w 1123950"/>
                <a:gd name="connsiteY9" fmla="*/ 980123 h 1760238"/>
                <a:gd name="connsiteX10" fmla="*/ 563880 w 1123950"/>
                <a:gd name="connsiteY10" fmla="*/ 885825 h 1760238"/>
                <a:gd name="connsiteX11" fmla="*/ 415290 w 1123950"/>
                <a:gd name="connsiteY11" fmla="*/ 909638 h 1760238"/>
                <a:gd name="connsiteX12" fmla="*/ 439103 w 1123950"/>
                <a:gd name="connsiteY12" fmla="*/ 724852 h 1760238"/>
                <a:gd name="connsiteX13" fmla="*/ 473393 w 1123950"/>
                <a:gd name="connsiteY13" fmla="*/ 726758 h 1760238"/>
                <a:gd name="connsiteX14" fmla="*/ 715328 w 1123950"/>
                <a:gd name="connsiteY14" fmla="*/ 656273 h 1760238"/>
                <a:gd name="connsiteX15" fmla="*/ 822960 w 1123950"/>
                <a:gd name="connsiteY15" fmla="*/ 440055 h 1760238"/>
                <a:gd name="connsiteX16" fmla="*/ 744855 w 1123950"/>
                <a:gd name="connsiteY16" fmla="*/ 248603 h 1760238"/>
                <a:gd name="connsiteX17" fmla="*/ 542925 w 1123950"/>
                <a:gd name="connsiteY17" fmla="*/ 172403 h 1760238"/>
                <a:gd name="connsiteX18" fmla="*/ 338138 w 1123950"/>
                <a:gd name="connsiteY18" fmla="*/ 249555 h 1760238"/>
                <a:gd name="connsiteX19" fmla="*/ 233363 w 1123950"/>
                <a:gd name="connsiteY19" fmla="*/ 481013 h 1760238"/>
                <a:gd name="connsiteX20" fmla="*/ 22860 w 1123950"/>
                <a:gd name="connsiteY20" fmla="*/ 443865 h 1760238"/>
                <a:gd name="connsiteX21" fmla="*/ 198120 w 1123950"/>
                <a:gd name="connsiteY21" fmla="*/ 116205 h 1760238"/>
                <a:gd name="connsiteX22" fmla="*/ 538163 w 1123950"/>
                <a:gd name="connsiteY22" fmla="*/ 0 h 1760238"/>
                <a:gd name="connsiteX23" fmla="*/ 796290 w 1123950"/>
                <a:gd name="connsiteY23" fmla="*/ 60008 h 1760238"/>
                <a:gd name="connsiteX24" fmla="*/ 977265 w 1123950"/>
                <a:gd name="connsiteY24" fmla="*/ 223838 h 1760238"/>
                <a:gd name="connsiteX25" fmla="*/ 1040130 w 1123950"/>
                <a:gd name="connsiteY25" fmla="*/ 444817 h 1760238"/>
                <a:gd name="connsiteX26" fmla="*/ 980123 w 1123950"/>
                <a:gd name="connsiteY26" fmla="*/ 646748 h 1760238"/>
                <a:gd name="connsiteX27" fmla="*/ 803910 w 1123950"/>
                <a:gd name="connsiteY27" fmla="*/ 791527 h 1760238"/>
                <a:gd name="connsiteX28" fmla="*/ 1040130 w 1123950"/>
                <a:gd name="connsiteY28" fmla="*/ 937260 h 1760238"/>
                <a:gd name="connsiteX29" fmla="*/ 1123950 w 1123950"/>
                <a:gd name="connsiteY29" fmla="*/ 1213485 h 1760238"/>
                <a:gd name="connsiteX0" fmla="*/ 822651 w 1123950"/>
                <a:gd name="connsiteY0" fmla="*/ 1752694 h 1760238"/>
                <a:gd name="connsiteX1" fmla="*/ 541648 w 1123950"/>
                <a:gd name="connsiteY1" fmla="*/ 1749334 h 1760238"/>
                <a:gd name="connsiteX2" fmla="*/ 170498 w 1123950"/>
                <a:gd name="connsiteY2" fmla="*/ 1616393 h 1760238"/>
                <a:gd name="connsiteX3" fmla="*/ 0 w 1123950"/>
                <a:gd name="connsiteY3" fmla="*/ 1267777 h 1760238"/>
                <a:gd name="connsiteX4" fmla="*/ 210503 w 1123950"/>
                <a:gd name="connsiteY4" fmla="*/ 1240155 h 1760238"/>
                <a:gd name="connsiteX5" fmla="*/ 334328 w 1123950"/>
                <a:gd name="connsiteY5" fmla="*/ 1498283 h 1760238"/>
                <a:gd name="connsiteX6" fmla="*/ 546735 w 1123950"/>
                <a:gd name="connsiteY6" fmla="*/ 1577340 h 1760238"/>
                <a:gd name="connsiteX7" fmla="*/ 797243 w 1123950"/>
                <a:gd name="connsiteY7" fmla="*/ 1474470 h 1760238"/>
                <a:gd name="connsiteX8" fmla="*/ 899160 w 1123950"/>
                <a:gd name="connsiteY8" fmla="*/ 1219200 h 1760238"/>
                <a:gd name="connsiteX9" fmla="*/ 804863 w 1123950"/>
                <a:gd name="connsiteY9" fmla="*/ 980123 h 1760238"/>
                <a:gd name="connsiteX10" fmla="*/ 563880 w 1123950"/>
                <a:gd name="connsiteY10" fmla="*/ 885825 h 1760238"/>
                <a:gd name="connsiteX11" fmla="*/ 415290 w 1123950"/>
                <a:gd name="connsiteY11" fmla="*/ 909638 h 1760238"/>
                <a:gd name="connsiteX12" fmla="*/ 439103 w 1123950"/>
                <a:gd name="connsiteY12" fmla="*/ 724852 h 1760238"/>
                <a:gd name="connsiteX13" fmla="*/ 473393 w 1123950"/>
                <a:gd name="connsiteY13" fmla="*/ 726758 h 1760238"/>
                <a:gd name="connsiteX14" fmla="*/ 715328 w 1123950"/>
                <a:gd name="connsiteY14" fmla="*/ 656273 h 1760238"/>
                <a:gd name="connsiteX15" fmla="*/ 822960 w 1123950"/>
                <a:gd name="connsiteY15" fmla="*/ 440055 h 1760238"/>
                <a:gd name="connsiteX16" fmla="*/ 744855 w 1123950"/>
                <a:gd name="connsiteY16" fmla="*/ 248603 h 1760238"/>
                <a:gd name="connsiteX17" fmla="*/ 542925 w 1123950"/>
                <a:gd name="connsiteY17" fmla="*/ 172403 h 1760238"/>
                <a:gd name="connsiteX18" fmla="*/ 338138 w 1123950"/>
                <a:gd name="connsiteY18" fmla="*/ 249555 h 1760238"/>
                <a:gd name="connsiteX19" fmla="*/ 233363 w 1123950"/>
                <a:gd name="connsiteY19" fmla="*/ 481013 h 1760238"/>
                <a:gd name="connsiteX20" fmla="*/ 22860 w 1123950"/>
                <a:gd name="connsiteY20" fmla="*/ 443865 h 1760238"/>
                <a:gd name="connsiteX21" fmla="*/ 198120 w 1123950"/>
                <a:gd name="connsiteY21" fmla="*/ 116205 h 1760238"/>
                <a:gd name="connsiteX22" fmla="*/ 538163 w 1123950"/>
                <a:gd name="connsiteY22" fmla="*/ 0 h 1760238"/>
                <a:gd name="connsiteX23" fmla="*/ 796290 w 1123950"/>
                <a:gd name="connsiteY23" fmla="*/ 60008 h 1760238"/>
                <a:gd name="connsiteX24" fmla="*/ 977265 w 1123950"/>
                <a:gd name="connsiteY24" fmla="*/ 223838 h 1760238"/>
                <a:gd name="connsiteX25" fmla="*/ 1040130 w 1123950"/>
                <a:gd name="connsiteY25" fmla="*/ 444817 h 1760238"/>
                <a:gd name="connsiteX26" fmla="*/ 980123 w 1123950"/>
                <a:gd name="connsiteY26" fmla="*/ 646748 h 1760238"/>
                <a:gd name="connsiteX27" fmla="*/ 803910 w 1123950"/>
                <a:gd name="connsiteY27" fmla="*/ 791527 h 1760238"/>
                <a:gd name="connsiteX28" fmla="*/ 1040130 w 1123950"/>
                <a:gd name="connsiteY28" fmla="*/ 937260 h 1760238"/>
                <a:gd name="connsiteX29" fmla="*/ 1123950 w 1123950"/>
                <a:gd name="connsiteY29" fmla="*/ 1213485 h 1760238"/>
                <a:gd name="connsiteX0" fmla="*/ 822651 w 1123950"/>
                <a:gd name="connsiteY0" fmla="*/ 1752694 h 1760238"/>
                <a:gd name="connsiteX1" fmla="*/ 541648 w 1123950"/>
                <a:gd name="connsiteY1" fmla="*/ 1749334 h 1760238"/>
                <a:gd name="connsiteX2" fmla="*/ 170498 w 1123950"/>
                <a:gd name="connsiteY2" fmla="*/ 1616393 h 1760238"/>
                <a:gd name="connsiteX3" fmla="*/ 0 w 1123950"/>
                <a:gd name="connsiteY3" fmla="*/ 1267777 h 1760238"/>
                <a:gd name="connsiteX4" fmla="*/ 210503 w 1123950"/>
                <a:gd name="connsiteY4" fmla="*/ 1240155 h 1760238"/>
                <a:gd name="connsiteX5" fmla="*/ 334328 w 1123950"/>
                <a:gd name="connsiteY5" fmla="*/ 1498283 h 1760238"/>
                <a:gd name="connsiteX6" fmla="*/ 546735 w 1123950"/>
                <a:gd name="connsiteY6" fmla="*/ 1577340 h 1760238"/>
                <a:gd name="connsiteX7" fmla="*/ 797243 w 1123950"/>
                <a:gd name="connsiteY7" fmla="*/ 1474470 h 1760238"/>
                <a:gd name="connsiteX8" fmla="*/ 899160 w 1123950"/>
                <a:gd name="connsiteY8" fmla="*/ 1219200 h 1760238"/>
                <a:gd name="connsiteX9" fmla="*/ 804863 w 1123950"/>
                <a:gd name="connsiteY9" fmla="*/ 980123 h 1760238"/>
                <a:gd name="connsiteX10" fmla="*/ 563880 w 1123950"/>
                <a:gd name="connsiteY10" fmla="*/ 885825 h 1760238"/>
                <a:gd name="connsiteX11" fmla="*/ 415290 w 1123950"/>
                <a:gd name="connsiteY11" fmla="*/ 909638 h 1760238"/>
                <a:gd name="connsiteX12" fmla="*/ 439103 w 1123950"/>
                <a:gd name="connsiteY12" fmla="*/ 724852 h 1760238"/>
                <a:gd name="connsiteX13" fmla="*/ 473393 w 1123950"/>
                <a:gd name="connsiteY13" fmla="*/ 726758 h 1760238"/>
                <a:gd name="connsiteX14" fmla="*/ 715328 w 1123950"/>
                <a:gd name="connsiteY14" fmla="*/ 656273 h 1760238"/>
                <a:gd name="connsiteX15" fmla="*/ 822960 w 1123950"/>
                <a:gd name="connsiteY15" fmla="*/ 440055 h 1760238"/>
                <a:gd name="connsiteX16" fmla="*/ 744855 w 1123950"/>
                <a:gd name="connsiteY16" fmla="*/ 248603 h 1760238"/>
                <a:gd name="connsiteX17" fmla="*/ 542925 w 1123950"/>
                <a:gd name="connsiteY17" fmla="*/ 172403 h 1760238"/>
                <a:gd name="connsiteX18" fmla="*/ 338138 w 1123950"/>
                <a:gd name="connsiteY18" fmla="*/ 249555 h 1760238"/>
                <a:gd name="connsiteX19" fmla="*/ 233363 w 1123950"/>
                <a:gd name="connsiteY19" fmla="*/ 481013 h 1760238"/>
                <a:gd name="connsiteX20" fmla="*/ 22860 w 1123950"/>
                <a:gd name="connsiteY20" fmla="*/ 443865 h 1760238"/>
                <a:gd name="connsiteX21" fmla="*/ 198120 w 1123950"/>
                <a:gd name="connsiteY21" fmla="*/ 116205 h 1760238"/>
                <a:gd name="connsiteX22" fmla="*/ 538163 w 1123950"/>
                <a:gd name="connsiteY22" fmla="*/ 0 h 1760238"/>
                <a:gd name="connsiteX23" fmla="*/ 796290 w 1123950"/>
                <a:gd name="connsiteY23" fmla="*/ 60008 h 1760238"/>
                <a:gd name="connsiteX24" fmla="*/ 977265 w 1123950"/>
                <a:gd name="connsiteY24" fmla="*/ 223838 h 1760238"/>
                <a:gd name="connsiteX25" fmla="*/ 1040130 w 1123950"/>
                <a:gd name="connsiteY25" fmla="*/ 444817 h 1760238"/>
                <a:gd name="connsiteX26" fmla="*/ 980123 w 1123950"/>
                <a:gd name="connsiteY26" fmla="*/ 646748 h 1760238"/>
                <a:gd name="connsiteX27" fmla="*/ 803910 w 1123950"/>
                <a:gd name="connsiteY27" fmla="*/ 791527 h 1760238"/>
                <a:gd name="connsiteX28" fmla="*/ 1040130 w 1123950"/>
                <a:gd name="connsiteY28" fmla="*/ 937260 h 1760238"/>
                <a:gd name="connsiteX29" fmla="*/ 1123950 w 1123950"/>
                <a:gd name="connsiteY29" fmla="*/ 1213485 h 1760238"/>
                <a:gd name="connsiteX0" fmla="*/ 822651 w 1123950"/>
                <a:gd name="connsiteY0" fmla="*/ 1752694 h 1752694"/>
                <a:gd name="connsiteX1" fmla="*/ 541648 w 1123950"/>
                <a:gd name="connsiteY1" fmla="*/ 1749334 h 1752694"/>
                <a:gd name="connsiteX2" fmla="*/ 170498 w 1123950"/>
                <a:gd name="connsiteY2" fmla="*/ 1616393 h 1752694"/>
                <a:gd name="connsiteX3" fmla="*/ 0 w 1123950"/>
                <a:gd name="connsiteY3" fmla="*/ 1267777 h 1752694"/>
                <a:gd name="connsiteX4" fmla="*/ 210503 w 1123950"/>
                <a:gd name="connsiteY4" fmla="*/ 1240155 h 1752694"/>
                <a:gd name="connsiteX5" fmla="*/ 334328 w 1123950"/>
                <a:gd name="connsiteY5" fmla="*/ 1498283 h 1752694"/>
                <a:gd name="connsiteX6" fmla="*/ 546735 w 1123950"/>
                <a:gd name="connsiteY6" fmla="*/ 1577340 h 1752694"/>
                <a:gd name="connsiteX7" fmla="*/ 797243 w 1123950"/>
                <a:gd name="connsiteY7" fmla="*/ 1474470 h 1752694"/>
                <a:gd name="connsiteX8" fmla="*/ 899160 w 1123950"/>
                <a:gd name="connsiteY8" fmla="*/ 1219200 h 1752694"/>
                <a:gd name="connsiteX9" fmla="*/ 804863 w 1123950"/>
                <a:gd name="connsiteY9" fmla="*/ 980123 h 1752694"/>
                <a:gd name="connsiteX10" fmla="*/ 563880 w 1123950"/>
                <a:gd name="connsiteY10" fmla="*/ 885825 h 1752694"/>
                <a:gd name="connsiteX11" fmla="*/ 415290 w 1123950"/>
                <a:gd name="connsiteY11" fmla="*/ 909638 h 1752694"/>
                <a:gd name="connsiteX12" fmla="*/ 439103 w 1123950"/>
                <a:gd name="connsiteY12" fmla="*/ 724852 h 1752694"/>
                <a:gd name="connsiteX13" fmla="*/ 473393 w 1123950"/>
                <a:gd name="connsiteY13" fmla="*/ 726758 h 1752694"/>
                <a:gd name="connsiteX14" fmla="*/ 715328 w 1123950"/>
                <a:gd name="connsiteY14" fmla="*/ 656273 h 1752694"/>
                <a:gd name="connsiteX15" fmla="*/ 822960 w 1123950"/>
                <a:gd name="connsiteY15" fmla="*/ 440055 h 1752694"/>
                <a:gd name="connsiteX16" fmla="*/ 744855 w 1123950"/>
                <a:gd name="connsiteY16" fmla="*/ 248603 h 1752694"/>
                <a:gd name="connsiteX17" fmla="*/ 542925 w 1123950"/>
                <a:gd name="connsiteY17" fmla="*/ 172403 h 1752694"/>
                <a:gd name="connsiteX18" fmla="*/ 338138 w 1123950"/>
                <a:gd name="connsiteY18" fmla="*/ 249555 h 1752694"/>
                <a:gd name="connsiteX19" fmla="*/ 233363 w 1123950"/>
                <a:gd name="connsiteY19" fmla="*/ 481013 h 1752694"/>
                <a:gd name="connsiteX20" fmla="*/ 22860 w 1123950"/>
                <a:gd name="connsiteY20" fmla="*/ 443865 h 1752694"/>
                <a:gd name="connsiteX21" fmla="*/ 198120 w 1123950"/>
                <a:gd name="connsiteY21" fmla="*/ 116205 h 1752694"/>
                <a:gd name="connsiteX22" fmla="*/ 538163 w 1123950"/>
                <a:gd name="connsiteY22" fmla="*/ 0 h 1752694"/>
                <a:gd name="connsiteX23" fmla="*/ 796290 w 1123950"/>
                <a:gd name="connsiteY23" fmla="*/ 60008 h 1752694"/>
                <a:gd name="connsiteX24" fmla="*/ 977265 w 1123950"/>
                <a:gd name="connsiteY24" fmla="*/ 223838 h 1752694"/>
                <a:gd name="connsiteX25" fmla="*/ 1040130 w 1123950"/>
                <a:gd name="connsiteY25" fmla="*/ 444817 h 1752694"/>
                <a:gd name="connsiteX26" fmla="*/ 980123 w 1123950"/>
                <a:gd name="connsiteY26" fmla="*/ 646748 h 1752694"/>
                <a:gd name="connsiteX27" fmla="*/ 803910 w 1123950"/>
                <a:gd name="connsiteY27" fmla="*/ 791527 h 1752694"/>
                <a:gd name="connsiteX28" fmla="*/ 1040130 w 1123950"/>
                <a:gd name="connsiteY28" fmla="*/ 937260 h 1752694"/>
                <a:gd name="connsiteX29" fmla="*/ 1123950 w 1123950"/>
                <a:gd name="connsiteY29" fmla="*/ 1213485 h 1752694"/>
                <a:gd name="connsiteX0" fmla="*/ 822651 w 1123950"/>
                <a:gd name="connsiteY0" fmla="*/ 1752694 h 1752694"/>
                <a:gd name="connsiteX1" fmla="*/ 541648 w 1123950"/>
                <a:gd name="connsiteY1" fmla="*/ 1749334 h 1752694"/>
                <a:gd name="connsiteX2" fmla="*/ 170498 w 1123950"/>
                <a:gd name="connsiteY2" fmla="*/ 1616393 h 1752694"/>
                <a:gd name="connsiteX3" fmla="*/ 0 w 1123950"/>
                <a:gd name="connsiteY3" fmla="*/ 1267777 h 1752694"/>
                <a:gd name="connsiteX4" fmla="*/ 210503 w 1123950"/>
                <a:gd name="connsiteY4" fmla="*/ 1240155 h 1752694"/>
                <a:gd name="connsiteX5" fmla="*/ 334328 w 1123950"/>
                <a:gd name="connsiteY5" fmla="*/ 1498283 h 1752694"/>
                <a:gd name="connsiteX6" fmla="*/ 546735 w 1123950"/>
                <a:gd name="connsiteY6" fmla="*/ 1577340 h 1752694"/>
                <a:gd name="connsiteX7" fmla="*/ 797243 w 1123950"/>
                <a:gd name="connsiteY7" fmla="*/ 1474470 h 1752694"/>
                <a:gd name="connsiteX8" fmla="*/ 899160 w 1123950"/>
                <a:gd name="connsiteY8" fmla="*/ 1219200 h 1752694"/>
                <a:gd name="connsiteX9" fmla="*/ 804863 w 1123950"/>
                <a:gd name="connsiteY9" fmla="*/ 980123 h 1752694"/>
                <a:gd name="connsiteX10" fmla="*/ 563880 w 1123950"/>
                <a:gd name="connsiteY10" fmla="*/ 885825 h 1752694"/>
                <a:gd name="connsiteX11" fmla="*/ 415290 w 1123950"/>
                <a:gd name="connsiteY11" fmla="*/ 909638 h 1752694"/>
                <a:gd name="connsiteX12" fmla="*/ 439103 w 1123950"/>
                <a:gd name="connsiteY12" fmla="*/ 724852 h 1752694"/>
                <a:gd name="connsiteX13" fmla="*/ 473393 w 1123950"/>
                <a:gd name="connsiteY13" fmla="*/ 726758 h 1752694"/>
                <a:gd name="connsiteX14" fmla="*/ 715328 w 1123950"/>
                <a:gd name="connsiteY14" fmla="*/ 656273 h 1752694"/>
                <a:gd name="connsiteX15" fmla="*/ 822960 w 1123950"/>
                <a:gd name="connsiteY15" fmla="*/ 440055 h 1752694"/>
                <a:gd name="connsiteX16" fmla="*/ 744855 w 1123950"/>
                <a:gd name="connsiteY16" fmla="*/ 248603 h 1752694"/>
                <a:gd name="connsiteX17" fmla="*/ 542925 w 1123950"/>
                <a:gd name="connsiteY17" fmla="*/ 172403 h 1752694"/>
                <a:gd name="connsiteX18" fmla="*/ 338138 w 1123950"/>
                <a:gd name="connsiteY18" fmla="*/ 249555 h 1752694"/>
                <a:gd name="connsiteX19" fmla="*/ 233363 w 1123950"/>
                <a:gd name="connsiteY19" fmla="*/ 481013 h 1752694"/>
                <a:gd name="connsiteX20" fmla="*/ 22860 w 1123950"/>
                <a:gd name="connsiteY20" fmla="*/ 443865 h 1752694"/>
                <a:gd name="connsiteX21" fmla="*/ 198120 w 1123950"/>
                <a:gd name="connsiteY21" fmla="*/ 116205 h 1752694"/>
                <a:gd name="connsiteX22" fmla="*/ 538163 w 1123950"/>
                <a:gd name="connsiteY22" fmla="*/ 0 h 1752694"/>
                <a:gd name="connsiteX23" fmla="*/ 796290 w 1123950"/>
                <a:gd name="connsiteY23" fmla="*/ 60008 h 1752694"/>
                <a:gd name="connsiteX24" fmla="*/ 977265 w 1123950"/>
                <a:gd name="connsiteY24" fmla="*/ 223838 h 1752694"/>
                <a:gd name="connsiteX25" fmla="*/ 1040130 w 1123950"/>
                <a:gd name="connsiteY25" fmla="*/ 444817 h 1752694"/>
                <a:gd name="connsiteX26" fmla="*/ 980123 w 1123950"/>
                <a:gd name="connsiteY26" fmla="*/ 646748 h 1752694"/>
                <a:gd name="connsiteX27" fmla="*/ 803910 w 1123950"/>
                <a:gd name="connsiteY27" fmla="*/ 791527 h 1752694"/>
                <a:gd name="connsiteX28" fmla="*/ 1040130 w 1123950"/>
                <a:gd name="connsiteY28" fmla="*/ 937260 h 1752694"/>
                <a:gd name="connsiteX29" fmla="*/ 1123950 w 1123950"/>
                <a:gd name="connsiteY29" fmla="*/ 1213485 h 1752694"/>
                <a:gd name="connsiteX0" fmla="*/ 818654 w 1123950"/>
                <a:gd name="connsiteY0" fmla="*/ 1748696 h 1750308"/>
                <a:gd name="connsiteX1" fmla="*/ 541648 w 1123950"/>
                <a:gd name="connsiteY1" fmla="*/ 1749334 h 1750308"/>
                <a:gd name="connsiteX2" fmla="*/ 170498 w 1123950"/>
                <a:gd name="connsiteY2" fmla="*/ 1616393 h 1750308"/>
                <a:gd name="connsiteX3" fmla="*/ 0 w 1123950"/>
                <a:gd name="connsiteY3" fmla="*/ 1267777 h 1750308"/>
                <a:gd name="connsiteX4" fmla="*/ 210503 w 1123950"/>
                <a:gd name="connsiteY4" fmla="*/ 1240155 h 1750308"/>
                <a:gd name="connsiteX5" fmla="*/ 334328 w 1123950"/>
                <a:gd name="connsiteY5" fmla="*/ 1498283 h 1750308"/>
                <a:gd name="connsiteX6" fmla="*/ 546735 w 1123950"/>
                <a:gd name="connsiteY6" fmla="*/ 1577340 h 1750308"/>
                <a:gd name="connsiteX7" fmla="*/ 797243 w 1123950"/>
                <a:gd name="connsiteY7" fmla="*/ 1474470 h 1750308"/>
                <a:gd name="connsiteX8" fmla="*/ 899160 w 1123950"/>
                <a:gd name="connsiteY8" fmla="*/ 1219200 h 1750308"/>
                <a:gd name="connsiteX9" fmla="*/ 804863 w 1123950"/>
                <a:gd name="connsiteY9" fmla="*/ 980123 h 1750308"/>
                <a:gd name="connsiteX10" fmla="*/ 563880 w 1123950"/>
                <a:gd name="connsiteY10" fmla="*/ 885825 h 1750308"/>
                <a:gd name="connsiteX11" fmla="*/ 415290 w 1123950"/>
                <a:gd name="connsiteY11" fmla="*/ 909638 h 1750308"/>
                <a:gd name="connsiteX12" fmla="*/ 439103 w 1123950"/>
                <a:gd name="connsiteY12" fmla="*/ 724852 h 1750308"/>
                <a:gd name="connsiteX13" fmla="*/ 473393 w 1123950"/>
                <a:gd name="connsiteY13" fmla="*/ 726758 h 1750308"/>
                <a:gd name="connsiteX14" fmla="*/ 715328 w 1123950"/>
                <a:gd name="connsiteY14" fmla="*/ 656273 h 1750308"/>
                <a:gd name="connsiteX15" fmla="*/ 822960 w 1123950"/>
                <a:gd name="connsiteY15" fmla="*/ 440055 h 1750308"/>
                <a:gd name="connsiteX16" fmla="*/ 744855 w 1123950"/>
                <a:gd name="connsiteY16" fmla="*/ 248603 h 1750308"/>
                <a:gd name="connsiteX17" fmla="*/ 542925 w 1123950"/>
                <a:gd name="connsiteY17" fmla="*/ 172403 h 1750308"/>
                <a:gd name="connsiteX18" fmla="*/ 338138 w 1123950"/>
                <a:gd name="connsiteY18" fmla="*/ 249555 h 1750308"/>
                <a:gd name="connsiteX19" fmla="*/ 233363 w 1123950"/>
                <a:gd name="connsiteY19" fmla="*/ 481013 h 1750308"/>
                <a:gd name="connsiteX20" fmla="*/ 22860 w 1123950"/>
                <a:gd name="connsiteY20" fmla="*/ 443865 h 1750308"/>
                <a:gd name="connsiteX21" fmla="*/ 198120 w 1123950"/>
                <a:gd name="connsiteY21" fmla="*/ 116205 h 1750308"/>
                <a:gd name="connsiteX22" fmla="*/ 538163 w 1123950"/>
                <a:gd name="connsiteY22" fmla="*/ 0 h 1750308"/>
                <a:gd name="connsiteX23" fmla="*/ 796290 w 1123950"/>
                <a:gd name="connsiteY23" fmla="*/ 60008 h 1750308"/>
                <a:gd name="connsiteX24" fmla="*/ 977265 w 1123950"/>
                <a:gd name="connsiteY24" fmla="*/ 223838 h 1750308"/>
                <a:gd name="connsiteX25" fmla="*/ 1040130 w 1123950"/>
                <a:gd name="connsiteY25" fmla="*/ 444817 h 1750308"/>
                <a:gd name="connsiteX26" fmla="*/ 980123 w 1123950"/>
                <a:gd name="connsiteY26" fmla="*/ 646748 h 1750308"/>
                <a:gd name="connsiteX27" fmla="*/ 803910 w 1123950"/>
                <a:gd name="connsiteY27" fmla="*/ 791527 h 1750308"/>
                <a:gd name="connsiteX28" fmla="*/ 1040130 w 1123950"/>
                <a:gd name="connsiteY28" fmla="*/ 937260 h 1750308"/>
                <a:gd name="connsiteX29" fmla="*/ 1123950 w 1123950"/>
                <a:gd name="connsiteY29" fmla="*/ 1213485 h 1750308"/>
                <a:gd name="connsiteX0" fmla="*/ 834644 w 1123950"/>
                <a:gd name="connsiteY0" fmla="*/ 1736704 h 1749648"/>
                <a:gd name="connsiteX1" fmla="*/ 541648 w 1123950"/>
                <a:gd name="connsiteY1" fmla="*/ 1749334 h 1749648"/>
                <a:gd name="connsiteX2" fmla="*/ 170498 w 1123950"/>
                <a:gd name="connsiteY2" fmla="*/ 1616393 h 1749648"/>
                <a:gd name="connsiteX3" fmla="*/ 0 w 1123950"/>
                <a:gd name="connsiteY3" fmla="*/ 1267777 h 1749648"/>
                <a:gd name="connsiteX4" fmla="*/ 210503 w 1123950"/>
                <a:gd name="connsiteY4" fmla="*/ 1240155 h 1749648"/>
                <a:gd name="connsiteX5" fmla="*/ 334328 w 1123950"/>
                <a:gd name="connsiteY5" fmla="*/ 1498283 h 1749648"/>
                <a:gd name="connsiteX6" fmla="*/ 546735 w 1123950"/>
                <a:gd name="connsiteY6" fmla="*/ 1577340 h 1749648"/>
                <a:gd name="connsiteX7" fmla="*/ 797243 w 1123950"/>
                <a:gd name="connsiteY7" fmla="*/ 1474470 h 1749648"/>
                <a:gd name="connsiteX8" fmla="*/ 899160 w 1123950"/>
                <a:gd name="connsiteY8" fmla="*/ 1219200 h 1749648"/>
                <a:gd name="connsiteX9" fmla="*/ 804863 w 1123950"/>
                <a:gd name="connsiteY9" fmla="*/ 980123 h 1749648"/>
                <a:gd name="connsiteX10" fmla="*/ 563880 w 1123950"/>
                <a:gd name="connsiteY10" fmla="*/ 885825 h 1749648"/>
                <a:gd name="connsiteX11" fmla="*/ 415290 w 1123950"/>
                <a:gd name="connsiteY11" fmla="*/ 909638 h 1749648"/>
                <a:gd name="connsiteX12" fmla="*/ 439103 w 1123950"/>
                <a:gd name="connsiteY12" fmla="*/ 724852 h 1749648"/>
                <a:gd name="connsiteX13" fmla="*/ 473393 w 1123950"/>
                <a:gd name="connsiteY13" fmla="*/ 726758 h 1749648"/>
                <a:gd name="connsiteX14" fmla="*/ 715328 w 1123950"/>
                <a:gd name="connsiteY14" fmla="*/ 656273 h 1749648"/>
                <a:gd name="connsiteX15" fmla="*/ 822960 w 1123950"/>
                <a:gd name="connsiteY15" fmla="*/ 440055 h 1749648"/>
                <a:gd name="connsiteX16" fmla="*/ 744855 w 1123950"/>
                <a:gd name="connsiteY16" fmla="*/ 248603 h 1749648"/>
                <a:gd name="connsiteX17" fmla="*/ 542925 w 1123950"/>
                <a:gd name="connsiteY17" fmla="*/ 172403 h 1749648"/>
                <a:gd name="connsiteX18" fmla="*/ 338138 w 1123950"/>
                <a:gd name="connsiteY18" fmla="*/ 249555 h 1749648"/>
                <a:gd name="connsiteX19" fmla="*/ 233363 w 1123950"/>
                <a:gd name="connsiteY19" fmla="*/ 481013 h 1749648"/>
                <a:gd name="connsiteX20" fmla="*/ 22860 w 1123950"/>
                <a:gd name="connsiteY20" fmla="*/ 443865 h 1749648"/>
                <a:gd name="connsiteX21" fmla="*/ 198120 w 1123950"/>
                <a:gd name="connsiteY21" fmla="*/ 116205 h 1749648"/>
                <a:gd name="connsiteX22" fmla="*/ 538163 w 1123950"/>
                <a:gd name="connsiteY22" fmla="*/ 0 h 1749648"/>
                <a:gd name="connsiteX23" fmla="*/ 796290 w 1123950"/>
                <a:gd name="connsiteY23" fmla="*/ 60008 h 1749648"/>
                <a:gd name="connsiteX24" fmla="*/ 977265 w 1123950"/>
                <a:gd name="connsiteY24" fmla="*/ 223838 h 1749648"/>
                <a:gd name="connsiteX25" fmla="*/ 1040130 w 1123950"/>
                <a:gd name="connsiteY25" fmla="*/ 444817 h 1749648"/>
                <a:gd name="connsiteX26" fmla="*/ 980123 w 1123950"/>
                <a:gd name="connsiteY26" fmla="*/ 646748 h 1749648"/>
                <a:gd name="connsiteX27" fmla="*/ 803910 w 1123950"/>
                <a:gd name="connsiteY27" fmla="*/ 791527 h 1749648"/>
                <a:gd name="connsiteX28" fmla="*/ 1040130 w 1123950"/>
                <a:gd name="connsiteY28" fmla="*/ 937260 h 1749648"/>
                <a:gd name="connsiteX29" fmla="*/ 1123950 w 1123950"/>
                <a:gd name="connsiteY29" fmla="*/ 1213485 h 1749648"/>
                <a:gd name="connsiteX0" fmla="*/ 796669 w 1123950"/>
                <a:gd name="connsiteY0" fmla="*/ 1752694 h 1752694"/>
                <a:gd name="connsiteX1" fmla="*/ 541648 w 1123950"/>
                <a:gd name="connsiteY1" fmla="*/ 1749334 h 1752694"/>
                <a:gd name="connsiteX2" fmla="*/ 170498 w 1123950"/>
                <a:gd name="connsiteY2" fmla="*/ 1616393 h 1752694"/>
                <a:gd name="connsiteX3" fmla="*/ 0 w 1123950"/>
                <a:gd name="connsiteY3" fmla="*/ 1267777 h 1752694"/>
                <a:gd name="connsiteX4" fmla="*/ 210503 w 1123950"/>
                <a:gd name="connsiteY4" fmla="*/ 1240155 h 1752694"/>
                <a:gd name="connsiteX5" fmla="*/ 334328 w 1123950"/>
                <a:gd name="connsiteY5" fmla="*/ 1498283 h 1752694"/>
                <a:gd name="connsiteX6" fmla="*/ 546735 w 1123950"/>
                <a:gd name="connsiteY6" fmla="*/ 1577340 h 1752694"/>
                <a:gd name="connsiteX7" fmla="*/ 797243 w 1123950"/>
                <a:gd name="connsiteY7" fmla="*/ 1474470 h 1752694"/>
                <a:gd name="connsiteX8" fmla="*/ 899160 w 1123950"/>
                <a:gd name="connsiteY8" fmla="*/ 1219200 h 1752694"/>
                <a:gd name="connsiteX9" fmla="*/ 804863 w 1123950"/>
                <a:gd name="connsiteY9" fmla="*/ 980123 h 1752694"/>
                <a:gd name="connsiteX10" fmla="*/ 563880 w 1123950"/>
                <a:gd name="connsiteY10" fmla="*/ 885825 h 1752694"/>
                <a:gd name="connsiteX11" fmla="*/ 415290 w 1123950"/>
                <a:gd name="connsiteY11" fmla="*/ 909638 h 1752694"/>
                <a:gd name="connsiteX12" fmla="*/ 439103 w 1123950"/>
                <a:gd name="connsiteY12" fmla="*/ 724852 h 1752694"/>
                <a:gd name="connsiteX13" fmla="*/ 473393 w 1123950"/>
                <a:gd name="connsiteY13" fmla="*/ 726758 h 1752694"/>
                <a:gd name="connsiteX14" fmla="*/ 715328 w 1123950"/>
                <a:gd name="connsiteY14" fmla="*/ 656273 h 1752694"/>
                <a:gd name="connsiteX15" fmla="*/ 822960 w 1123950"/>
                <a:gd name="connsiteY15" fmla="*/ 440055 h 1752694"/>
                <a:gd name="connsiteX16" fmla="*/ 744855 w 1123950"/>
                <a:gd name="connsiteY16" fmla="*/ 248603 h 1752694"/>
                <a:gd name="connsiteX17" fmla="*/ 542925 w 1123950"/>
                <a:gd name="connsiteY17" fmla="*/ 172403 h 1752694"/>
                <a:gd name="connsiteX18" fmla="*/ 338138 w 1123950"/>
                <a:gd name="connsiteY18" fmla="*/ 249555 h 1752694"/>
                <a:gd name="connsiteX19" fmla="*/ 233363 w 1123950"/>
                <a:gd name="connsiteY19" fmla="*/ 481013 h 1752694"/>
                <a:gd name="connsiteX20" fmla="*/ 22860 w 1123950"/>
                <a:gd name="connsiteY20" fmla="*/ 443865 h 1752694"/>
                <a:gd name="connsiteX21" fmla="*/ 198120 w 1123950"/>
                <a:gd name="connsiteY21" fmla="*/ 116205 h 1752694"/>
                <a:gd name="connsiteX22" fmla="*/ 538163 w 1123950"/>
                <a:gd name="connsiteY22" fmla="*/ 0 h 1752694"/>
                <a:gd name="connsiteX23" fmla="*/ 796290 w 1123950"/>
                <a:gd name="connsiteY23" fmla="*/ 60008 h 1752694"/>
                <a:gd name="connsiteX24" fmla="*/ 977265 w 1123950"/>
                <a:gd name="connsiteY24" fmla="*/ 223838 h 1752694"/>
                <a:gd name="connsiteX25" fmla="*/ 1040130 w 1123950"/>
                <a:gd name="connsiteY25" fmla="*/ 444817 h 1752694"/>
                <a:gd name="connsiteX26" fmla="*/ 980123 w 1123950"/>
                <a:gd name="connsiteY26" fmla="*/ 646748 h 1752694"/>
                <a:gd name="connsiteX27" fmla="*/ 803910 w 1123950"/>
                <a:gd name="connsiteY27" fmla="*/ 791527 h 1752694"/>
                <a:gd name="connsiteX28" fmla="*/ 1040130 w 1123950"/>
                <a:gd name="connsiteY28" fmla="*/ 937260 h 1752694"/>
                <a:gd name="connsiteX29" fmla="*/ 1123950 w 1123950"/>
                <a:gd name="connsiteY29" fmla="*/ 1213485 h 1752694"/>
                <a:gd name="connsiteX0" fmla="*/ 824651 w 1123950"/>
                <a:gd name="connsiteY0" fmla="*/ 1728710 h 1749551"/>
                <a:gd name="connsiteX1" fmla="*/ 541648 w 1123950"/>
                <a:gd name="connsiteY1" fmla="*/ 1749334 h 1749551"/>
                <a:gd name="connsiteX2" fmla="*/ 170498 w 1123950"/>
                <a:gd name="connsiteY2" fmla="*/ 1616393 h 1749551"/>
                <a:gd name="connsiteX3" fmla="*/ 0 w 1123950"/>
                <a:gd name="connsiteY3" fmla="*/ 1267777 h 1749551"/>
                <a:gd name="connsiteX4" fmla="*/ 210503 w 1123950"/>
                <a:gd name="connsiteY4" fmla="*/ 1240155 h 1749551"/>
                <a:gd name="connsiteX5" fmla="*/ 334328 w 1123950"/>
                <a:gd name="connsiteY5" fmla="*/ 1498283 h 1749551"/>
                <a:gd name="connsiteX6" fmla="*/ 546735 w 1123950"/>
                <a:gd name="connsiteY6" fmla="*/ 1577340 h 1749551"/>
                <a:gd name="connsiteX7" fmla="*/ 797243 w 1123950"/>
                <a:gd name="connsiteY7" fmla="*/ 1474470 h 1749551"/>
                <a:gd name="connsiteX8" fmla="*/ 899160 w 1123950"/>
                <a:gd name="connsiteY8" fmla="*/ 1219200 h 1749551"/>
                <a:gd name="connsiteX9" fmla="*/ 804863 w 1123950"/>
                <a:gd name="connsiteY9" fmla="*/ 980123 h 1749551"/>
                <a:gd name="connsiteX10" fmla="*/ 563880 w 1123950"/>
                <a:gd name="connsiteY10" fmla="*/ 885825 h 1749551"/>
                <a:gd name="connsiteX11" fmla="*/ 415290 w 1123950"/>
                <a:gd name="connsiteY11" fmla="*/ 909638 h 1749551"/>
                <a:gd name="connsiteX12" fmla="*/ 439103 w 1123950"/>
                <a:gd name="connsiteY12" fmla="*/ 724852 h 1749551"/>
                <a:gd name="connsiteX13" fmla="*/ 473393 w 1123950"/>
                <a:gd name="connsiteY13" fmla="*/ 726758 h 1749551"/>
                <a:gd name="connsiteX14" fmla="*/ 715328 w 1123950"/>
                <a:gd name="connsiteY14" fmla="*/ 656273 h 1749551"/>
                <a:gd name="connsiteX15" fmla="*/ 822960 w 1123950"/>
                <a:gd name="connsiteY15" fmla="*/ 440055 h 1749551"/>
                <a:gd name="connsiteX16" fmla="*/ 744855 w 1123950"/>
                <a:gd name="connsiteY16" fmla="*/ 248603 h 1749551"/>
                <a:gd name="connsiteX17" fmla="*/ 542925 w 1123950"/>
                <a:gd name="connsiteY17" fmla="*/ 172403 h 1749551"/>
                <a:gd name="connsiteX18" fmla="*/ 338138 w 1123950"/>
                <a:gd name="connsiteY18" fmla="*/ 249555 h 1749551"/>
                <a:gd name="connsiteX19" fmla="*/ 233363 w 1123950"/>
                <a:gd name="connsiteY19" fmla="*/ 481013 h 1749551"/>
                <a:gd name="connsiteX20" fmla="*/ 22860 w 1123950"/>
                <a:gd name="connsiteY20" fmla="*/ 443865 h 1749551"/>
                <a:gd name="connsiteX21" fmla="*/ 198120 w 1123950"/>
                <a:gd name="connsiteY21" fmla="*/ 116205 h 1749551"/>
                <a:gd name="connsiteX22" fmla="*/ 538163 w 1123950"/>
                <a:gd name="connsiteY22" fmla="*/ 0 h 1749551"/>
                <a:gd name="connsiteX23" fmla="*/ 796290 w 1123950"/>
                <a:gd name="connsiteY23" fmla="*/ 60008 h 1749551"/>
                <a:gd name="connsiteX24" fmla="*/ 977265 w 1123950"/>
                <a:gd name="connsiteY24" fmla="*/ 223838 h 1749551"/>
                <a:gd name="connsiteX25" fmla="*/ 1040130 w 1123950"/>
                <a:gd name="connsiteY25" fmla="*/ 444817 h 1749551"/>
                <a:gd name="connsiteX26" fmla="*/ 980123 w 1123950"/>
                <a:gd name="connsiteY26" fmla="*/ 646748 h 1749551"/>
                <a:gd name="connsiteX27" fmla="*/ 803910 w 1123950"/>
                <a:gd name="connsiteY27" fmla="*/ 791527 h 1749551"/>
                <a:gd name="connsiteX28" fmla="*/ 1040130 w 1123950"/>
                <a:gd name="connsiteY28" fmla="*/ 937260 h 1749551"/>
                <a:gd name="connsiteX29" fmla="*/ 1123950 w 1123950"/>
                <a:gd name="connsiteY29" fmla="*/ 1213485 h 1749551"/>
                <a:gd name="connsiteX0" fmla="*/ 882594 w 1123950"/>
                <a:gd name="connsiteY0" fmla="*/ 1687667 h 1749417"/>
                <a:gd name="connsiteX1" fmla="*/ 541648 w 1123950"/>
                <a:gd name="connsiteY1" fmla="*/ 1749334 h 1749417"/>
                <a:gd name="connsiteX2" fmla="*/ 170498 w 1123950"/>
                <a:gd name="connsiteY2" fmla="*/ 1616393 h 1749417"/>
                <a:gd name="connsiteX3" fmla="*/ 0 w 1123950"/>
                <a:gd name="connsiteY3" fmla="*/ 1267777 h 1749417"/>
                <a:gd name="connsiteX4" fmla="*/ 210503 w 1123950"/>
                <a:gd name="connsiteY4" fmla="*/ 1240155 h 1749417"/>
                <a:gd name="connsiteX5" fmla="*/ 334328 w 1123950"/>
                <a:gd name="connsiteY5" fmla="*/ 1498283 h 1749417"/>
                <a:gd name="connsiteX6" fmla="*/ 546735 w 1123950"/>
                <a:gd name="connsiteY6" fmla="*/ 1577340 h 1749417"/>
                <a:gd name="connsiteX7" fmla="*/ 797243 w 1123950"/>
                <a:gd name="connsiteY7" fmla="*/ 1474470 h 1749417"/>
                <a:gd name="connsiteX8" fmla="*/ 899160 w 1123950"/>
                <a:gd name="connsiteY8" fmla="*/ 1219200 h 1749417"/>
                <a:gd name="connsiteX9" fmla="*/ 804863 w 1123950"/>
                <a:gd name="connsiteY9" fmla="*/ 980123 h 1749417"/>
                <a:gd name="connsiteX10" fmla="*/ 563880 w 1123950"/>
                <a:gd name="connsiteY10" fmla="*/ 885825 h 1749417"/>
                <a:gd name="connsiteX11" fmla="*/ 415290 w 1123950"/>
                <a:gd name="connsiteY11" fmla="*/ 909638 h 1749417"/>
                <a:gd name="connsiteX12" fmla="*/ 439103 w 1123950"/>
                <a:gd name="connsiteY12" fmla="*/ 724852 h 1749417"/>
                <a:gd name="connsiteX13" fmla="*/ 473393 w 1123950"/>
                <a:gd name="connsiteY13" fmla="*/ 726758 h 1749417"/>
                <a:gd name="connsiteX14" fmla="*/ 715328 w 1123950"/>
                <a:gd name="connsiteY14" fmla="*/ 656273 h 1749417"/>
                <a:gd name="connsiteX15" fmla="*/ 822960 w 1123950"/>
                <a:gd name="connsiteY15" fmla="*/ 440055 h 1749417"/>
                <a:gd name="connsiteX16" fmla="*/ 744855 w 1123950"/>
                <a:gd name="connsiteY16" fmla="*/ 248603 h 1749417"/>
                <a:gd name="connsiteX17" fmla="*/ 542925 w 1123950"/>
                <a:gd name="connsiteY17" fmla="*/ 172403 h 1749417"/>
                <a:gd name="connsiteX18" fmla="*/ 338138 w 1123950"/>
                <a:gd name="connsiteY18" fmla="*/ 249555 h 1749417"/>
                <a:gd name="connsiteX19" fmla="*/ 233363 w 1123950"/>
                <a:gd name="connsiteY19" fmla="*/ 481013 h 1749417"/>
                <a:gd name="connsiteX20" fmla="*/ 22860 w 1123950"/>
                <a:gd name="connsiteY20" fmla="*/ 443865 h 1749417"/>
                <a:gd name="connsiteX21" fmla="*/ 198120 w 1123950"/>
                <a:gd name="connsiteY21" fmla="*/ 116205 h 1749417"/>
                <a:gd name="connsiteX22" fmla="*/ 538163 w 1123950"/>
                <a:gd name="connsiteY22" fmla="*/ 0 h 1749417"/>
                <a:gd name="connsiteX23" fmla="*/ 796290 w 1123950"/>
                <a:gd name="connsiteY23" fmla="*/ 60008 h 1749417"/>
                <a:gd name="connsiteX24" fmla="*/ 977265 w 1123950"/>
                <a:gd name="connsiteY24" fmla="*/ 223838 h 1749417"/>
                <a:gd name="connsiteX25" fmla="*/ 1040130 w 1123950"/>
                <a:gd name="connsiteY25" fmla="*/ 444817 h 1749417"/>
                <a:gd name="connsiteX26" fmla="*/ 980123 w 1123950"/>
                <a:gd name="connsiteY26" fmla="*/ 646748 h 1749417"/>
                <a:gd name="connsiteX27" fmla="*/ 803910 w 1123950"/>
                <a:gd name="connsiteY27" fmla="*/ 791527 h 1749417"/>
                <a:gd name="connsiteX28" fmla="*/ 1040130 w 1123950"/>
                <a:gd name="connsiteY28" fmla="*/ 937260 h 1749417"/>
                <a:gd name="connsiteX29" fmla="*/ 1123950 w 1123950"/>
                <a:gd name="connsiteY29" fmla="*/ 1213485 h 1749417"/>
                <a:gd name="connsiteX0" fmla="*/ 793265 w 1123950"/>
                <a:gd name="connsiteY0" fmla="*/ 1733539 h 1749601"/>
                <a:gd name="connsiteX1" fmla="*/ 541648 w 1123950"/>
                <a:gd name="connsiteY1" fmla="*/ 1749334 h 1749601"/>
                <a:gd name="connsiteX2" fmla="*/ 170498 w 1123950"/>
                <a:gd name="connsiteY2" fmla="*/ 1616393 h 1749601"/>
                <a:gd name="connsiteX3" fmla="*/ 0 w 1123950"/>
                <a:gd name="connsiteY3" fmla="*/ 1267777 h 1749601"/>
                <a:gd name="connsiteX4" fmla="*/ 210503 w 1123950"/>
                <a:gd name="connsiteY4" fmla="*/ 1240155 h 1749601"/>
                <a:gd name="connsiteX5" fmla="*/ 334328 w 1123950"/>
                <a:gd name="connsiteY5" fmla="*/ 1498283 h 1749601"/>
                <a:gd name="connsiteX6" fmla="*/ 546735 w 1123950"/>
                <a:gd name="connsiteY6" fmla="*/ 1577340 h 1749601"/>
                <a:gd name="connsiteX7" fmla="*/ 797243 w 1123950"/>
                <a:gd name="connsiteY7" fmla="*/ 1474470 h 1749601"/>
                <a:gd name="connsiteX8" fmla="*/ 899160 w 1123950"/>
                <a:gd name="connsiteY8" fmla="*/ 1219200 h 1749601"/>
                <a:gd name="connsiteX9" fmla="*/ 804863 w 1123950"/>
                <a:gd name="connsiteY9" fmla="*/ 980123 h 1749601"/>
                <a:gd name="connsiteX10" fmla="*/ 563880 w 1123950"/>
                <a:gd name="connsiteY10" fmla="*/ 885825 h 1749601"/>
                <a:gd name="connsiteX11" fmla="*/ 415290 w 1123950"/>
                <a:gd name="connsiteY11" fmla="*/ 909638 h 1749601"/>
                <a:gd name="connsiteX12" fmla="*/ 439103 w 1123950"/>
                <a:gd name="connsiteY12" fmla="*/ 724852 h 1749601"/>
                <a:gd name="connsiteX13" fmla="*/ 473393 w 1123950"/>
                <a:gd name="connsiteY13" fmla="*/ 726758 h 1749601"/>
                <a:gd name="connsiteX14" fmla="*/ 715328 w 1123950"/>
                <a:gd name="connsiteY14" fmla="*/ 656273 h 1749601"/>
                <a:gd name="connsiteX15" fmla="*/ 822960 w 1123950"/>
                <a:gd name="connsiteY15" fmla="*/ 440055 h 1749601"/>
                <a:gd name="connsiteX16" fmla="*/ 744855 w 1123950"/>
                <a:gd name="connsiteY16" fmla="*/ 248603 h 1749601"/>
                <a:gd name="connsiteX17" fmla="*/ 542925 w 1123950"/>
                <a:gd name="connsiteY17" fmla="*/ 172403 h 1749601"/>
                <a:gd name="connsiteX18" fmla="*/ 338138 w 1123950"/>
                <a:gd name="connsiteY18" fmla="*/ 249555 h 1749601"/>
                <a:gd name="connsiteX19" fmla="*/ 233363 w 1123950"/>
                <a:gd name="connsiteY19" fmla="*/ 481013 h 1749601"/>
                <a:gd name="connsiteX20" fmla="*/ 22860 w 1123950"/>
                <a:gd name="connsiteY20" fmla="*/ 443865 h 1749601"/>
                <a:gd name="connsiteX21" fmla="*/ 198120 w 1123950"/>
                <a:gd name="connsiteY21" fmla="*/ 116205 h 1749601"/>
                <a:gd name="connsiteX22" fmla="*/ 538163 w 1123950"/>
                <a:gd name="connsiteY22" fmla="*/ 0 h 1749601"/>
                <a:gd name="connsiteX23" fmla="*/ 796290 w 1123950"/>
                <a:gd name="connsiteY23" fmla="*/ 60008 h 1749601"/>
                <a:gd name="connsiteX24" fmla="*/ 977265 w 1123950"/>
                <a:gd name="connsiteY24" fmla="*/ 223838 h 1749601"/>
                <a:gd name="connsiteX25" fmla="*/ 1040130 w 1123950"/>
                <a:gd name="connsiteY25" fmla="*/ 444817 h 1749601"/>
                <a:gd name="connsiteX26" fmla="*/ 980123 w 1123950"/>
                <a:gd name="connsiteY26" fmla="*/ 646748 h 1749601"/>
                <a:gd name="connsiteX27" fmla="*/ 803910 w 1123950"/>
                <a:gd name="connsiteY27" fmla="*/ 791527 h 1749601"/>
                <a:gd name="connsiteX28" fmla="*/ 1040130 w 1123950"/>
                <a:gd name="connsiteY28" fmla="*/ 937260 h 1749601"/>
                <a:gd name="connsiteX29" fmla="*/ 1123950 w 1123950"/>
                <a:gd name="connsiteY29" fmla="*/ 1213485 h 1749601"/>
                <a:gd name="connsiteX0" fmla="*/ 822237 w 1123950"/>
                <a:gd name="connsiteY0" fmla="*/ 1752854 h 1752854"/>
                <a:gd name="connsiteX1" fmla="*/ 541648 w 1123950"/>
                <a:gd name="connsiteY1" fmla="*/ 1749334 h 1752854"/>
                <a:gd name="connsiteX2" fmla="*/ 170498 w 1123950"/>
                <a:gd name="connsiteY2" fmla="*/ 1616393 h 1752854"/>
                <a:gd name="connsiteX3" fmla="*/ 0 w 1123950"/>
                <a:gd name="connsiteY3" fmla="*/ 1267777 h 1752854"/>
                <a:gd name="connsiteX4" fmla="*/ 210503 w 1123950"/>
                <a:gd name="connsiteY4" fmla="*/ 1240155 h 1752854"/>
                <a:gd name="connsiteX5" fmla="*/ 334328 w 1123950"/>
                <a:gd name="connsiteY5" fmla="*/ 1498283 h 1752854"/>
                <a:gd name="connsiteX6" fmla="*/ 546735 w 1123950"/>
                <a:gd name="connsiteY6" fmla="*/ 1577340 h 1752854"/>
                <a:gd name="connsiteX7" fmla="*/ 797243 w 1123950"/>
                <a:gd name="connsiteY7" fmla="*/ 1474470 h 1752854"/>
                <a:gd name="connsiteX8" fmla="*/ 899160 w 1123950"/>
                <a:gd name="connsiteY8" fmla="*/ 1219200 h 1752854"/>
                <a:gd name="connsiteX9" fmla="*/ 804863 w 1123950"/>
                <a:gd name="connsiteY9" fmla="*/ 980123 h 1752854"/>
                <a:gd name="connsiteX10" fmla="*/ 563880 w 1123950"/>
                <a:gd name="connsiteY10" fmla="*/ 885825 h 1752854"/>
                <a:gd name="connsiteX11" fmla="*/ 415290 w 1123950"/>
                <a:gd name="connsiteY11" fmla="*/ 909638 h 1752854"/>
                <a:gd name="connsiteX12" fmla="*/ 439103 w 1123950"/>
                <a:gd name="connsiteY12" fmla="*/ 724852 h 1752854"/>
                <a:gd name="connsiteX13" fmla="*/ 473393 w 1123950"/>
                <a:gd name="connsiteY13" fmla="*/ 726758 h 1752854"/>
                <a:gd name="connsiteX14" fmla="*/ 715328 w 1123950"/>
                <a:gd name="connsiteY14" fmla="*/ 656273 h 1752854"/>
                <a:gd name="connsiteX15" fmla="*/ 822960 w 1123950"/>
                <a:gd name="connsiteY15" fmla="*/ 440055 h 1752854"/>
                <a:gd name="connsiteX16" fmla="*/ 744855 w 1123950"/>
                <a:gd name="connsiteY16" fmla="*/ 248603 h 1752854"/>
                <a:gd name="connsiteX17" fmla="*/ 542925 w 1123950"/>
                <a:gd name="connsiteY17" fmla="*/ 172403 h 1752854"/>
                <a:gd name="connsiteX18" fmla="*/ 338138 w 1123950"/>
                <a:gd name="connsiteY18" fmla="*/ 249555 h 1752854"/>
                <a:gd name="connsiteX19" fmla="*/ 233363 w 1123950"/>
                <a:gd name="connsiteY19" fmla="*/ 481013 h 1752854"/>
                <a:gd name="connsiteX20" fmla="*/ 22860 w 1123950"/>
                <a:gd name="connsiteY20" fmla="*/ 443865 h 1752854"/>
                <a:gd name="connsiteX21" fmla="*/ 198120 w 1123950"/>
                <a:gd name="connsiteY21" fmla="*/ 116205 h 1752854"/>
                <a:gd name="connsiteX22" fmla="*/ 538163 w 1123950"/>
                <a:gd name="connsiteY22" fmla="*/ 0 h 1752854"/>
                <a:gd name="connsiteX23" fmla="*/ 796290 w 1123950"/>
                <a:gd name="connsiteY23" fmla="*/ 60008 h 1752854"/>
                <a:gd name="connsiteX24" fmla="*/ 977265 w 1123950"/>
                <a:gd name="connsiteY24" fmla="*/ 223838 h 1752854"/>
                <a:gd name="connsiteX25" fmla="*/ 1040130 w 1123950"/>
                <a:gd name="connsiteY25" fmla="*/ 444817 h 1752854"/>
                <a:gd name="connsiteX26" fmla="*/ 980123 w 1123950"/>
                <a:gd name="connsiteY26" fmla="*/ 646748 h 1752854"/>
                <a:gd name="connsiteX27" fmla="*/ 803910 w 1123950"/>
                <a:gd name="connsiteY27" fmla="*/ 791527 h 1752854"/>
                <a:gd name="connsiteX28" fmla="*/ 1040130 w 1123950"/>
                <a:gd name="connsiteY28" fmla="*/ 937260 h 1752854"/>
                <a:gd name="connsiteX29" fmla="*/ 1123950 w 1123950"/>
                <a:gd name="connsiteY29" fmla="*/ 1213485 h 1752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123950" h="1752854">
                  <a:moveTo>
                    <a:pt x="822237" y="1752854"/>
                  </a:moveTo>
                  <a:cubicBezTo>
                    <a:pt x="823039" y="1752294"/>
                    <a:pt x="614697" y="1752063"/>
                    <a:pt x="541648" y="1749334"/>
                  </a:cubicBezTo>
                  <a:cubicBezTo>
                    <a:pt x="456607" y="1748603"/>
                    <a:pt x="260773" y="1696652"/>
                    <a:pt x="170498" y="1616393"/>
                  </a:cubicBezTo>
                  <a:cubicBezTo>
                    <a:pt x="80223" y="1536134"/>
                    <a:pt x="14288" y="1410652"/>
                    <a:pt x="0" y="1267777"/>
                  </a:cubicBezTo>
                  <a:lnTo>
                    <a:pt x="210503" y="1240155"/>
                  </a:lnTo>
                  <a:cubicBezTo>
                    <a:pt x="234315" y="1359218"/>
                    <a:pt x="276225" y="1444943"/>
                    <a:pt x="334328" y="1498283"/>
                  </a:cubicBezTo>
                  <a:cubicBezTo>
                    <a:pt x="392430" y="1550670"/>
                    <a:pt x="462915" y="1577340"/>
                    <a:pt x="546735" y="1577340"/>
                  </a:cubicBezTo>
                  <a:cubicBezTo>
                    <a:pt x="645795" y="1577340"/>
                    <a:pt x="729615" y="1543050"/>
                    <a:pt x="797243" y="1474470"/>
                  </a:cubicBezTo>
                  <a:cubicBezTo>
                    <a:pt x="865823" y="1405890"/>
                    <a:pt x="899160" y="1321118"/>
                    <a:pt x="899160" y="1219200"/>
                  </a:cubicBezTo>
                  <a:cubicBezTo>
                    <a:pt x="899160" y="1122998"/>
                    <a:pt x="867728" y="1042988"/>
                    <a:pt x="804863" y="980123"/>
                  </a:cubicBezTo>
                  <a:cubicBezTo>
                    <a:pt x="741998" y="917258"/>
                    <a:pt x="661035" y="885825"/>
                    <a:pt x="563880" y="885825"/>
                  </a:cubicBezTo>
                  <a:cubicBezTo>
                    <a:pt x="523875" y="885825"/>
                    <a:pt x="474345" y="893445"/>
                    <a:pt x="415290" y="909638"/>
                  </a:cubicBezTo>
                  <a:lnTo>
                    <a:pt x="439103" y="724852"/>
                  </a:lnTo>
                  <a:cubicBezTo>
                    <a:pt x="453390" y="726758"/>
                    <a:pt x="464820" y="726758"/>
                    <a:pt x="473393" y="726758"/>
                  </a:cubicBezTo>
                  <a:cubicBezTo>
                    <a:pt x="562928" y="726758"/>
                    <a:pt x="643890" y="702945"/>
                    <a:pt x="715328" y="656273"/>
                  </a:cubicBezTo>
                  <a:cubicBezTo>
                    <a:pt x="786765" y="609600"/>
                    <a:pt x="822960" y="537210"/>
                    <a:pt x="822960" y="440055"/>
                  </a:cubicBezTo>
                  <a:cubicBezTo>
                    <a:pt x="822960" y="362903"/>
                    <a:pt x="797243" y="299085"/>
                    <a:pt x="744855" y="248603"/>
                  </a:cubicBezTo>
                  <a:cubicBezTo>
                    <a:pt x="692468" y="198120"/>
                    <a:pt x="624840" y="172403"/>
                    <a:pt x="542925" y="172403"/>
                  </a:cubicBezTo>
                  <a:cubicBezTo>
                    <a:pt x="461010" y="172403"/>
                    <a:pt x="392430" y="198120"/>
                    <a:pt x="338138" y="249555"/>
                  </a:cubicBezTo>
                  <a:cubicBezTo>
                    <a:pt x="283845" y="300990"/>
                    <a:pt x="248603" y="378142"/>
                    <a:pt x="233363" y="481013"/>
                  </a:cubicBezTo>
                  <a:lnTo>
                    <a:pt x="22860" y="443865"/>
                  </a:lnTo>
                  <a:cubicBezTo>
                    <a:pt x="48578" y="302895"/>
                    <a:pt x="106680" y="193358"/>
                    <a:pt x="198120" y="116205"/>
                  </a:cubicBezTo>
                  <a:cubicBezTo>
                    <a:pt x="289560" y="39053"/>
                    <a:pt x="402908" y="0"/>
                    <a:pt x="538163" y="0"/>
                  </a:cubicBezTo>
                  <a:cubicBezTo>
                    <a:pt x="631508" y="0"/>
                    <a:pt x="718185" y="20003"/>
                    <a:pt x="796290" y="60008"/>
                  </a:cubicBezTo>
                  <a:cubicBezTo>
                    <a:pt x="875348" y="100013"/>
                    <a:pt x="935355" y="155258"/>
                    <a:pt x="977265" y="223838"/>
                  </a:cubicBezTo>
                  <a:cubicBezTo>
                    <a:pt x="1019175" y="293370"/>
                    <a:pt x="1040130" y="366713"/>
                    <a:pt x="1040130" y="444817"/>
                  </a:cubicBezTo>
                  <a:cubicBezTo>
                    <a:pt x="1040130" y="519113"/>
                    <a:pt x="1020128" y="586740"/>
                    <a:pt x="980123" y="646748"/>
                  </a:cubicBezTo>
                  <a:cubicBezTo>
                    <a:pt x="940118" y="707708"/>
                    <a:pt x="881063" y="756285"/>
                    <a:pt x="803910" y="791527"/>
                  </a:cubicBezTo>
                  <a:cubicBezTo>
                    <a:pt x="904875" y="815340"/>
                    <a:pt x="983933" y="863918"/>
                    <a:pt x="1040130" y="937260"/>
                  </a:cubicBezTo>
                  <a:cubicBezTo>
                    <a:pt x="1096328" y="1010602"/>
                    <a:pt x="1123950" y="1102995"/>
                    <a:pt x="1123950" y="1213485"/>
                  </a:cubicBezTo>
                </a:path>
              </a:pathLst>
            </a:custGeom>
            <a:noFill/>
            <a:ln w="2540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771" name="Group 1770">
            <a:extLst>
              <a:ext uri="{FF2B5EF4-FFF2-40B4-BE49-F238E27FC236}">
                <a16:creationId xmlns:a16="http://schemas.microsoft.com/office/drawing/2014/main" id="{814E9469-8F2B-4D68-B3EC-E80F00B8AA95}"/>
              </a:ext>
            </a:extLst>
          </p:cNvPr>
          <p:cNvGrpSpPr/>
          <p:nvPr/>
        </p:nvGrpSpPr>
        <p:grpSpPr>
          <a:xfrm>
            <a:off x="1841618" y="2494168"/>
            <a:ext cx="1646595" cy="1947672"/>
            <a:chOff x="202950" y="1671304"/>
            <a:chExt cx="3180864" cy="1967152"/>
          </a:xfrm>
        </p:grpSpPr>
        <p:sp>
          <p:nvSpPr>
            <p:cNvPr id="1772" name="TextBox 1771">
              <a:extLst>
                <a:ext uri="{FF2B5EF4-FFF2-40B4-BE49-F238E27FC236}">
                  <a16:creationId xmlns:a16="http://schemas.microsoft.com/office/drawing/2014/main" id="{35639933-7DC9-4AD4-908C-47AA018C1C3C}"/>
                </a:ext>
              </a:extLst>
            </p:cNvPr>
            <p:cNvSpPr txBox="1"/>
            <p:nvPr/>
          </p:nvSpPr>
          <p:spPr>
            <a:xfrm>
              <a:off x="202950" y="2053097"/>
              <a:ext cx="3180862" cy="1585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73" name="TextBox 1772">
              <a:extLst>
                <a:ext uri="{FF2B5EF4-FFF2-40B4-BE49-F238E27FC236}">
                  <a16:creationId xmlns:a16="http://schemas.microsoft.com/office/drawing/2014/main" id="{9DA9B25C-5100-4A78-810A-C4C75FBC887E}"/>
                </a:ext>
              </a:extLst>
            </p:cNvPr>
            <p:cNvSpPr txBox="1"/>
            <p:nvPr/>
          </p:nvSpPr>
          <p:spPr>
            <a:xfrm>
              <a:off x="202950" y="1671304"/>
              <a:ext cx="3180864" cy="373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74" name="Group 1773">
            <a:extLst>
              <a:ext uri="{FF2B5EF4-FFF2-40B4-BE49-F238E27FC236}">
                <a16:creationId xmlns:a16="http://schemas.microsoft.com/office/drawing/2014/main" id="{86CA4363-834F-4E3A-B649-12853194DC10}"/>
              </a:ext>
            </a:extLst>
          </p:cNvPr>
          <p:cNvGrpSpPr/>
          <p:nvPr/>
        </p:nvGrpSpPr>
        <p:grpSpPr>
          <a:xfrm>
            <a:off x="5720586" y="2494168"/>
            <a:ext cx="1646595" cy="1947672"/>
            <a:chOff x="202950" y="1671304"/>
            <a:chExt cx="3180864" cy="1967152"/>
          </a:xfrm>
        </p:grpSpPr>
        <p:sp>
          <p:nvSpPr>
            <p:cNvPr id="1775" name="TextBox 1774">
              <a:extLst>
                <a:ext uri="{FF2B5EF4-FFF2-40B4-BE49-F238E27FC236}">
                  <a16:creationId xmlns:a16="http://schemas.microsoft.com/office/drawing/2014/main" id="{5BD9191D-90F1-4948-A632-FA26E9408611}"/>
                </a:ext>
              </a:extLst>
            </p:cNvPr>
            <p:cNvSpPr txBox="1"/>
            <p:nvPr/>
          </p:nvSpPr>
          <p:spPr>
            <a:xfrm>
              <a:off x="202950" y="2053097"/>
              <a:ext cx="3180862" cy="1585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76" name="TextBox 1775">
              <a:extLst>
                <a:ext uri="{FF2B5EF4-FFF2-40B4-BE49-F238E27FC236}">
                  <a16:creationId xmlns:a16="http://schemas.microsoft.com/office/drawing/2014/main" id="{D988C0EE-5388-49C2-B44B-27BB90FC069F}"/>
                </a:ext>
              </a:extLst>
            </p:cNvPr>
            <p:cNvSpPr txBox="1"/>
            <p:nvPr/>
          </p:nvSpPr>
          <p:spPr>
            <a:xfrm>
              <a:off x="202950" y="1671304"/>
              <a:ext cx="3180864" cy="373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77" name="Group 1776">
            <a:extLst>
              <a:ext uri="{FF2B5EF4-FFF2-40B4-BE49-F238E27FC236}">
                <a16:creationId xmlns:a16="http://schemas.microsoft.com/office/drawing/2014/main" id="{09BE4E89-B519-4C48-9EE4-C82E160BC46E}"/>
              </a:ext>
            </a:extLst>
          </p:cNvPr>
          <p:cNvGrpSpPr/>
          <p:nvPr/>
        </p:nvGrpSpPr>
        <p:grpSpPr>
          <a:xfrm>
            <a:off x="9599555" y="2494168"/>
            <a:ext cx="1646595" cy="1947672"/>
            <a:chOff x="202950" y="1671304"/>
            <a:chExt cx="3180864" cy="1967152"/>
          </a:xfrm>
        </p:grpSpPr>
        <p:sp>
          <p:nvSpPr>
            <p:cNvPr id="1778" name="TextBox 1777">
              <a:extLst>
                <a:ext uri="{FF2B5EF4-FFF2-40B4-BE49-F238E27FC236}">
                  <a16:creationId xmlns:a16="http://schemas.microsoft.com/office/drawing/2014/main" id="{2E34A3D9-E0E8-4E7D-9961-97E4A44FBDA6}"/>
                </a:ext>
              </a:extLst>
            </p:cNvPr>
            <p:cNvSpPr txBox="1"/>
            <p:nvPr/>
          </p:nvSpPr>
          <p:spPr>
            <a:xfrm>
              <a:off x="202950" y="2053097"/>
              <a:ext cx="3180862" cy="1585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79" name="TextBox 1778">
              <a:extLst>
                <a:ext uri="{FF2B5EF4-FFF2-40B4-BE49-F238E27FC236}">
                  <a16:creationId xmlns:a16="http://schemas.microsoft.com/office/drawing/2014/main" id="{27BE8C80-596E-495A-A522-42898D082EDE}"/>
                </a:ext>
              </a:extLst>
            </p:cNvPr>
            <p:cNvSpPr txBox="1"/>
            <p:nvPr/>
          </p:nvSpPr>
          <p:spPr>
            <a:xfrm>
              <a:off x="202950" y="1671304"/>
              <a:ext cx="3180864" cy="373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80" name="TextBox 1779">
            <a:extLst>
              <a:ext uri="{FF2B5EF4-FFF2-40B4-BE49-F238E27FC236}">
                <a16:creationId xmlns:a16="http://schemas.microsoft.com/office/drawing/2014/main" id="{852E76E5-9134-4DD3-A491-0F8B9DB47F37}"/>
              </a:ext>
            </a:extLst>
          </p:cNvPr>
          <p:cNvSpPr txBox="1"/>
          <p:nvPr/>
        </p:nvSpPr>
        <p:spPr>
          <a:xfrm>
            <a:off x="1178136" y="5446448"/>
            <a:ext cx="983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can simply impress your audience and add a unique zing and appeal to your Reports and Presentations with our Templates. This text can be replaced with your own text. This text can be replaced with your own text.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81" name="자유형 19">
            <a:extLst>
              <a:ext uri="{FF2B5EF4-FFF2-40B4-BE49-F238E27FC236}">
                <a16:creationId xmlns:a16="http://schemas.microsoft.com/office/drawing/2014/main" id="{CC14F396-D781-4D03-A88E-BE2AE9C8F6C4}"/>
              </a:ext>
            </a:extLst>
          </p:cNvPr>
          <p:cNvSpPr/>
          <p:nvPr/>
        </p:nvSpPr>
        <p:spPr>
          <a:xfrm flipV="1">
            <a:off x="909736" y="5319895"/>
            <a:ext cx="10368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2540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82" name="자유형 20">
            <a:extLst>
              <a:ext uri="{FF2B5EF4-FFF2-40B4-BE49-F238E27FC236}">
                <a16:creationId xmlns:a16="http://schemas.microsoft.com/office/drawing/2014/main" id="{12DF72CE-062D-4531-9B8F-A56F2525A114}"/>
              </a:ext>
            </a:extLst>
          </p:cNvPr>
          <p:cNvSpPr/>
          <p:nvPr/>
        </p:nvSpPr>
        <p:spPr>
          <a:xfrm>
            <a:off x="909736" y="6173614"/>
            <a:ext cx="10368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2540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11355</TotalTime>
  <Words>165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62</cp:revision>
  <dcterms:created xsi:type="dcterms:W3CDTF">2018-02-18T19:39:47Z</dcterms:created>
  <dcterms:modified xsi:type="dcterms:W3CDTF">2021-04-14T06:02:45Z</dcterms:modified>
</cp:coreProperties>
</file>