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2BCFE9D-EF9A-44D3-AF92-FD65F7D995B8}"/>
              </a:ext>
            </a:extLst>
          </p:cNvPr>
          <p:cNvGrpSpPr/>
          <p:nvPr/>
        </p:nvGrpSpPr>
        <p:grpSpPr>
          <a:xfrm>
            <a:off x="2972688" y="2274836"/>
            <a:ext cx="3999314" cy="2175010"/>
            <a:chOff x="3084428" y="2274836"/>
            <a:chExt cx="3999314" cy="217501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026967B-5EC9-4E56-B343-15294F5AA17D}"/>
                </a:ext>
              </a:extLst>
            </p:cNvPr>
            <p:cNvSpPr/>
            <p:nvPr/>
          </p:nvSpPr>
          <p:spPr>
            <a:xfrm rot="258179">
              <a:off x="3084428" y="2274836"/>
              <a:ext cx="1957449" cy="2175010"/>
            </a:xfrm>
            <a:custGeom>
              <a:avLst/>
              <a:gdLst>
                <a:gd name="connsiteX0" fmla="*/ 1957449 w 1957449"/>
                <a:gd name="connsiteY0" fmla="*/ 1553782 h 2175010"/>
                <a:gd name="connsiteX1" fmla="*/ 1955973 w 1957449"/>
                <a:gd name="connsiteY1" fmla="*/ 1555198 h 2175010"/>
                <a:gd name="connsiteX2" fmla="*/ 1956873 w 1957449"/>
                <a:gd name="connsiteY2" fmla="*/ 1553724 h 2175010"/>
                <a:gd name="connsiteX3" fmla="*/ 1311269 w 1957449"/>
                <a:gd name="connsiteY3" fmla="*/ 23520 h 2175010"/>
                <a:gd name="connsiteX4" fmla="*/ 1238443 w 1957449"/>
                <a:gd name="connsiteY4" fmla="*/ 111786 h 2175010"/>
                <a:gd name="connsiteX5" fmla="*/ 1087505 w 1957449"/>
                <a:gd name="connsiteY5" fmla="*/ 96570 h 2175010"/>
                <a:gd name="connsiteX6" fmla="*/ 96570 w 1957449"/>
                <a:gd name="connsiteY6" fmla="*/ 1087505 h 2175010"/>
                <a:gd name="connsiteX7" fmla="*/ 1087505 w 1957449"/>
                <a:gd name="connsiteY7" fmla="*/ 2078440 h 2175010"/>
                <a:gd name="connsiteX8" fmla="*/ 1805373 w 1957449"/>
                <a:gd name="connsiteY8" fmla="*/ 1767860 h 2175010"/>
                <a:gd name="connsiteX9" fmla="*/ 1846426 w 1957449"/>
                <a:gd name="connsiteY9" fmla="*/ 1717471 h 2175010"/>
                <a:gd name="connsiteX10" fmla="*/ 1915427 w 1957449"/>
                <a:gd name="connsiteY10" fmla="*/ 1789384 h 2175010"/>
                <a:gd name="connsiteX11" fmla="*/ 1907488 w 1957449"/>
                <a:gd name="connsiteY11" fmla="*/ 1800023 h 2175010"/>
                <a:gd name="connsiteX12" fmla="*/ 1087505 w 1957449"/>
                <a:gd name="connsiteY12" fmla="*/ 2175010 h 2175010"/>
                <a:gd name="connsiteX13" fmla="*/ 0 w 1957449"/>
                <a:gd name="connsiteY13" fmla="*/ 1087505 h 2175010"/>
                <a:gd name="connsiteX14" fmla="*/ 1087505 w 1957449"/>
                <a:gd name="connsiteY14" fmla="*/ 0 h 2175010"/>
                <a:gd name="connsiteX15" fmla="*/ 1311269 w 1957449"/>
                <a:gd name="connsiteY15" fmla="*/ 23520 h 2175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57449" h="2175010">
                  <a:moveTo>
                    <a:pt x="1957449" y="1553782"/>
                  </a:moveTo>
                  <a:lnTo>
                    <a:pt x="1955973" y="1555198"/>
                  </a:lnTo>
                  <a:lnTo>
                    <a:pt x="1956873" y="1553724"/>
                  </a:lnTo>
                  <a:close/>
                  <a:moveTo>
                    <a:pt x="1311269" y="23520"/>
                  </a:moveTo>
                  <a:lnTo>
                    <a:pt x="1238443" y="111786"/>
                  </a:lnTo>
                  <a:cubicBezTo>
                    <a:pt x="1189615" y="100501"/>
                    <a:pt x="1139019" y="96570"/>
                    <a:pt x="1087505" y="96570"/>
                  </a:cubicBezTo>
                  <a:cubicBezTo>
                    <a:pt x="540227" y="96570"/>
                    <a:pt x="96570" y="540227"/>
                    <a:pt x="96570" y="1087505"/>
                  </a:cubicBezTo>
                  <a:cubicBezTo>
                    <a:pt x="96570" y="1634783"/>
                    <a:pt x="540227" y="2078440"/>
                    <a:pt x="1087505" y="2078440"/>
                  </a:cubicBezTo>
                  <a:cubicBezTo>
                    <a:pt x="1370888" y="2078440"/>
                    <a:pt x="1626488" y="1959485"/>
                    <a:pt x="1805373" y="1767860"/>
                  </a:cubicBezTo>
                  <a:lnTo>
                    <a:pt x="1846426" y="1717471"/>
                  </a:lnTo>
                  <a:lnTo>
                    <a:pt x="1915427" y="1789384"/>
                  </a:lnTo>
                  <a:lnTo>
                    <a:pt x="1907488" y="1800023"/>
                  </a:lnTo>
                  <a:cubicBezTo>
                    <a:pt x="1709253" y="2029968"/>
                    <a:pt x="1415318" y="2175010"/>
                    <a:pt x="1087505" y="2175010"/>
                  </a:cubicBezTo>
                  <a:cubicBezTo>
                    <a:pt x="486892" y="2175010"/>
                    <a:pt x="0" y="1688118"/>
                    <a:pt x="0" y="1087505"/>
                  </a:cubicBezTo>
                  <a:cubicBezTo>
                    <a:pt x="0" y="486892"/>
                    <a:pt x="486892" y="0"/>
                    <a:pt x="1087505" y="0"/>
                  </a:cubicBezTo>
                  <a:cubicBezTo>
                    <a:pt x="1164240" y="0"/>
                    <a:pt x="1239119" y="7948"/>
                    <a:pt x="1311269" y="235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3739F634-D829-403F-8F83-31C7F6812901}"/>
                </a:ext>
              </a:extLst>
            </p:cNvPr>
            <p:cNvSpPr/>
            <p:nvPr/>
          </p:nvSpPr>
          <p:spPr>
            <a:xfrm rot="258179">
              <a:off x="3259310" y="2470568"/>
              <a:ext cx="1813216" cy="18132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CD82FC9E-78BF-41EA-83F1-2F0739896946}"/>
                </a:ext>
              </a:extLst>
            </p:cNvPr>
            <p:cNvSpPr/>
            <p:nvPr/>
          </p:nvSpPr>
          <p:spPr>
            <a:xfrm rot="258179">
              <a:off x="6026206" y="3044368"/>
              <a:ext cx="880263" cy="8802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5" name="Isosceles Triangle 154">
              <a:extLst>
                <a:ext uri="{FF2B5EF4-FFF2-40B4-BE49-F238E27FC236}">
                  <a16:creationId xmlns:a16="http://schemas.microsoft.com/office/drawing/2014/main" id="{79510FE6-6F20-4BBB-8645-71FCC1EF6209}"/>
                </a:ext>
              </a:extLst>
            </p:cNvPr>
            <p:cNvSpPr/>
            <p:nvPr/>
          </p:nvSpPr>
          <p:spPr>
            <a:xfrm rot="6324401">
              <a:off x="4391316" y="2301126"/>
              <a:ext cx="207144" cy="17857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6" name="Isosceles Triangle 155">
              <a:extLst>
                <a:ext uri="{FF2B5EF4-FFF2-40B4-BE49-F238E27FC236}">
                  <a16:creationId xmlns:a16="http://schemas.microsoft.com/office/drawing/2014/main" id="{1A93335C-5395-4971-95F6-910872869375}"/>
                </a:ext>
              </a:extLst>
            </p:cNvPr>
            <p:cNvSpPr/>
            <p:nvPr/>
          </p:nvSpPr>
          <p:spPr>
            <a:xfrm rot="12900138">
              <a:off x="6790114" y="3764184"/>
              <a:ext cx="207144" cy="17857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7" name="Block Arc 156">
              <a:extLst>
                <a:ext uri="{FF2B5EF4-FFF2-40B4-BE49-F238E27FC236}">
                  <a16:creationId xmlns:a16="http://schemas.microsoft.com/office/drawing/2014/main" id="{56BAE7C9-E33B-45BD-85EB-4D348A915912}"/>
                </a:ext>
              </a:extLst>
            </p:cNvPr>
            <p:cNvSpPr/>
            <p:nvPr/>
          </p:nvSpPr>
          <p:spPr>
            <a:xfrm rot="1859045">
              <a:off x="5798553" y="2849096"/>
              <a:ext cx="1285189" cy="1285189"/>
            </a:xfrm>
            <a:prstGeom prst="blockArc">
              <a:avLst>
                <a:gd name="adj1" fmla="val 11468237"/>
                <a:gd name="adj2" fmla="val 21556241"/>
                <a:gd name="adj3" fmla="val 767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00BDB8B-1FAE-4413-A6F3-15A0DF1126FA}"/>
                </a:ext>
              </a:extLst>
            </p:cNvPr>
            <p:cNvSpPr/>
            <p:nvPr/>
          </p:nvSpPr>
          <p:spPr>
            <a:xfrm rot="2842140">
              <a:off x="5415236" y="2828818"/>
              <a:ext cx="97254" cy="15303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6B64EB3-8E4C-40FB-A2C0-6B435EE749BA}"/>
              </a:ext>
            </a:extLst>
          </p:cNvPr>
          <p:cNvGrpSpPr/>
          <p:nvPr/>
        </p:nvGrpSpPr>
        <p:grpSpPr>
          <a:xfrm>
            <a:off x="5216486" y="3316785"/>
            <a:ext cx="4002826" cy="2185653"/>
            <a:chOff x="5328226" y="3316785"/>
            <a:chExt cx="4002826" cy="2185653"/>
          </a:xfrm>
          <a:solidFill>
            <a:schemeClr val="accent4"/>
          </a:solidFill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867280A-D02F-48CC-9622-FB831B3C71FD}"/>
                </a:ext>
              </a:extLst>
            </p:cNvPr>
            <p:cNvSpPr/>
            <p:nvPr/>
          </p:nvSpPr>
          <p:spPr>
            <a:xfrm rot="10865620">
              <a:off x="7373603" y="3316785"/>
              <a:ext cx="1957449" cy="2175010"/>
            </a:xfrm>
            <a:custGeom>
              <a:avLst/>
              <a:gdLst>
                <a:gd name="connsiteX0" fmla="*/ 1957449 w 1957449"/>
                <a:gd name="connsiteY0" fmla="*/ 1553782 h 2175010"/>
                <a:gd name="connsiteX1" fmla="*/ 1955973 w 1957449"/>
                <a:gd name="connsiteY1" fmla="*/ 1555198 h 2175010"/>
                <a:gd name="connsiteX2" fmla="*/ 1956873 w 1957449"/>
                <a:gd name="connsiteY2" fmla="*/ 1553724 h 2175010"/>
                <a:gd name="connsiteX3" fmla="*/ 1311269 w 1957449"/>
                <a:gd name="connsiteY3" fmla="*/ 23520 h 2175010"/>
                <a:gd name="connsiteX4" fmla="*/ 1238443 w 1957449"/>
                <a:gd name="connsiteY4" fmla="*/ 111786 h 2175010"/>
                <a:gd name="connsiteX5" fmla="*/ 1087505 w 1957449"/>
                <a:gd name="connsiteY5" fmla="*/ 96570 h 2175010"/>
                <a:gd name="connsiteX6" fmla="*/ 96570 w 1957449"/>
                <a:gd name="connsiteY6" fmla="*/ 1087505 h 2175010"/>
                <a:gd name="connsiteX7" fmla="*/ 1087505 w 1957449"/>
                <a:gd name="connsiteY7" fmla="*/ 2078440 h 2175010"/>
                <a:gd name="connsiteX8" fmla="*/ 1805373 w 1957449"/>
                <a:gd name="connsiteY8" fmla="*/ 1767860 h 2175010"/>
                <a:gd name="connsiteX9" fmla="*/ 1846426 w 1957449"/>
                <a:gd name="connsiteY9" fmla="*/ 1717471 h 2175010"/>
                <a:gd name="connsiteX10" fmla="*/ 1915427 w 1957449"/>
                <a:gd name="connsiteY10" fmla="*/ 1789384 h 2175010"/>
                <a:gd name="connsiteX11" fmla="*/ 1907488 w 1957449"/>
                <a:gd name="connsiteY11" fmla="*/ 1800023 h 2175010"/>
                <a:gd name="connsiteX12" fmla="*/ 1087505 w 1957449"/>
                <a:gd name="connsiteY12" fmla="*/ 2175010 h 2175010"/>
                <a:gd name="connsiteX13" fmla="*/ 0 w 1957449"/>
                <a:gd name="connsiteY13" fmla="*/ 1087505 h 2175010"/>
                <a:gd name="connsiteX14" fmla="*/ 1087505 w 1957449"/>
                <a:gd name="connsiteY14" fmla="*/ 0 h 2175010"/>
                <a:gd name="connsiteX15" fmla="*/ 1311269 w 1957449"/>
                <a:gd name="connsiteY15" fmla="*/ 23520 h 2175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57449" h="2175010">
                  <a:moveTo>
                    <a:pt x="1957449" y="1553782"/>
                  </a:moveTo>
                  <a:lnTo>
                    <a:pt x="1955973" y="1555198"/>
                  </a:lnTo>
                  <a:lnTo>
                    <a:pt x="1956873" y="1553724"/>
                  </a:lnTo>
                  <a:close/>
                  <a:moveTo>
                    <a:pt x="1311269" y="23520"/>
                  </a:moveTo>
                  <a:lnTo>
                    <a:pt x="1238443" y="111786"/>
                  </a:lnTo>
                  <a:cubicBezTo>
                    <a:pt x="1189615" y="100501"/>
                    <a:pt x="1139019" y="96570"/>
                    <a:pt x="1087505" y="96570"/>
                  </a:cubicBezTo>
                  <a:cubicBezTo>
                    <a:pt x="540227" y="96570"/>
                    <a:pt x="96570" y="540227"/>
                    <a:pt x="96570" y="1087505"/>
                  </a:cubicBezTo>
                  <a:cubicBezTo>
                    <a:pt x="96570" y="1634783"/>
                    <a:pt x="540227" y="2078440"/>
                    <a:pt x="1087505" y="2078440"/>
                  </a:cubicBezTo>
                  <a:cubicBezTo>
                    <a:pt x="1370888" y="2078440"/>
                    <a:pt x="1626488" y="1959485"/>
                    <a:pt x="1805373" y="1767860"/>
                  </a:cubicBezTo>
                  <a:lnTo>
                    <a:pt x="1846426" y="1717471"/>
                  </a:lnTo>
                  <a:lnTo>
                    <a:pt x="1915427" y="1789384"/>
                  </a:lnTo>
                  <a:lnTo>
                    <a:pt x="1907488" y="1800023"/>
                  </a:lnTo>
                  <a:cubicBezTo>
                    <a:pt x="1709253" y="2029968"/>
                    <a:pt x="1415318" y="2175010"/>
                    <a:pt x="1087505" y="2175010"/>
                  </a:cubicBezTo>
                  <a:cubicBezTo>
                    <a:pt x="486892" y="2175010"/>
                    <a:pt x="0" y="1688118"/>
                    <a:pt x="0" y="1087505"/>
                  </a:cubicBezTo>
                  <a:cubicBezTo>
                    <a:pt x="0" y="486892"/>
                    <a:pt x="486892" y="0"/>
                    <a:pt x="1087505" y="0"/>
                  </a:cubicBezTo>
                  <a:cubicBezTo>
                    <a:pt x="1164240" y="0"/>
                    <a:pt x="1239119" y="7948"/>
                    <a:pt x="1311269" y="235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D65A49F4-5567-4CC6-932F-8D3CEB6043D4}"/>
                </a:ext>
              </a:extLst>
            </p:cNvPr>
            <p:cNvSpPr/>
            <p:nvPr/>
          </p:nvSpPr>
          <p:spPr>
            <a:xfrm rot="10865620">
              <a:off x="7342285" y="3488624"/>
              <a:ext cx="1813216" cy="1813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EA086A19-020C-4F8A-929F-7DD51F0737FC}"/>
                </a:ext>
              </a:extLst>
            </p:cNvPr>
            <p:cNvSpPr/>
            <p:nvPr/>
          </p:nvSpPr>
          <p:spPr>
            <a:xfrm rot="10865620">
              <a:off x="5505941" y="3976732"/>
              <a:ext cx="880263" cy="8802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63" name="Isosceles Triangle 162">
              <a:extLst>
                <a:ext uri="{FF2B5EF4-FFF2-40B4-BE49-F238E27FC236}">
                  <a16:creationId xmlns:a16="http://schemas.microsoft.com/office/drawing/2014/main" id="{5F893A1F-B9DF-4DAC-823F-AE786BAC2516}"/>
                </a:ext>
              </a:extLst>
            </p:cNvPr>
            <p:cNvSpPr/>
            <p:nvPr/>
          </p:nvSpPr>
          <p:spPr>
            <a:xfrm rot="16931842">
              <a:off x="7872109" y="5309579"/>
              <a:ext cx="207144" cy="17857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64" name="Isosceles Triangle 163">
              <a:extLst>
                <a:ext uri="{FF2B5EF4-FFF2-40B4-BE49-F238E27FC236}">
                  <a16:creationId xmlns:a16="http://schemas.microsoft.com/office/drawing/2014/main" id="{0195A769-EF53-44C1-BF95-25D841F90ED9}"/>
                </a:ext>
              </a:extLst>
            </p:cNvPr>
            <p:cNvSpPr/>
            <p:nvPr/>
          </p:nvSpPr>
          <p:spPr>
            <a:xfrm rot="1907579">
              <a:off x="5395166" y="3983109"/>
              <a:ext cx="207144" cy="17857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65" name="Block Arc 164">
              <a:extLst>
                <a:ext uri="{FF2B5EF4-FFF2-40B4-BE49-F238E27FC236}">
                  <a16:creationId xmlns:a16="http://schemas.microsoft.com/office/drawing/2014/main" id="{DABFED33-BE71-4DA3-9A2C-CB246DE93E2F}"/>
                </a:ext>
              </a:extLst>
            </p:cNvPr>
            <p:cNvSpPr/>
            <p:nvPr/>
          </p:nvSpPr>
          <p:spPr>
            <a:xfrm rot="12466486">
              <a:off x="5328226" y="3765679"/>
              <a:ext cx="1285189" cy="1285189"/>
            </a:xfrm>
            <a:prstGeom prst="blockArc">
              <a:avLst>
                <a:gd name="adj1" fmla="val 11468237"/>
                <a:gd name="adj2" fmla="val 21556241"/>
                <a:gd name="adj3" fmla="val 76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263492D-A1F4-42BE-A663-3F5B725397E8}"/>
                </a:ext>
              </a:extLst>
            </p:cNvPr>
            <p:cNvSpPr/>
            <p:nvPr/>
          </p:nvSpPr>
          <p:spPr>
            <a:xfrm rot="13449581">
              <a:off x="6892218" y="3486235"/>
              <a:ext cx="97254" cy="15303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2BC91DD6-79A1-4234-91D7-812216032AB6}"/>
              </a:ext>
            </a:extLst>
          </p:cNvPr>
          <p:cNvSpPr txBox="1"/>
          <p:nvPr/>
        </p:nvSpPr>
        <p:spPr>
          <a:xfrm>
            <a:off x="6171769" y="3148318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FF5D8EA0-FFB2-477A-A027-9C7C3E928C52}"/>
              </a:ext>
            </a:extLst>
          </p:cNvPr>
          <p:cNvSpPr txBox="1"/>
          <p:nvPr/>
        </p:nvSpPr>
        <p:spPr>
          <a:xfrm>
            <a:off x="5640943" y="4093697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" name="Rounded Rectangle 32">
            <a:extLst>
              <a:ext uri="{FF2B5EF4-FFF2-40B4-BE49-F238E27FC236}">
                <a16:creationId xmlns:a16="http://schemas.microsoft.com/office/drawing/2014/main" id="{E9B36C32-4354-4498-97D2-CCF8CC3AE863}"/>
              </a:ext>
            </a:extLst>
          </p:cNvPr>
          <p:cNvSpPr/>
          <p:nvPr/>
        </p:nvSpPr>
        <p:spPr>
          <a:xfrm>
            <a:off x="3798956" y="3144252"/>
            <a:ext cx="510443" cy="5104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" name="Rectangle 9">
            <a:extLst>
              <a:ext uri="{FF2B5EF4-FFF2-40B4-BE49-F238E27FC236}">
                <a16:creationId xmlns:a16="http://schemas.microsoft.com/office/drawing/2014/main" id="{0F3D0AA5-BA17-49C3-96A7-F92C27FF308D}"/>
              </a:ext>
            </a:extLst>
          </p:cNvPr>
          <p:cNvSpPr/>
          <p:nvPr/>
        </p:nvSpPr>
        <p:spPr>
          <a:xfrm>
            <a:off x="7911783" y="4116120"/>
            <a:ext cx="521243" cy="487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2F5FB12-47E5-4988-931B-65BAE637FEA1}"/>
              </a:ext>
            </a:extLst>
          </p:cNvPr>
          <p:cNvGrpSpPr/>
          <p:nvPr/>
        </p:nvGrpSpPr>
        <p:grpSpPr>
          <a:xfrm>
            <a:off x="853230" y="4792732"/>
            <a:ext cx="3120739" cy="1292662"/>
            <a:chOff x="3017859" y="4283314"/>
            <a:chExt cx="1387923" cy="1292662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5AAEF70-9A27-44A7-8567-B70DD6F3A8CC}"/>
                </a:ext>
              </a:extLst>
            </p:cNvPr>
            <p:cNvSpPr txBox="1"/>
            <p:nvPr/>
          </p:nvSpPr>
          <p:spPr>
            <a:xfrm>
              <a:off x="3021856" y="4560313"/>
              <a:ext cx="13839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59FF0135-5C0C-4CA9-9222-16E398EFDF85}"/>
                </a:ext>
              </a:extLst>
            </p:cNvPr>
            <p:cNvSpPr txBox="1"/>
            <p:nvPr/>
          </p:nvSpPr>
          <p:spPr>
            <a:xfrm>
              <a:off x="3017859" y="4283314"/>
              <a:ext cx="1387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F3D45CF-A19D-4D8E-9EAB-B180C92C82A0}"/>
              </a:ext>
            </a:extLst>
          </p:cNvPr>
          <p:cNvGrpSpPr/>
          <p:nvPr/>
        </p:nvGrpSpPr>
        <p:grpSpPr>
          <a:xfrm>
            <a:off x="8187496" y="1755475"/>
            <a:ext cx="3120739" cy="1292662"/>
            <a:chOff x="3017859" y="4283314"/>
            <a:chExt cx="1387923" cy="1292662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C764450-97A7-4558-B722-887B9C6F9BDD}"/>
                </a:ext>
              </a:extLst>
            </p:cNvPr>
            <p:cNvSpPr txBox="1"/>
            <p:nvPr/>
          </p:nvSpPr>
          <p:spPr>
            <a:xfrm>
              <a:off x="3021856" y="4560313"/>
              <a:ext cx="13839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7170BB-9B89-4D0E-BF72-E14EA3027D24}"/>
                </a:ext>
              </a:extLst>
            </p:cNvPr>
            <p:cNvSpPr txBox="1"/>
            <p:nvPr/>
          </p:nvSpPr>
          <p:spPr>
            <a:xfrm>
              <a:off x="3017859" y="4283314"/>
              <a:ext cx="1387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98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2021-04-15T01:33:14Z</dcterms:modified>
</cp:coreProperties>
</file>