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4" name="Freeform: Shape 273">
            <a:extLst>
              <a:ext uri="{FF2B5EF4-FFF2-40B4-BE49-F238E27FC236}">
                <a16:creationId xmlns:a16="http://schemas.microsoft.com/office/drawing/2014/main" id="{6103CAB6-68F8-4DBA-AEB7-097539C0F861}"/>
              </a:ext>
            </a:extLst>
          </p:cNvPr>
          <p:cNvSpPr/>
          <p:nvPr/>
        </p:nvSpPr>
        <p:spPr>
          <a:xfrm>
            <a:off x="6405512" y="6661639"/>
            <a:ext cx="15449" cy="1545"/>
          </a:xfrm>
          <a:custGeom>
            <a:avLst/>
            <a:gdLst>
              <a:gd name="connsiteX0" fmla="*/ 12592 w 12591"/>
              <a:gd name="connsiteY0" fmla="*/ 1259 h 1259"/>
              <a:gd name="connsiteX1" fmla="*/ 0 w 12591"/>
              <a:gd name="connsiteY1" fmla="*/ 899 h 1259"/>
              <a:gd name="connsiteX2" fmla="*/ 4317 w 12591"/>
              <a:gd name="connsiteY2" fmla="*/ 1259 h 1259"/>
              <a:gd name="connsiteX3" fmla="*/ 12592 w 12591"/>
              <a:gd name="connsiteY3" fmla="*/ 1259 h 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91" h="1259">
                <a:moveTo>
                  <a:pt x="12592" y="1259"/>
                </a:moveTo>
                <a:cubicBezTo>
                  <a:pt x="8275" y="-540"/>
                  <a:pt x="3957" y="-180"/>
                  <a:pt x="0" y="899"/>
                </a:cubicBezTo>
                <a:cubicBezTo>
                  <a:pt x="1439" y="1259"/>
                  <a:pt x="2878" y="1259"/>
                  <a:pt x="4317" y="1259"/>
                </a:cubicBezTo>
                <a:cubicBezTo>
                  <a:pt x="7915" y="1259"/>
                  <a:pt x="11512" y="899"/>
                  <a:pt x="12592" y="1259"/>
                </a:cubicBezTo>
                <a:close/>
              </a:path>
            </a:pathLst>
          </a:custGeom>
          <a:solidFill>
            <a:srgbClr val="000000"/>
          </a:solidFill>
          <a:ln w="359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65" name="Group 564">
            <a:extLst>
              <a:ext uri="{FF2B5EF4-FFF2-40B4-BE49-F238E27FC236}">
                <a16:creationId xmlns:a16="http://schemas.microsoft.com/office/drawing/2014/main" id="{D6369C03-A891-4B6F-A94D-DF0A7378DACD}"/>
              </a:ext>
            </a:extLst>
          </p:cNvPr>
          <p:cNvGrpSpPr/>
          <p:nvPr/>
        </p:nvGrpSpPr>
        <p:grpSpPr>
          <a:xfrm>
            <a:off x="80802" y="2406024"/>
            <a:ext cx="12030396" cy="1010197"/>
            <a:chOff x="161604" y="2486704"/>
            <a:chExt cx="14028561" cy="1177984"/>
          </a:xfrm>
        </p:grpSpPr>
        <p:sp>
          <p:nvSpPr>
            <p:cNvPr id="566" name="Round Same Side Corner Rectangle 8">
              <a:extLst>
                <a:ext uri="{FF2B5EF4-FFF2-40B4-BE49-F238E27FC236}">
                  <a16:creationId xmlns:a16="http://schemas.microsoft.com/office/drawing/2014/main" id="{94994CD2-D803-4E33-B7DF-C597178952D5}"/>
                </a:ext>
              </a:extLst>
            </p:cNvPr>
            <p:cNvSpPr/>
            <p:nvPr/>
          </p:nvSpPr>
          <p:spPr>
            <a:xfrm flipH="1">
              <a:off x="161604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67" name="Round Same Side Corner Rectangle 20">
              <a:extLst>
                <a:ext uri="{FF2B5EF4-FFF2-40B4-BE49-F238E27FC236}">
                  <a16:creationId xmlns:a16="http://schemas.microsoft.com/office/drawing/2014/main" id="{A6B0187C-7D01-4C2D-BD81-4937AB353993}"/>
                </a:ext>
              </a:extLst>
            </p:cNvPr>
            <p:cNvSpPr/>
            <p:nvPr/>
          </p:nvSpPr>
          <p:spPr>
            <a:xfrm rot="10800000">
              <a:off x="752241" y="2486704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68" name="Round Same Side Corner Rectangle 8">
              <a:extLst>
                <a:ext uri="{FF2B5EF4-FFF2-40B4-BE49-F238E27FC236}">
                  <a16:creationId xmlns:a16="http://schemas.microsoft.com/office/drawing/2014/main" id="{9755D24A-060F-4AD5-A1E2-2FCC27EC2B64}"/>
                </a:ext>
              </a:extLst>
            </p:cNvPr>
            <p:cNvSpPr/>
            <p:nvPr/>
          </p:nvSpPr>
          <p:spPr>
            <a:xfrm flipH="1">
              <a:off x="1450175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69" name="Round Same Side Corner Rectangle 20">
              <a:extLst>
                <a:ext uri="{FF2B5EF4-FFF2-40B4-BE49-F238E27FC236}">
                  <a16:creationId xmlns:a16="http://schemas.microsoft.com/office/drawing/2014/main" id="{2DC370E5-023D-41D1-9EC6-F88B28A18A17}"/>
                </a:ext>
              </a:extLst>
            </p:cNvPr>
            <p:cNvSpPr/>
            <p:nvPr/>
          </p:nvSpPr>
          <p:spPr>
            <a:xfrm rot="10800000">
              <a:off x="2040812" y="2486704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0" name="Round Same Side Corner Rectangle 8">
              <a:extLst>
                <a:ext uri="{FF2B5EF4-FFF2-40B4-BE49-F238E27FC236}">
                  <a16:creationId xmlns:a16="http://schemas.microsoft.com/office/drawing/2014/main" id="{DC229446-25A5-4B6E-9AE7-85018959BC60}"/>
                </a:ext>
              </a:extLst>
            </p:cNvPr>
            <p:cNvSpPr/>
            <p:nvPr/>
          </p:nvSpPr>
          <p:spPr>
            <a:xfrm flipH="1">
              <a:off x="2738746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1" name="Round Same Side Corner Rectangle 20">
              <a:extLst>
                <a:ext uri="{FF2B5EF4-FFF2-40B4-BE49-F238E27FC236}">
                  <a16:creationId xmlns:a16="http://schemas.microsoft.com/office/drawing/2014/main" id="{B3C55838-C06E-47DB-9462-343660A016C9}"/>
                </a:ext>
              </a:extLst>
            </p:cNvPr>
            <p:cNvSpPr/>
            <p:nvPr/>
          </p:nvSpPr>
          <p:spPr>
            <a:xfrm rot="10800000">
              <a:off x="3329383" y="2486704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2" name="Round Same Side Corner Rectangle 8">
              <a:extLst>
                <a:ext uri="{FF2B5EF4-FFF2-40B4-BE49-F238E27FC236}">
                  <a16:creationId xmlns:a16="http://schemas.microsoft.com/office/drawing/2014/main" id="{C09153C2-DC4D-448D-9367-EDEA4B8D93E9}"/>
                </a:ext>
              </a:extLst>
            </p:cNvPr>
            <p:cNvSpPr/>
            <p:nvPr/>
          </p:nvSpPr>
          <p:spPr>
            <a:xfrm flipH="1">
              <a:off x="4027317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3" name="Round Same Side Corner Rectangle 20">
              <a:extLst>
                <a:ext uri="{FF2B5EF4-FFF2-40B4-BE49-F238E27FC236}">
                  <a16:creationId xmlns:a16="http://schemas.microsoft.com/office/drawing/2014/main" id="{70968CB6-E0D0-4802-A2F5-1299C1603D59}"/>
                </a:ext>
              </a:extLst>
            </p:cNvPr>
            <p:cNvSpPr/>
            <p:nvPr/>
          </p:nvSpPr>
          <p:spPr>
            <a:xfrm rot="10800000">
              <a:off x="4617954" y="2486704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4" name="Round Same Side Corner Rectangle 8">
              <a:extLst>
                <a:ext uri="{FF2B5EF4-FFF2-40B4-BE49-F238E27FC236}">
                  <a16:creationId xmlns:a16="http://schemas.microsoft.com/office/drawing/2014/main" id="{3FC650E1-73F2-4EA1-B06C-C55D1FCD4882}"/>
                </a:ext>
              </a:extLst>
            </p:cNvPr>
            <p:cNvSpPr/>
            <p:nvPr/>
          </p:nvSpPr>
          <p:spPr>
            <a:xfrm flipH="1">
              <a:off x="5315888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5" name="Round Same Side Corner Rectangle 20">
              <a:extLst>
                <a:ext uri="{FF2B5EF4-FFF2-40B4-BE49-F238E27FC236}">
                  <a16:creationId xmlns:a16="http://schemas.microsoft.com/office/drawing/2014/main" id="{FF055A1F-CC74-4D71-940D-4B2F9AAE572B}"/>
                </a:ext>
              </a:extLst>
            </p:cNvPr>
            <p:cNvSpPr/>
            <p:nvPr/>
          </p:nvSpPr>
          <p:spPr>
            <a:xfrm rot="10800000">
              <a:off x="5906525" y="2486704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6" name="Round Same Side Corner Rectangle 8">
              <a:extLst>
                <a:ext uri="{FF2B5EF4-FFF2-40B4-BE49-F238E27FC236}">
                  <a16:creationId xmlns:a16="http://schemas.microsoft.com/office/drawing/2014/main" id="{117EFECA-0544-45D0-8475-1221FB76949E}"/>
                </a:ext>
              </a:extLst>
            </p:cNvPr>
            <p:cNvSpPr/>
            <p:nvPr/>
          </p:nvSpPr>
          <p:spPr>
            <a:xfrm flipH="1">
              <a:off x="7893030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7" name="Round Same Side Corner Rectangle 20">
              <a:extLst>
                <a:ext uri="{FF2B5EF4-FFF2-40B4-BE49-F238E27FC236}">
                  <a16:creationId xmlns:a16="http://schemas.microsoft.com/office/drawing/2014/main" id="{A1D1499E-3E87-40CC-9B63-7E9F9C788735}"/>
                </a:ext>
              </a:extLst>
            </p:cNvPr>
            <p:cNvSpPr/>
            <p:nvPr/>
          </p:nvSpPr>
          <p:spPr>
            <a:xfrm rot="10800000">
              <a:off x="8483667" y="2486704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8" name="Round Same Side Corner Rectangle 8">
              <a:extLst>
                <a:ext uri="{FF2B5EF4-FFF2-40B4-BE49-F238E27FC236}">
                  <a16:creationId xmlns:a16="http://schemas.microsoft.com/office/drawing/2014/main" id="{A9363274-C1CE-4CAE-8456-8D3DA644140B}"/>
                </a:ext>
              </a:extLst>
            </p:cNvPr>
            <p:cNvSpPr/>
            <p:nvPr/>
          </p:nvSpPr>
          <p:spPr>
            <a:xfrm flipH="1">
              <a:off x="9181601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9" name="Round Same Side Corner Rectangle 20">
              <a:extLst>
                <a:ext uri="{FF2B5EF4-FFF2-40B4-BE49-F238E27FC236}">
                  <a16:creationId xmlns:a16="http://schemas.microsoft.com/office/drawing/2014/main" id="{1070FB42-57FD-42EB-AEE4-91CCCAC4FE93}"/>
                </a:ext>
              </a:extLst>
            </p:cNvPr>
            <p:cNvSpPr/>
            <p:nvPr/>
          </p:nvSpPr>
          <p:spPr>
            <a:xfrm rot="10800000">
              <a:off x="9772238" y="2486705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80" name="Round Same Side Corner Rectangle 8">
              <a:extLst>
                <a:ext uri="{FF2B5EF4-FFF2-40B4-BE49-F238E27FC236}">
                  <a16:creationId xmlns:a16="http://schemas.microsoft.com/office/drawing/2014/main" id="{E6D3A4AC-14EA-459F-8E4E-A79AF2E43D46}"/>
                </a:ext>
              </a:extLst>
            </p:cNvPr>
            <p:cNvSpPr/>
            <p:nvPr/>
          </p:nvSpPr>
          <p:spPr>
            <a:xfrm flipH="1">
              <a:off x="10470172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81" name="Round Same Side Corner Rectangle 20">
              <a:extLst>
                <a:ext uri="{FF2B5EF4-FFF2-40B4-BE49-F238E27FC236}">
                  <a16:creationId xmlns:a16="http://schemas.microsoft.com/office/drawing/2014/main" id="{958EB720-22CE-4448-942C-73A11D5505E6}"/>
                </a:ext>
              </a:extLst>
            </p:cNvPr>
            <p:cNvSpPr/>
            <p:nvPr/>
          </p:nvSpPr>
          <p:spPr>
            <a:xfrm rot="10800000">
              <a:off x="11060809" y="2486705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82" name="Round Same Side Corner Rectangle 8">
              <a:extLst>
                <a:ext uri="{FF2B5EF4-FFF2-40B4-BE49-F238E27FC236}">
                  <a16:creationId xmlns:a16="http://schemas.microsoft.com/office/drawing/2014/main" id="{7F77AA3E-0377-43F1-9197-4E3F258DAEAF}"/>
                </a:ext>
              </a:extLst>
            </p:cNvPr>
            <p:cNvSpPr/>
            <p:nvPr/>
          </p:nvSpPr>
          <p:spPr>
            <a:xfrm flipH="1">
              <a:off x="11758743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83" name="Round Same Side Corner Rectangle 20">
              <a:extLst>
                <a:ext uri="{FF2B5EF4-FFF2-40B4-BE49-F238E27FC236}">
                  <a16:creationId xmlns:a16="http://schemas.microsoft.com/office/drawing/2014/main" id="{60A2AE55-6A4E-460B-B4DD-0A2069CC7B87}"/>
                </a:ext>
              </a:extLst>
            </p:cNvPr>
            <p:cNvSpPr/>
            <p:nvPr/>
          </p:nvSpPr>
          <p:spPr>
            <a:xfrm rot="10800000">
              <a:off x="12349380" y="2486705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84" name="Round Same Side Corner Rectangle 8">
              <a:extLst>
                <a:ext uri="{FF2B5EF4-FFF2-40B4-BE49-F238E27FC236}">
                  <a16:creationId xmlns:a16="http://schemas.microsoft.com/office/drawing/2014/main" id="{A06C68C4-9A91-41DD-8F09-A7F2911804A1}"/>
                </a:ext>
              </a:extLst>
            </p:cNvPr>
            <p:cNvSpPr/>
            <p:nvPr/>
          </p:nvSpPr>
          <p:spPr>
            <a:xfrm flipH="1">
              <a:off x="13047314" y="2486704"/>
              <a:ext cx="444917" cy="1171801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85" name="Round Same Side Corner Rectangle 20">
              <a:extLst>
                <a:ext uri="{FF2B5EF4-FFF2-40B4-BE49-F238E27FC236}">
                  <a16:creationId xmlns:a16="http://schemas.microsoft.com/office/drawing/2014/main" id="{851B042D-24A5-49EB-ACAE-2DEFF4C124AE}"/>
                </a:ext>
              </a:extLst>
            </p:cNvPr>
            <p:cNvSpPr/>
            <p:nvPr/>
          </p:nvSpPr>
          <p:spPr>
            <a:xfrm rot="10800000">
              <a:off x="13637951" y="2486704"/>
              <a:ext cx="552214" cy="1177983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586" name="Group 585">
            <a:extLst>
              <a:ext uri="{FF2B5EF4-FFF2-40B4-BE49-F238E27FC236}">
                <a16:creationId xmlns:a16="http://schemas.microsoft.com/office/drawing/2014/main" id="{04713EF0-4204-49DC-921A-E2AA5B4F9BF7}"/>
              </a:ext>
            </a:extLst>
          </p:cNvPr>
          <p:cNvGrpSpPr/>
          <p:nvPr/>
        </p:nvGrpSpPr>
        <p:grpSpPr>
          <a:xfrm>
            <a:off x="5479489" y="2275659"/>
            <a:ext cx="1233022" cy="1270926"/>
            <a:chOff x="5605966" y="2635440"/>
            <a:chExt cx="980068" cy="1010196"/>
          </a:xfrm>
        </p:grpSpPr>
        <p:sp>
          <p:nvSpPr>
            <p:cNvPr id="587" name="Round Same Side Corner Rectangle 8">
              <a:extLst>
                <a:ext uri="{FF2B5EF4-FFF2-40B4-BE49-F238E27FC236}">
                  <a16:creationId xmlns:a16="http://schemas.microsoft.com/office/drawing/2014/main" id="{F4BEBFFD-3E60-4924-9D0D-C45A2F7D7548}"/>
                </a:ext>
              </a:extLst>
            </p:cNvPr>
            <p:cNvSpPr/>
            <p:nvPr/>
          </p:nvSpPr>
          <p:spPr>
            <a:xfrm flipH="1">
              <a:off x="5605966" y="2635440"/>
              <a:ext cx="381545" cy="100489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88" name="Round Same Side Corner Rectangle 20">
              <a:extLst>
                <a:ext uri="{FF2B5EF4-FFF2-40B4-BE49-F238E27FC236}">
                  <a16:creationId xmlns:a16="http://schemas.microsoft.com/office/drawing/2014/main" id="{A08095E1-83C6-4C97-A74B-AF60439BA119}"/>
                </a:ext>
              </a:extLst>
            </p:cNvPr>
            <p:cNvSpPr/>
            <p:nvPr/>
          </p:nvSpPr>
          <p:spPr>
            <a:xfrm rot="10800000">
              <a:off x="6112475" y="2635440"/>
              <a:ext cx="473559" cy="1010196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589" name="Circle: Hollow 588">
            <a:extLst>
              <a:ext uri="{FF2B5EF4-FFF2-40B4-BE49-F238E27FC236}">
                <a16:creationId xmlns:a16="http://schemas.microsoft.com/office/drawing/2014/main" id="{301CCBDE-5EE7-4353-BA27-5B5BF96A0BD3}"/>
              </a:ext>
            </a:extLst>
          </p:cNvPr>
          <p:cNvSpPr/>
          <p:nvPr/>
        </p:nvSpPr>
        <p:spPr>
          <a:xfrm>
            <a:off x="5037731" y="1849517"/>
            <a:ext cx="2116539" cy="2116539"/>
          </a:xfrm>
          <a:prstGeom prst="donut">
            <a:avLst>
              <a:gd name="adj" fmla="val 517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0" name="TextBox 589">
            <a:extLst>
              <a:ext uri="{FF2B5EF4-FFF2-40B4-BE49-F238E27FC236}">
                <a16:creationId xmlns:a16="http://schemas.microsoft.com/office/drawing/2014/main" id="{5CE9D458-8E01-4940-BCB6-5DAE3EC21B34}"/>
              </a:ext>
            </a:extLst>
          </p:cNvPr>
          <p:cNvSpPr txBox="1"/>
          <p:nvPr/>
        </p:nvSpPr>
        <p:spPr>
          <a:xfrm>
            <a:off x="785882" y="1682521"/>
            <a:ext cx="1391215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800" b="1" dirty="0">
                <a:solidFill>
                  <a:schemeClr val="accent2"/>
                </a:solidFill>
              </a:rPr>
              <a:t>A Case</a:t>
            </a:r>
            <a:endParaRPr lang="ko-KR" altLang="en-US" sz="2800" b="1" dirty="0">
              <a:solidFill>
                <a:schemeClr val="accent2"/>
              </a:solidFill>
            </a:endParaRPr>
          </a:p>
        </p:txBody>
      </p:sp>
      <p:sp>
        <p:nvSpPr>
          <p:cNvPr id="591" name="TextBox 590">
            <a:extLst>
              <a:ext uri="{FF2B5EF4-FFF2-40B4-BE49-F238E27FC236}">
                <a16:creationId xmlns:a16="http://schemas.microsoft.com/office/drawing/2014/main" id="{461A4FD0-F10C-4487-986B-F0204DA6212D}"/>
              </a:ext>
            </a:extLst>
          </p:cNvPr>
          <p:cNvSpPr txBox="1"/>
          <p:nvPr/>
        </p:nvSpPr>
        <p:spPr>
          <a:xfrm>
            <a:off x="10001567" y="1682521"/>
            <a:ext cx="1404552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altLang="ko-KR" sz="2800" b="1" dirty="0">
                <a:ln w="3175">
                  <a:noFill/>
                </a:ln>
                <a:solidFill>
                  <a:schemeClr val="accent1"/>
                </a:solidFill>
              </a:rPr>
              <a:t>B Case</a:t>
            </a:r>
            <a:endParaRPr lang="ko-KR" altLang="en-US" sz="2800" b="1" dirty="0">
              <a:ln w="3175">
                <a:noFill/>
              </a:ln>
              <a:solidFill>
                <a:schemeClr val="accent1"/>
              </a:solidFill>
            </a:endParaRPr>
          </a:p>
        </p:txBody>
      </p:sp>
      <p:grpSp>
        <p:nvGrpSpPr>
          <p:cNvPr id="592" name="Group 591">
            <a:extLst>
              <a:ext uri="{FF2B5EF4-FFF2-40B4-BE49-F238E27FC236}">
                <a16:creationId xmlns:a16="http://schemas.microsoft.com/office/drawing/2014/main" id="{3D33D360-336F-4A88-AE4A-1E7996CA3147}"/>
              </a:ext>
            </a:extLst>
          </p:cNvPr>
          <p:cNvGrpSpPr/>
          <p:nvPr/>
        </p:nvGrpSpPr>
        <p:grpSpPr>
          <a:xfrm>
            <a:off x="7737987" y="3665494"/>
            <a:ext cx="3793166" cy="686298"/>
            <a:chOff x="1013692" y="2833009"/>
            <a:chExt cx="3793166" cy="686298"/>
          </a:xfrm>
        </p:grpSpPr>
        <p:sp>
          <p:nvSpPr>
            <p:cNvPr id="593" name="TextBox 592">
              <a:extLst>
                <a:ext uri="{FF2B5EF4-FFF2-40B4-BE49-F238E27FC236}">
                  <a16:creationId xmlns:a16="http://schemas.microsoft.com/office/drawing/2014/main" id="{61D7534E-4C61-4A06-AC46-5A645F050C96}"/>
                </a:ext>
              </a:extLst>
            </p:cNvPr>
            <p:cNvSpPr txBox="1"/>
            <p:nvPr/>
          </p:nvSpPr>
          <p:spPr>
            <a:xfrm>
              <a:off x="1034858" y="2833009"/>
              <a:ext cx="1034257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94" name="순서도: 처리 6">
              <a:extLst>
                <a:ext uri="{FF2B5EF4-FFF2-40B4-BE49-F238E27FC236}">
                  <a16:creationId xmlns:a16="http://schemas.microsoft.com/office/drawing/2014/main" id="{C2B05E32-63DD-4227-9A0B-A04F7FF432D9}"/>
                </a:ext>
              </a:extLst>
            </p:cNvPr>
            <p:cNvSpPr/>
            <p:nvPr/>
          </p:nvSpPr>
          <p:spPr>
            <a:xfrm>
              <a:off x="1013692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95" name="순서도: 처리 56">
              <a:extLst>
                <a:ext uri="{FF2B5EF4-FFF2-40B4-BE49-F238E27FC236}">
                  <a16:creationId xmlns:a16="http://schemas.microsoft.com/office/drawing/2014/main" id="{1D989DBE-D2F7-4F56-8E18-4DF17386A530}"/>
                </a:ext>
              </a:extLst>
            </p:cNvPr>
            <p:cNvSpPr/>
            <p:nvPr/>
          </p:nvSpPr>
          <p:spPr>
            <a:xfrm>
              <a:off x="1165261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96" name="순서도: 처리 57">
              <a:extLst>
                <a:ext uri="{FF2B5EF4-FFF2-40B4-BE49-F238E27FC236}">
                  <a16:creationId xmlns:a16="http://schemas.microsoft.com/office/drawing/2014/main" id="{23F96DE7-BADE-4F55-B17E-BBF3D8244D79}"/>
                </a:ext>
              </a:extLst>
            </p:cNvPr>
            <p:cNvSpPr/>
            <p:nvPr/>
          </p:nvSpPr>
          <p:spPr>
            <a:xfrm>
              <a:off x="1316830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97" name="순서도: 처리 58">
              <a:extLst>
                <a:ext uri="{FF2B5EF4-FFF2-40B4-BE49-F238E27FC236}">
                  <a16:creationId xmlns:a16="http://schemas.microsoft.com/office/drawing/2014/main" id="{1431F76C-394A-4A70-9717-17CD74954773}"/>
                </a:ext>
              </a:extLst>
            </p:cNvPr>
            <p:cNvSpPr/>
            <p:nvPr/>
          </p:nvSpPr>
          <p:spPr>
            <a:xfrm>
              <a:off x="1468399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98" name="순서도: 처리 59">
              <a:extLst>
                <a:ext uri="{FF2B5EF4-FFF2-40B4-BE49-F238E27FC236}">
                  <a16:creationId xmlns:a16="http://schemas.microsoft.com/office/drawing/2014/main" id="{C39EB788-7C3C-422E-BB56-614C8955A3DD}"/>
                </a:ext>
              </a:extLst>
            </p:cNvPr>
            <p:cNvSpPr/>
            <p:nvPr/>
          </p:nvSpPr>
          <p:spPr>
            <a:xfrm>
              <a:off x="1619968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99" name="순서도: 처리 60">
              <a:extLst>
                <a:ext uri="{FF2B5EF4-FFF2-40B4-BE49-F238E27FC236}">
                  <a16:creationId xmlns:a16="http://schemas.microsoft.com/office/drawing/2014/main" id="{434B4B4B-4C41-44F3-8AF4-14A269D0A40A}"/>
                </a:ext>
              </a:extLst>
            </p:cNvPr>
            <p:cNvSpPr/>
            <p:nvPr/>
          </p:nvSpPr>
          <p:spPr>
            <a:xfrm>
              <a:off x="1771537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0" name="순서도: 처리 61">
              <a:extLst>
                <a:ext uri="{FF2B5EF4-FFF2-40B4-BE49-F238E27FC236}">
                  <a16:creationId xmlns:a16="http://schemas.microsoft.com/office/drawing/2014/main" id="{F78571EB-D02F-44CF-9647-353D2CA519A5}"/>
                </a:ext>
              </a:extLst>
            </p:cNvPr>
            <p:cNvSpPr/>
            <p:nvPr/>
          </p:nvSpPr>
          <p:spPr>
            <a:xfrm>
              <a:off x="1923106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1" name="순서도: 처리 62">
              <a:extLst>
                <a:ext uri="{FF2B5EF4-FFF2-40B4-BE49-F238E27FC236}">
                  <a16:creationId xmlns:a16="http://schemas.microsoft.com/office/drawing/2014/main" id="{0CBFBDA8-DC71-41E8-A0AA-EED880F5069E}"/>
                </a:ext>
              </a:extLst>
            </p:cNvPr>
            <p:cNvSpPr/>
            <p:nvPr/>
          </p:nvSpPr>
          <p:spPr>
            <a:xfrm>
              <a:off x="2074675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2" name="순서도: 처리 63">
              <a:extLst>
                <a:ext uri="{FF2B5EF4-FFF2-40B4-BE49-F238E27FC236}">
                  <a16:creationId xmlns:a16="http://schemas.microsoft.com/office/drawing/2014/main" id="{4AA79A07-2AEA-4D74-925A-B36736FA2DDF}"/>
                </a:ext>
              </a:extLst>
            </p:cNvPr>
            <p:cNvSpPr/>
            <p:nvPr/>
          </p:nvSpPr>
          <p:spPr>
            <a:xfrm>
              <a:off x="2226244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3" name="순서도: 처리 64">
              <a:extLst>
                <a:ext uri="{FF2B5EF4-FFF2-40B4-BE49-F238E27FC236}">
                  <a16:creationId xmlns:a16="http://schemas.microsoft.com/office/drawing/2014/main" id="{593C3979-62C5-4380-89A7-9CD535BEC2F4}"/>
                </a:ext>
              </a:extLst>
            </p:cNvPr>
            <p:cNvSpPr/>
            <p:nvPr/>
          </p:nvSpPr>
          <p:spPr>
            <a:xfrm>
              <a:off x="2377813" y="3140968"/>
              <a:ext cx="108000" cy="288032"/>
            </a:xfrm>
            <a:prstGeom prst="flowChartProcess">
              <a:avLst/>
            </a:prstGeom>
            <a:solidFill>
              <a:schemeClr val="accent1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4" name="순서도: 처리 65">
              <a:extLst>
                <a:ext uri="{FF2B5EF4-FFF2-40B4-BE49-F238E27FC236}">
                  <a16:creationId xmlns:a16="http://schemas.microsoft.com/office/drawing/2014/main" id="{BC22E870-EC11-4CBB-8348-DFE7D3DDE66C}"/>
                </a:ext>
              </a:extLst>
            </p:cNvPr>
            <p:cNvSpPr/>
            <p:nvPr/>
          </p:nvSpPr>
          <p:spPr>
            <a:xfrm>
              <a:off x="2529382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5" name="순서도: 처리 66">
              <a:extLst>
                <a:ext uri="{FF2B5EF4-FFF2-40B4-BE49-F238E27FC236}">
                  <a16:creationId xmlns:a16="http://schemas.microsoft.com/office/drawing/2014/main" id="{C3FD0915-A830-438B-935D-D2F09EEA95E9}"/>
                </a:ext>
              </a:extLst>
            </p:cNvPr>
            <p:cNvSpPr/>
            <p:nvPr/>
          </p:nvSpPr>
          <p:spPr>
            <a:xfrm>
              <a:off x="2680951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6" name="순서도: 처리 67">
              <a:extLst>
                <a:ext uri="{FF2B5EF4-FFF2-40B4-BE49-F238E27FC236}">
                  <a16:creationId xmlns:a16="http://schemas.microsoft.com/office/drawing/2014/main" id="{0C29E086-9439-431A-A41D-7E10D06E905A}"/>
                </a:ext>
              </a:extLst>
            </p:cNvPr>
            <p:cNvSpPr/>
            <p:nvPr/>
          </p:nvSpPr>
          <p:spPr>
            <a:xfrm>
              <a:off x="2832520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7" name="순서도: 처리 68">
              <a:extLst>
                <a:ext uri="{FF2B5EF4-FFF2-40B4-BE49-F238E27FC236}">
                  <a16:creationId xmlns:a16="http://schemas.microsoft.com/office/drawing/2014/main" id="{C935799E-7864-47AF-A183-895394B29126}"/>
                </a:ext>
              </a:extLst>
            </p:cNvPr>
            <p:cNvSpPr/>
            <p:nvPr/>
          </p:nvSpPr>
          <p:spPr>
            <a:xfrm>
              <a:off x="2984089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8" name="순서도: 처리 69">
              <a:extLst>
                <a:ext uri="{FF2B5EF4-FFF2-40B4-BE49-F238E27FC236}">
                  <a16:creationId xmlns:a16="http://schemas.microsoft.com/office/drawing/2014/main" id="{1634EF1E-5341-4AAF-9EFF-E644833544E6}"/>
                </a:ext>
              </a:extLst>
            </p:cNvPr>
            <p:cNvSpPr/>
            <p:nvPr/>
          </p:nvSpPr>
          <p:spPr>
            <a:xfrm>
              <a:off x="3135658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9" name="순서도: 처리 71">
              <a:extLst>
                <a:ext uri="{FF2B5EF4-FFF2-40B4-BE49-F238E27FC236}">
                  <a16:creationId xmlns:a16="http://schemas.microsoft.com/office/drawing/2014/main" id="{84482E18-74A4-4FE4-B761-733E25BD4902}"/>
                </a:ext>
              </a:extLst>
            </p:cNvPr>
            <p:cNvSpPr/>
            <p:nvPr/>
          </p:nvSpPr>
          <p:spPr>
            <a:xfrm>
              <a:off x="3287227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10" name="순서도: 처리 72">
              <a:extLst>
                <a:ext uri="{FF2B5EF4-FFF2-40B4-BE49-F238E27FC236}">
                  <a16:creationId xmlns:a16="http://schemas.microsoft.com/office/drawing/2014/main" id="{E7ADED8E-7BDD-4248-BA20-E286904610C0}"/>
                </a:ext>
              </a:extLst>
            </p:cNvPr>
            <p:cNvSpPr/>
            <p:nvPr/>
          </p:nvSpPr>
          <p:spPr>
            <a:xfrm>
              <a:off x="3438796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11" name="순서도: 처리 73">
              <a:extLst>
                <a:ext uri="{FF2B5EF4-FFF2-40B4-BE49-F238E27FC236}">
                  <a16:creationId xmlns:a16="http://schemas.microsoft.com/office/drawing/2014/main" id="{8F026B74-2E75-4792-9058-1B3E3B2DC7F8}"/>
                </a:ext>
              </a:extLst>
            </p:cNvPr>
            <p:cNvSpPr/>
            <p:nvPr/>
          </p:nvSpPr>
          <p:spPr>
            <a:xfrm>
              <a:off x="3590365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12" name="순서도: 처리 74">
              <a:extLst>
                <a:ext uri="{FF2B5EF4-FFF2-40B4-BE49-F238E27FC236}">
                  <a16:creationId xmlns:a16="http://schemas.microsoft.com/office/drawing/2014/main" id="{BEF650E5-21EC-4D83-8847-BC94EE25B603}"/>
                </a:ext>
              </a:extLst>
            </p:cNvPr>
            <p:cNvSpPr/>
            <p:nvPr/>
          </p:nvSpPr>
          <p:spPr>
            <a:xfrm>
              <a:off x="3741934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13" name="순서도: 처리 75">
              <a:extLst>
                <a:ext uri="{FF2B5EF4-FFF2-40B4-BE49-F238E27FC236}">
                  <a16:creationId xmlns:a16="http://schemas.microsoft.com/office/drawing/2014/main" id="{6D333D0C-D260-4E80-B9B7-BF47F43D39E6}"/>
                </a:ext>
              </a:extLst>
            </p:cNvPr>
            <p:cNvSpPr/>
            <p:nvPr/>
          </p:nvSpPr>
          <p:spPr>
            <a:xfrm>
              <a:off x="3893502" y="3140968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7335F381-119C-4A91-8E87-339981BEA3FE}"/>
                </a:ext>
              </a:extLst>
            </p:cNvPr>
            <p:cNvSpPr txBox="1"/>
            <p:nvPr/>
          </p:nvSpPr>
          <p:spPr>
            <a:xfrm>
              <a:off x="4073965" y="3057642"/>
              <a:ext cx="732893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accent1"/>
                  </a:solidFill>
                </a:rPr>
                <a:t>50</a:t>
              </a:r>
              <a:r>
                <a:rPr lang="en-US" altLang="ko-KR" b="1" dirty="0">
                  <a:solidFill>
                    <a:schemeClr val="accent1"/>
                  </a:solidFill>
                </a:rPr>
                <a:t>%</a:t>
              </a:r>
              <a:endParaRPr lang="ko-KR" altLang="en-US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615" name="Group 614">
            <a:extLst>
              <a:ext uri="{FF2B5EF4-FFF2-40B4-BE49-F238E27FC236}">
                <a16:creationId xmlns:a16="http://schemas.microsoft.com/office/drawing/2014/main" id="{FCA3A18C-057B-4047-9120-B77EB2560AB6}"/>
              </a:ext>
            </a:extLst>
          </p:cNvPr>
          <p:cNvGrpSpPr/>
          <p:nvPr/>
        </p:nvGrpSpPr>
        <p:grpSpPr>
          <a:xfrm>
            <a:off x="733409" y="3665494"/>
            <a:ext cx="3878007" cy="686298"/>
            <a:chOff x="7394185" y="2852938"/>
            <a:chExt cx="3878007" cy="686298"/>
          </a:xfrm>
        </p:grpSpPr>
        <p:sp>
          <p:nvSpPr>
            <p:cNvPr id="616" name="TextBox 615">
              <a:extLst>
                <a:ext uri="{FF2B5EF4-FFF2-40B4-BE49-F238E27FC236}">
                  <a16:creationId xmlns:a16="http://schemas.microsoft.com/office/drawing/2014/main" id="{3A9B9D64-6CB4-452B-84A4-C0B1367F46BE}"/>
                </a:ext>
              </a:extLst>
            </p:cNvPr>
            <p:cNvSpPr txBox="1"/>
            <p:nvPr/>
          </p:nvSpPr>
          <p:spPr>
            <a:xfrm>
              <a:off x="7394185" y="2852938"/>
              <a:ext cx="1034257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17" name="순서도: 처리 250">
              <a:extLst>
                <a:ext uri="{FF2B5EF4-FFF2-40B4-BE49-F238E27FC236}">
                  <a16:creationId xmlns:a16="http://schemas.microsoft.com/office/drawing/2014/main" id="{EC635B18-A020-4E7E-91E1-89BC97E1F068}"/>
                </a:ext>
              </a:extLst>
            </p:cNvPr>
            <p:cNvSpPr/>
            <p:nvPr/>
          </p:nvSpPr>
          <p:spPr>
            <a:xfrm>
              <a:off x="7479026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18" name="순서도: 처리 251">
              <a:extLst>
                <a:ext uri="{FF2B5EF4-FFF2-40B4-BE49-F238E27FC236}">
                  <a16:creationId xmlns:a16="http://schemas.microsoft.com/office/drawing/2014/main" id="{91EACB69-31E5-4084-A292-29C140DE573F}"/>
                </a:ext>
              </a:extLst>
            </p:cNvPr>
            <p:cNvSpPr/>
            <p:nvPr/>
          </p:nvSpPr>
          <p:spPr>
            <a:xfrm>
              <a:off x="7630595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19" name="순서도: 처리 252">
              <a:extLst>
                <a:ext uri="{FF2B5EF4-FFF2-40B4-BE49-F238E27FC236}">
                  <a16:creationId xmlns:a16="http://schemas.microsoft.com/office/drawing/2014/main" id="{AE5A1BF3-25DF-4A3B-8CB6-A8D7144C8064}"/>
                </a:ext>
              </a:extLst>
            </p:cNvPr>
            <p:cNvSpPr/>
            <p:nvPr/>
          </p:nvSpPr>
          <p:spPr>
            <a:xfrm>
              <a:off x="7782164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0" name="순서도: 처리 253">
              <a:extLst>
                <a:ext uri="{FF2B5EF4-FFF2-40B4-BE49-F238E27FC236}">
                  <a16:creationId xmlns:a16="http://schemas.microsoft.com/office/drawing/2014/main" id="{8177BE99-B828-4E5B-A1E3-A58D37F87295}"/>
                </a:ext>
              </a:extLst>
            </p:cNvPr>
            <p:cNvSpPr/>
            <p:nvPr/>
          </p:nvSpPr>
          <p:spPr>
            <a:xfrm>
              <a:off x="7933733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1" name="순서도: 처리 254">
              <a:extLst>
                <a:ext uri="{FF2B5EF4-FFF2-40B4-BE49-F238E27FC236}">
                  <a16:creationId xmlns:a16="http://schemas.microsoft.com/office/drawing/2014/main" id="{072C6FED-FF31-4213-92AA-4D6F6847379B}"/>
                </a:ext>
              </a:extLst>
            </p:cNvPr>
            <p:cNvSpPr/>
            <p:nvPr/>
          </p:nvSpPr>
          <p:spPr>
            <a:xfrm>
              <a:off x="8085302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2" name="순서도: 처리 255">
              <a:extLst>
                <a:ext uri="{FF2B5EF4-FFF2-40B4-BE49-F238E27FC236}">
                  <a16:creationId xmlns:a16="http://schemas.microsoft.com/office/drawing/2014/main" id="{A367C6E2-8D56-4F19-A6C9-2E43C6F8302E}"/>
                </a:ext>
              </a:extLst>
            </p:cNvPr>
            <p:cNvSpPr/>
            <p:nvPr/>
          </p:nvSpPr>
          <p:spPr>
            <a:xfrm>
              <a:off x="8236871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3" name="순서도: 처리 256">
              <a:extLst>
                <a:ext uri="{FF2B5EF4-FFF2-40B4-BE49-F238E27FC236}">
                  <a16:creationId xmlns:a16="http://schemas.microsoft.com/office/drawing/2014/main" id="{6161A56A-0CA8-4650-BE32-AB714078A04A}"/>
                </a:ext>
              </a:extLst>
            </p:cNvPr>
            <p:cNvSpPr/>
            <p:nvPr/>
          </p:nvSpPr>
          <p:spPr>
            <a:xfrm>
              <a:off x="8388440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4" name="순서도: 처리 257">
              <a:extLst>
                <a:ext uri="{FF2B5EF4-FFF2-40B4-BE49-F238E27FC236}">
                  <a16:creationId xmlns:a16="http://schemas.microsoft.com/office/drawing/2014/main" id="{EBD7462B-1305-4DE1-A2FC-53B8C4F23936}"/>
                </a:ext>
              </a:extLst>
            </p:cNvPr>
            <p:cNvSpPr/>
            <p:nvPr/>
          </p:nvSpPr>
          <p:spPr>
            <a:xfrm>
              <a:off x="8540009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5" name="순서도: 처리 258">
              <a:extLst>
                <a:ext uri="{FF2B5EF4-FFF2-40B4-BE49-F238E27FC236}">
                  <a16:creationId xmlns:a16="http://schemas.microsoft.com/office/drawing/2014/main" id="{2750DF06-7BCF-4C0B-AE7C-0B931FB8F377}"/>
                </a:ext>
              </a:extLst>
            </p:cNvPr>
            <p:cNvSpPr/>
            <p:nvPr/>
          </p:nvSpPr>
          <p:spPr>
            <a:xfrm>
              <a:off x="8691578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6" name="순서도: 처리 259">
              <a:extLst>
                <a:ext uri="{FF2B5EF4-FFF2-40B4-BE49-F238E27FC236}">
                  <a16:creationId xmlns:a16="http://schemas.microsoft.com/office/drawing/2014/main" id="{A0C0133D-B6E0-4F08-B731-95BE7DAB48C5}"/>
                </a:ext>
              </a:extLst>
            </p:cNvPr>
            <p:cNvSpPr/>
            <p:nvPr/>
          </p:nvSpPr>
          <p:spPr>
            <a:xfrm>
              <a:off x="8843147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7" name="순서도: 처리 260">
              <a:extLst>
                <a:ext uri="{FF2B5EF4-FFF2-40B4-BE49-F238E27FC236}">
                  <a16:creationId xmlns:a16="http://schemas.microsoft.com/office/drawing/2014/main" id="{93B3AB4F-1A08-4447-A915-4BF4102656F3}"/>
                </a:ext>
              </a:extLst>
            </p:cNvPr>
            <p:cNvSpPr/>
            <p:nvPr/>
          </p:nvSpPr>
          <p:spPr>
            <a:xfrm>
              <a:off x="8994716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8" name="순서도: 처리 261">
              <a:extLst>
                <a:ext uri="{FF2B5EF4-FFF2-40B4-BE49-F238E27FC236}">
                  <a16:creationId xmlns:a16="http://schemas.microsoft.com/office/drawing/2014/main" id="{82D754A5-3712-41A9-8B83-D6F4C1B827F6}"/>
                </a:ext>
              </a:extLst>
            </p:cNvPr>
            <p:cNvSpPr/>
            <p:nvPr/>
          </p:nvSpPr>
          <p:spPr>
            <a:xfrm>
              <a:off x="9146285" y="3160897"/>
              <a:ext cx="108000" cy="288032"/>
            </a:xfrm>
            <a:prstGeom prst="flowChartProcess">
              <a:avLst/>
            </a:prstGeom>
            <a:solidFill>
              <a:schemeClr val="accent2"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9" name="순서도: 처리 262">
              <a:extLst>
                <a:ext uri="{FF2B5EF4-FFF2-40B4-BE49-F238E27FC236}">
                  <a16:creationId xmlns:a16="http://schemas.microsoft.com/office/drawing/2014/main" id="{D655D38C-BC0C-4FEF-9966-432BF19F0B9A}"/>
                </a:ext>
              </a:extLst>
            </p:cNvPr>
            <p:cNvSpPr/>
            <p:nvPr/>
          </p:nvSpPr>
          <p:spPr>
            <a:xfrm>
              <a:off x="9297854" y="3160897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0" name="순서도: 처리 263">
              <a:extLst>
                <a:ext uri="{FF2B5EF4-FFF2-40B4-BE49-F238E27FC236}">
                  <a16:creationId xmlns:a16="http://schemas.microsoft.com/office/drawing/2014/main" id="{49667E34-EDF5-4914-A61C-ACEBDF62D644}"/>
                </a:ext>
              </a:extLst>
            </p:cNvPr>
            <p:cNvSpPr/>
            <p:nvPr/>
          </p:nvSpPr>
          <p:spPr>
            <a:xfrm>
              <a:off x="9449423" y="3160897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1" name="순서도: 처리 264">
              <a:extLst>
                <a:ext uri="{FF2B5EF4-FFF2-40B4-BE49-F238E27FC236}">
                  <a16:creationId xmlns:a16="http://schemas.microsoft.com/office/drawing/2014/main" id="{61A1D977-D232-484B-B833-52EB48B8263A}"/>
                </a:ext>
              </a:extLst>
            </p:cNvPr>
            <p:cNvSpPr/>
            <p:nvPr/>
          </p:nvSpPr>
          <p:spPr>
            <a:xfrm>
              <a:off x="9600992" y="3160897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2" name="순서도: 처리 265">
              <a:extLst>
                <a:ext uri="{FF2B5EF4-FFF2-40B4-BE49-F238E27FC236}">
                  <a16:creationId xmlns:a16="http://schemas.microsoft.com/office/drawing/2014/main" id="{6677D95E-EA30-4550-A812-1FC0756DCAE5}"/>
                </a:ext>
              </a:extLst>
            </p:cNvPr>
            <p:cNvSpPr/>
            <p:nvPr/>
          </p:nvSpPr>
          <p:spPr>
            <a:xfrm>
              <a:off x="9752561" y="3160897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3" name="순서도: 처리 266">
              <a:extLst>
                <a:ext uri="{FF2B5EF4-FFF2-40B4-BE49-F238E27FC236}">
                  <a16:creationId xmlns:a16="http://schemas.microsoft.com/office/drawing/2014/main" id="{4E6BD8E0-0116-4F83-9D80-B372CD39D8C5}"/>
                </a:ext>
              </a:extLst>
            </p:cNvPr>
            <p:cNvSpPr/>
            <p:nvPr/>
          </p:nvSpPr>
          <p:spPr>
            <a:xfrm>
              <a:off x="9904130" y="3160897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4" name="순서도: 처리 267">
              <a:extLst>
                <a:ext uri="{FF2B5EF4-FFF2-40B4-BE49-F238E27FC236}">
                  <a16:creationId xmlns:a16="http://schemas.microsoft.com/office/drawing/2014/main" id="{3E733CA4-CE73-425E-8875-6D0443611B0C}"/>
                </a:ext>
              </a:extLst>
            </p:cNvPr>
            <p:cNvSpPr/>
            <p:nvPr/>
          </p:nvSpPr>
          <p:spPr>
            <a:xfrm>
              <a:off x="10055699" y="3160897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5" name="순서도: 처리 268">
              <a:extLst>
                <a:ext uri="{FF2B5EF4-FFF2-40B4-BE49-F238E27FC236}">
                  <a16:creationId xmlns:a16="http://schemas.microsoft.com/office/drawing/2014/main" id="{4BAAD780-F4C3-41B9-BF1D-2BEAE3ECA88F}"/>
                </a:ext>
              </a:extLst>
            </p:cNvPr>
            <p:cNvSpPr/>
            <p:nvPr/>
          </p:nvSpPr>
          <p:spPr>
            <a:xfrm>
              <a:off x="10207268" y="3160897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6" name="순서도: 처리 269">
              <a:extLst>
                <a:ext uri="{FF2B5EF4-FFF2-40B4-BE49-F238E27FC236}">
                  <a16:creationId xmlns:a16="http://schemas.microsoft.com/office/drawing/2014/main" id="{4658BF2B-26E9-4204-98A4-124159B0F75B}"/>
                </a:ext>
              </a:extLst>
            </p:cNvPr>
            <p:cNvSpPr/>
            <p:nvPr/>
          </p:nvSpPr>
          <p:spPr>
            <a:xfrm>
              <a:off x="10358836" y="3160897"/>
              <a:ext cx="108000" cy="288032"/>
            </a:xfrm>
            <a:prstGeom prst="flowChartProcess">
              <a:avLst/>
            </a:prstGeom>
            <a:solidFill>
              <a:schemeClr val="bg1">
                <a:lumMod val="75000"/>
                <a:alpha val="8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7" name="TextBox 636">
              <a:extLst>
                <a:ext uri="{FF2B5EF4-FFF2-40B4-BE49-F238E27FC236}">
                  <a16:creationId xmlns:a16="http://schemas.microsoft.com/office/drawing/2014/main" id="{138DAA05-CDDD-4A29-8095-C54EBC7540C7}"/>
                </a:ext>
              </a:extLst>
            </p:cNvPr>
            <p:cNvSpPr txBox="1"/>
            <p:nvPr/>
          </p:nvSpPr>
          <p:spPr>
            <a:xfrm>
              <a:off x="10539299" y="3077571"/>
              <a:ext cx="732893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accent2"/>
                  </a:solidFill>
                </a:rPr>
                <a:t>60</a:t>
              </a:r>
              <a:r>
                <a:rPr lang="en-US" altLang="ko-KR" b="1" dirty="0">
                  <a:solidFill>
                    <a:schemeClr val="accent2"/>
                  </a:solidFill>
                </a:rPr>
                <a:t>%</a:t>
              </a:r>
              <a:endParaRPr lang="ko-KR" altLang="en-US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638" name="Group 637">
            <a:extLst>
              <a:ext uri="{FF2B5EF4-FFF2-40B4-BE49-F238E27FC236}">
                <a16:creationId xmlns:a16="http://schemas.microsoft.com/office/drawing/2014/main" id="{0AC30BBC-3A5C-41B2-AFBF-F64BF7ED5E72}"/>
              </a:ext>
            </a:extLst>
          </p:cNvPr>
          <p:cNvGrpSpPr/>
          <p:nvPr/>
        </p:nvGrpSpPr>
        <p:grpSpPr>
          <a:xfrm>
            <a:off x="771163" y="4620877"/>
            <a:ext cx="4768535" cy="1616930"/>
            <a:chOff x="720000" y="4898547"/>
            <a:chExt cx="5796216" cy="1425288"/>
          </a:xfrm>
          <a:effectLst/>
        </p:grpSpPr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0D2F344F-6B3E-4EAA-86C4-80176AE3208B}"/>
                </a:ext>
              </a:extLst>
            </p:cNvPr>
            <p:cNvSpPr/>
            <p:nvPr/>
          </p:nvSpPr>
          <p:spPr>
            <a:xfrm>
              <a:off x="720000" y="5229200"/>
              <a:ext cx="5796216" cy="1094635"/>
            </a:xfrm>
            <a:prstGeom prst="rect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0" name="Round Same Side Corner Rectangle 23">
              <a:extLst>
                <a:ext uri="{FF2B5EF4-FFF2-40B4-BE49-F238E27FC236}">
                  <a16:creationId xmlns:a16="http://schemas.microsoft.com/office/drawing/2014/main" id="{7E1E6D83-1D84-4374-888D-E7FC16F9183A}"/>
                </a:ext>
              </a:extLst>
            </p:cNvPr>
            <p:cNvSpPr/>
            <p:nvPr/>
          </p:nvSpPr>
          <p:spPr>
            <a:xfrm>
              <a:off x="720000" y="4898547"/>
              <a:ext cx="5796216" cy="426626"/>
            </a:xfrm>
            <a:prstGeom prst="round2SameRect">
              <a:avLst/>
            </a:prstGeom>
            <a:solidFill>
              <a:schemeClr val="accent2"/>
            </a:solidFill>
            <a:ln w="635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2400" b="1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641" name="TextBox 640">
            <a:extLst>
              <a:ext uri="{FF2B5EF4-FFF2-40B4-BE49-F238E27FC236}">
                <a16:creationId xmlns:a16="http://schemas.microsoft.com/office/drawing/2014/main" id="{3728B62E-175F-4147-9CFF-A928AB4BC547}"/>
              </a:ext>
            </a:extLst>
          </p:cNvPr>
          <p:cNvSpPr txBox="1"/>
          <p:nvPr/>
        </p:nvSpPr>
        <p:spPr>
          <a:xfrm>
            <a:off x="999218" y="4710023"/>
            <a:ext cx="4339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7C1EB28D-9645-4197-BDBE-FA4E9F495FEA}"/>
              </a:ext>
            </a:extLst>
          </p:cNvPr>
          <p:cNvGrpSpPr/>
          <p:nvPr/>
        </p:nvGrpSpPr>
        <p:grpSpPr>
          <a:xfrm>
            <a:off x="999218" y="5213103"/>
            <a:ext cx="4339308" cy="936104"/>
            <a:chOff x="953279" y="4941168"/>
            <a:chExt cx="3123688" cy="936104"/>
          </a:xfrm>
        </p:grpSpPr>
        <p:sp>
          <p:nvSpPr>
            <p:cNvPr id="643" name="TextBox 642">
              <a:extLst>
                <a:ext uri="{FF2B5EF4-FFF2-40B4-BE49-F238E27FC236}">
                  <a16:creationId xmlns:a16="http://schemas.microsoft.com/office/drawing/2014/main" id="{31829443-0F69-4DB2-B0B5-126AD31C7A78}"/>
                </a:ext>
              </a:extLst>
            </p:cNvPr>
            <p:cNvSpPr txBox="1"/>
            <p:nvPr/>
          </p:nvSpPr>
          <p:spPr>
            <a:xfrm>
              <a:off x="953279" y="4941168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4" name="TextBox 643">
              <a:extLst>
                <a:ext uri="{FF2B5EF4-FFF2-40B4-BE49-F238E27FC236}">
                  <a16:creationId xmlns:a16="http://schemas.microsoft.com/office/drawing/2014/main" id="{3C237DD6-16C0-4176-A869-242E6BCB02B0}"/>
                </a:ext>
              </a:extLst>
            </p:cNvPr>
            <p:cNvSpPr txBox="1"/>
            <p:nvPr/>
          </p:nvSpPr>
          <p:spPr>
            <a:xfrm>
              <a:off x="953279" y="5415607"/>
              <a:ext cx="3123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5" name="Group 644">
            <a:extLst>
              <a:ext uri="{FF2B5EF4-FFF2-40B4-BE49-F238E27FC236}">
                <a16:creationId xmlns:a16="http://schemas.microsoft.com/office/drawing/2014/main" id="{2BCCB1F5-F55F-4071-837D-B6B77E3CA893}"/>
              </a:ext>
            </a:extLst>
          </p:cNvPr>
          <p:cNvGrpSpPr/>
          <p:nvPr/>
        </p:nvGrpSpPr>
        <p:grpSpPr>
          <a:xfrm>
            <a:off x="6762618" y="4620877"/>
            <a:ext cx="4768535" cy="1616930"/>
            <a:chOff x="6192627" y="4688368"/>
            <a:chExt cx="4768535" cy="1616930"/>
          </a:xfrm>
        </p:grpSpPr>
        <p:grpSp>
          <p:nvGrpSpPr>
            <p:cNvPr id="646" name="Group 645">
              <a:extLst>
                <a:ext uri="{FF2B5EF4-FFF2-40B4-BE49-F238E27FC236}">
                  <a16:creationId xmlns:a16="http://schemas.microsoft.com/office/drawing/2014/main" id="{080DEDAF-84B1-4386-A737-892624DB71F3}"/>
                </a:ext>
              </a:extLst>
            </p:cNvPr>
            <p:cNvGrpSpPr/>
            <p:nvPr/>
          </p:nvGrpSpPr>
          <p:grpSpPr>
            <a:xfrm>
              <a:off x="6192627" y="4688368"/>
              <a:ext cx="4768535" cy="1616930"/>
              <a:chOff x="720000" y="4898547"/>
              <a:chExt cx="5796216" cy="1425288"/>
            </a:xfrm>
            <a:effectLst/>
          </p:grpSpPr>
          <p:sp>
            <p:nvSpPr>
              <p:cNvPr id="651" name="Rectangle 650">
                <a:extLst>
                  <a:ext uri="{FF2B5EF4-FFF2-40B4-BE49-F238E27FC236}">
                    <a16:creationId xmlns:a16="http://schemas.microsoft.com/office/drawing/2014/main" id="{7AC176D1-56E3-4911-BBE2-18AF7AD04D35}"/>
                  </a:ext>
                </a:extLst>
              </p:cNvPr>
              <p:cNvSpPr/>
              <p:nvPr/>
            </p:nvSpPr>
            <p:spPr>
              <a:xfrm>
                <a:off x="720000" y="5229200"/>
                <a:ext cx="5796216" cy="1094635"/>
              </a:xfrm>
              <a:prstGeom prst="rect">
                <a:avLst/>
              </a:prstGeom>
              <a:solidFill>
                <a:schemeClr val="bg1"/>
              </a:solidFill>
              <a:ln w="635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52" name="Round Same Side Corner Rectangle 26">
                <a:extLst>
                  <a:ext uri="{FF2B5EF4-FFF2-40B4-BE49-F238E27FC236}">
                    <a16:creationId xmlns:a16="http://schemas.microsoft.com/office/drawing/2014/main" id="{0F22B9E5-0897-4796-94A6-058891E703F9}"/>
                  </a:ext>
                </a:extLst>
              </p:cNvPr>
              <p:cNvSpPr/>
              <p:nvPr/>
            </p:nvSpPr>
            <p:spPr>
              <a:xfrm>
                <a:off x="720000" y="4898547"/>
                <a:ext cx="5796216" cy="426626"/>
              </a:xfrm>
              <a:prstGeom prst="round2SameRect">
                <a:avLst/>
              </a:prstGeom>
              <a:solidFill>
                <a:schemeClr val="accent1"/>
              </a:solidFill>
              <a:ln w="635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ko-KR" altLang="en-US" sz="2400" b="1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647" name="TextBox 646">
              <a:extLst>
                <a:ext uri="{FF2B5EF4-FFF2-40B4-BE49-F238E27FC236}">
                  <a16:creationId xmlns:a16="http://schemas.microsoft.com/office/drawing/2014/main" id="{DD4DC039-40BB-4AED-8C9F-28EACE25C2FB}"/>
                </a:ext>
              </a:extLst>
            </p:cNvPr>
            <p:cNvSpPr txBox="1"/>
            <p:nvPr/>
          </p:nvSpPr>
          <p:spPr>
            <a:xfrm>
              <a:off x="6408550" y="4777514"/>
              <a:ext cx="43393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648" name="Group 647">
              <a:extLst>
                <a:ext uri="{FF2B5EF4-FFF2-40B4-BE49-F238E27FC236}">
                  <a16:creationId xmlns:a16="http://schemas.microsoft.com/office/drawing/2014/main" id="{E82CF084-1275-4BA0-8C63-F2EDA56E6396}"/>
                </a:ext>
              </a:extLst>
            </p:cNvPr>
            <p:cNvGrpSpPr/>
            <p:nvPr/>
          </p:nvGrpSpPr>
          <p:grpSpPr>
            <a:xfrm>
              <a:off x="6408550" y="5280594"/>
              <a:ext cx="4339308" cy="936104"/>
              <a:chOff x="5004868" y="4941168"/>
              <a:chExt cx="3123688" cy="936104"/>
            </a:xfrm>
          </p:grpSpPr>
          <p:sp>
            <p:nvSpPr>
              <p:cNvPr id="649" name="TextBox 648">
                <a:extLst>
                  <a:ext uri="{FF2B5EF4-FFF2-40B4-BE49-F238E27FC236}">
                    <a16:creationId xmlns:a16="http://schemas.microsoft.com/office/drawing/2014/main" id="{396EAC42-B12E-4ECF-9917-55A244FD22D9}"/>
                  </a:ext>
                </a:extLst>
              </p:cNvPr>
              <p:cNvSpPr txBox="1"/>
              <p:nvPr/>
            </p:nvSpPr>
            <p:spPr>
              <a:xfrm>
                <a:off x="5004868" y="4941168"/>
                <a:ext cx="31236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9" indent="-171459">
                  <a:buFont typeface="Wingdings" pitchFamily="2" charset="2"/>
                  <a:buChar char="l"/>
                </a:pPr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650" name="TextBox 649">
                <a:extLst>
                  <a:ext uri="{FF2B5EF4-FFF2-40B4-BE49-F238E27FC236}">
                    <a16:creationId xmlns:a16="http://schemas.microsoft.com/office/drawing/2014/main" id="{9BC50037-413A-400D-8EEC-1989F2DC974A}"/>
                  </a:ext>
                </a:extLst>
              </p:cNvPr>
              <p:cNvSpPr txBox="1"/>
              <p:nvPr/>
            </p:nvSpPr>
            <p:spPr>
              <a:xfrm>
                <a:off x="5004868" y="5415607"/>
                <a:ext cx="31236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9" indent="-171459">
                  <a:buFont typeface="Wingdings" pitchFamily="2" charset="2"/>
                  <a:buChar char="l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92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2021-04-15T01:39:50Z</dcterms:modified>
</cp:coreProperties>
</file>