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41" name="Group 1340">
            <a:extLst>
              <a:ext uri="{FF2B5EF4-FFF2-40B4-BE49-F238E27FC236}">
                <a16:creationId xmlns:a16="http://schemas.microsoft.com/office/drawing/2014/main" id="{0736143A-E363-49E8-8727-38DA60D2F7F3}"/>
              </a:ext>
            </a:extLst>
          </p:cNvPr>
          <p:cNvGrpSpPr/>
          <p:nvPr/>
        </p:nvGrpSpPr>
        <p:grpSpPr>
          <a:xfrm>
            <a:off x="3514253" y="3418599"/>
            <a:ext cx="4217679" cy="1179262"/>
            <a:chOff x="3866265" y="1442486"/>
            <a:chExt cx="4217679" cy="1179262"/>
          </a:xfrm>
        </p:grpSpPr>
        <p:sp>
          <p:nvSpPr>
            <p:cNvPr id="1342" name="TextBox 1341">
              <a:extLst>
                <a:ext uri="{FF2B5EF4-FFF2-40B4-BE49-F238E27FC236}">
                  <a16:creationId xmlns:a16="http://schemas.microsoft.com/office/drawing/2014/main" id="{B72392D0-32C7-4A1D-898D-E0E7EB805633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343" name="TextBox 1342">
              <a:extLst>
                <a:ext uri="{FF2B5EF4-FFF2-40B4-BE49-F238E27FC236}">
                  <a16:creationId xmlns:a16="http://schemas.microsoft.com/office/drawing/2014/main" id="{EC4C50DF-6E31-4F95-BB9B-7AB1B4C7E78B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44" name="Group 1343">
            <a:extLst>
              <a:ext uri="{FF2B5EF4-FFF2-40B4-BE49-F238E27FC236}">
                <a16:creationId xmlns:a16="http://schemas.microsoft.com/office/drawing/2014/main" id="{CF42E849-CE05-4E4F-AFE8-396004EAF374}"/>
              </a:ext>
            </a:extLst>
          </p:cNvPr>
          <p:cNvGrpSpPr/>
          <p:nvPr/>
        </p:nvGrpSpPr>
        <p:grpSpPr>
          <a:xfrm>
            <a:off x="3514253" y="1916470"/>
            <a:ext cx="4217679" cy="1179262"/>
            <a:chOff x="3866265" y="1442486"/>
            <a:chExt cx="4217679" cy="1179262"/>
          </a:xfrm>
        </p:grpSpPr>
        <p:sp>
          <p:nvSpPr>
            <p:cNvPr id="1345" name="TextBox 1344">
              <a:extLst>
                <a:ext uri="{FF2B5EF4-FFF2-40B4-BE49-F238E27FC236}">
                  <a16:creationId xmlns:a16="http://schemas.microsoft.com/office/drawing/2014/main" id="{9D0E932C-BE84-4D83-9A43-0F05FDFDA000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346" name="TextBox 1345">
              <a:extLst>
                <a:ext uri="{FF2B5EF4-FFF2-40B4-BE49-F238E27FC236}">
                  <a16:creationId xmlns:a16="http://schemas.microsoft.com/office/drawing/2014/main" id="{08C36553-2C85-4C68-BB15-AECBDA7C5B37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47" name="Group 1346">
            <a:extLst>
              <a:ext uri="{FF2B5EF4-FFF2-40B4-BE49-F238E27FC236}">
                <a16:creationId xmlns:a16="http://schemas.microsoft.com/office/drawing/2014/main" id="{52D5020D-ECC0-43F5-9186-EB8BD7B1AF39}"/>
              </a:ext>
            </a:extLst>
          </p:cNvPr>
          <p:cNvGrpSpPr/>
          <p:nvPr/>
        </p:nvGrpSpPr>
        <p:grpSpPr>
          <a:xfrm>
            <a:off x="3514253" y="4920727"/>
            <a:ext cx="4217679" cy="1179262"/>
            <a:chOff x="3866265" y="1442486"/>
            <a:chExt cx="4217679" cy="1179262"/>
          </a:xfrm>
        </p:grpSpPr>
        <p:sp>
          <p:nvSpPr>
            <p:cNvPr id="1348" name="TextBox 1347">
              <a:extLst>
                <a:ext uri="{FF2B5EF4-FFF2-40B4-BE49-F238E27FC236}">
                  <a16:creationId xmlns:a16="http://schemas.microsoft.com/office/drawing/2014/main" id="{17A6AFAF-E8E5-48B3-A9C2-13610EBFC678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349" name="TextBox 1348">
              <a:extLst>
                <a:ext uri="{FF2B5EF4-FFF2-40B4-BE49-F238E27FC236}">
                  <a16:creationId xmlns:a16="http://schemas.microsoft.com/office/drawing/2014/main" id="{32F31D50-754D-42C4-AAA2-5835087B7613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50" name="그룹 64">
            <a:extLst>
              <a:ext uri="{FF2B5EF4-FFF2-40B4-BE49-F238E27FC236}">
                <a16:creationId xmlns:a16="http://schemas.microsoft.com/office/drawing/2014/main" id="{DA7575F5-2717-407E-8F35-D69F535B0E13}"/>
              </a:ext>
            </a:extLst>
          </p:cNvPr>
          <p:cNvGrpSpPr/>
          <p:nvPr/>
        </p:nvGrpSpPr>
        <p:grpSpPr>
          <a:xfrm>
            <a:off x="8132129" y="4896296"/>
            <a:ext cx="3415740" cy="725786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1351" name="Round Same Side Corner Rectangle 8">
              <a:extLst>
                <a:ext uri="{FF2B5EF4-FFF2-40B4-BE49-F238E27FC236}">
                  <a16:creationId xmlns:a16="http://schemas.microsoft.com/office/drawing/2014/main" id="{5C76D940-2C06-435D-8E2E-BEE247FFAA58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2" name="Round Same Side Corner Rectangle 8">
              <a:extLst>
                <a:ext uri="{FF2B5EF4-FFF2-40B4-BE49-F238E27FC236}">
                  <a16:creationId xmlns:a16="http://schemas.microsoft.com/office/drawing/2014/main" id="{3F820C1C-D332-4470-A93A-020742BAB683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3" name="Round Same Side Corner Rectangle 8">
              <a:extLst>
                <a:ext uri="{FF2B5EF4-FFF2-40B4-BE49-F238E27FC236}">
                  <a16:creationId xmlns:a16="http://schemas.microsoft.com/office/drawing/2014/main" id="{E485BC10-9532-4E78-9A86-437DD42EB583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4" name="Round Same Side Corner Rectangle 8">
              <a:extLst>
                <a:ext uri="{FF2B5EF4-FFF2-40B4-BE49-F238E27FC236}">
                  <a16:creationId xmlns:a16="http://schemas.microsoft.com/office/drawing/2014/main" id="{13BF0E89-743A-4A0C-A27C-B5D12E64767B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5" name="Round Same Side Corner Rectangle 8">
              <a:extLst>
                <a:ext uri="{FF2B5EF4-FFF2-40B4-BE49-F238E27FC236}">
                  <a16:creationId xmlns:a16="http://schemas.microsoft.com/office/drawing/2014/main" id="{9FFB4241-1DE9-4AEA-924D-0CEAEA725458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6" name="Round Same Side Corner Rectangle 8">
              <a:extLst>
                <a:ext uri="{FF2B5EF4-FFF2-40B4-BE49-F238E27FC236}">
                  <a16:creationId xmlns:a16="http://schemas.microsoft.com/office/drawing/2014/main" id="{4ACFB8FB-E795-4C30-8E91-EDE196C9E674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7" name="Round Same Side Corner Rectangle 8">
              <a:extLst>
                <a:ext uri="{FF2B5EF4-FFF2-40B4-BE49-F238E27FC236}">
                  <a16:creationId xmlns:a16="http://schemas.microsoft.com/office/drawing/2014/main" id="{9CAD8C62-9448-49F8-974F-FA3FB200E594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8" name="Round Same Side Corner Rectangle 8">
              <a:extLst>
                <a:ext uri="{FF2B5EF4-FFF2-40B4-BE49-F238E27FC236}">
                  <a16:creationId xmlns:a16="http://schemas.microsoft.com/office/drawing/2014/main" id="{57011D83-E059-4E1D-B5E6-8F20D2C4EE0C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59" name="Round Same Side Corner Rectangle 8">
              <a:extLst>
                <a:ext uri="{FF2B5EF4-FFF2-40B4-BE49-F238E27FC236}">
                  <a16:creationId xmlns:a16="http://schemas.microsoft.com/office/drawing/2014/main" id="{4298F851-25ED-4A1D-BEBE-C74AE80CFF0A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0" name="Round Same Side Corner Rectangle 8">
              <a:extLst>
                <a:ext uri="{FF2B5EF4-FFF2-40B4-BE49-F238E27FC236}">
                  <a16:creationId xmlns:a16="http://schemas.microsoft.com/office/drawing/2014/main" id="{07E816F9-54B0-4AE1-B1E7-24F4C8269A74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361" name="TextBox 1360">
            <a:extLst>
              <a:ext uri="{FF2B5EF4-FFF2-40B4-BE49-F238E27FC236}">
                <a16:creationId xmlns:a16="http://schemas.microsoft.com/office/drawing/2014/main" id="{C28854C5-7361-434E-A04A-C8347EF7FBA3}"/>
              </a:ext>
            </a:extLst>
          </p:cNvPr>
          <p:cNvSpPr txBox="1"/>
          <p:nvPr/>
        </p:nvSpPr>
        <p:spPr>
          <a:xfrm>
            <a:off x="9403451" y="5785867"/>
            <a:ext cx="873097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62" name="그룹 112">
            <a:extLst>
              <a:ext uri="{FF2B5EF4-FFF2-40B4-BE49-F238E27FC236}">
                <a16:creationId xmlns:a16="http://schemas.microsoft.com/office/drawing/2014/main" id="{C07F46A0-21E5-49B3-BC78-DCC068C07FCD}"/>
              </a:ext>
            </a:extLst>
          </p:cNvPr>
          <p:cNvGrpSpPr/>
          <p:nvPr/>
        </p:nvGrpSpPr>
        <p:grpSpPr>
          <a:xfrm>
            <a:off x="8132129" y="3378652"/>
            <a:ext cx="3415731" cy="725786"/>
            <a:chOff x="1832149" y="1840455"/>
            <a:chExt cx="3892424" cy="827075"/>
          </a:xfrm>
          <a:solidFill>
            <a:schemeClr val="bg1">
              <a:lumMod val="75000"/>
            </a:schemeClr>
          </a:solidFill>
        </p:grpSpPr>
        <p:sp>
          <p:nvSpPr>
            <p:cNvPr id="1363" name="Round Same Side Corner Rectangle 8">
              <a:extLst>
                <a:ext uri="{FF2B5EF4-FFF2-40B4-BE49-F238E27FC236}">
                  <a16:creationId xmlns:a16="http://schemas.microsoft.com/office/drawing/2014/main" id="{A3279913-DEBF-4256-87EA-F168E723F56E}"/>
                </a:ext>
              </a:extLst>
            </p:cNvPr>
            <p:cNvSpPr/>
            <p:nvPr/>
          </p:nvSpPr>
          <p:spPr>
            <a:xfrm>
              <a:off x="1832149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4" name="Round Same Side Corner Rectangle 8">
              <a:extLst>
                <a:ext uri="{FF2B5EF4-FFF2-40B4-BE49-F238E27FC236}">
                  <a16:creationId xmlns:a16="http://schemas.microsoft.com/office/drawing/2014/main" id="{5A4CE0C8-B4FE-4062-B194-536FD20251A2}"/>
                </a:ext>
              </a:extLst>
            </p:cNvPr>
            <p:cNvSpPr/>
            <p:nvPr/>
          </p:nvSpPr>
          <p:spPr>
            <a:xfrm>
              <a:off x="2229750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5" name="Round Same Side Corner Rectangle 8">
              <a:extLst>
                <a:ext uri="{FF2B5EF4-FFF2-40B4-BE49-F238E27FC236}">
                  <a16:creationId xmlns:a16="http://schemas.microsoft.com/office/drawing/2014/main" id="{55E4DBBA-058F-4B6F-B296-ED1BAE9D3272}"/>
                </a:ext>
              </a:extLst>
            </p:cNvPr>
            <p:cNvSpPr/>
            <p:nvPr/>
          </p:nvSpPr>
          <p:spPr>
            <a:xfrm>
              <a:off x="2627350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6" name="Round Same Side Corner Rectangle 8">
              <a:extLst>
                <a:ext uri="{FF2B5EF4-FFF2-40B4-BE49-F238E27FC236}">
                  <a16:creationId xmlns:a16="http://schemas.microsoft.com/office/drawing/2014/main" id="{45CB50F7-3F33-4CB1-84E3-20B4AF14D97C}"/>
                </a:ext>
              </a:extLst>
            </p:cNvPr>
            <p:cNvSpPr/>
            <p:nvPr/>
          </p:nvSpPr>
          <p:spPr>
            <a:xfrm>
              <a:off x="3024949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7" name="Round Same Side Corner Rectangle 8">
              <a:extLst>
                <a:ext uri="{FF2B5EF4-FFF2-40B4-BE49-F238E27FC236}">
                  <a16:creationId xmlns:a16="http://schemas.microsoft.com/office/drawing/2014/main" id="{5E1B8A69-55B7-4CDC-9489-2179835DF6DF}"/>
                </a:ext>
              </a:extLst>
            </p:cNvPr>
            <p:cNvSpPr/>
            <p:nvPr/>
          </p:nvSpPr>
          <p:spPr>
            <a:xfrm>
              <a:off x="3422549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8" name="Round Same Side Corner Rectangle 8">
              <a:extLst>
                <a:ext uri="{FF2B5EF4-FFF2-40B4-BE49-F238E27FC236}">
                  <a16:creationId xmlns:a16="http://schemas.microsoft.com/office/drawing/2014/main" id="{E4AC36C7-4D86-4A2F-BC43-0DD3E784ABB7}"/>
                </a:ext>
              </a:extLst>
            </p:cNvPr>
            <p:cNvSpPr/>
            <p:nvPr/>
          </p:nvSpPr>
          <p:spPr>
            <a:xfrm>
              <a:off x="3820149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69" name="Round Same Side Corner Rectangle 8">
              <a:extLst>
                <a:ext uri="{FF2B5EF4-FFF2-40B4-BE49-F238E27FC236}">
                  <a16:creationId xmlns:a16="http://schemas.microsoft.com/office/drawing/2014/main" id="{3A95F477-37B3-4E28-BEEF-8B62E7970DCD}"/>
                </a:ext>
              </a:extLst>
            </p:cNvPr>
            <p:cNvSpPr/>
            <p:nvPr/>
          </p:nvSpPr>
          <p:spPr>
            <a:xfrm>
              <a:off x="4217750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0" name="Round Same Side Corner Rectangle 8">
              <a:extLst>
                <a:ext uri="{FF2B5EF4-FFF2-40B4-BE49-F238E27FC236}">
                  <a16:creationId xmlns:a16="http://schemas.microsoft.com/office/drawing/2014/main" id="{FDD87C41-9225-4B0C-9C73-C2D1155431DA}"/>
                </a:ext>
              </a:extLst>
            </p:cNvPr>
            <p:cNvSpPr/>
            <p:nvPr/>
          </p:nvSpPr>
          <p:spPr>
            <a:xfrm>
              <a:off x="461535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1" name="Round Same Side Corner Rectangle 8">
              <a:extLst>
                <a:ext uri="{FF2B5EF4-FFF2-40B4-BE49-F238E27FC236}">
                  <a16:creationId xmlns:a16="http://schemas.microsoft.com/office/drawing/2014/main" id="{6B20625B-3F91-4303-B130-5FAE3D2940E2}"/>
                </a:ext>
              </a:extLst>
            </p:cNvPr>
            <p:cNvSpPr/>
            <p:nvPr/>
          </p:nvSpPr>
          <p:spPr>
            <a:xfrm>
              <a:off x="5012950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2" name="Round Same Side Corner Rectangle 8">
              <a:extLst>
                <a:ext uri="{FF2B5EF4-FFF2-40B4-BE49-F238E27FC236}">
                  <a16:creationId xmlns:a16="http://schemas.microsoft.com/office/drawing/2014/main" id="{119EFE6B-0933-4F15-AF42-21B159B74F4D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373" name="TextBox 1372">
            <a:extLst>
              <a:ext uri="{FF2B5EF4-FFF2-40B4-BE49-F238E27FC236}">
                <a16:creationId xmlns:a16="http://schemas.microsoft.com/office/drawing/2014/main" id="{8F7308EA-F42F-4E98-82BC-61EB1368BEAE}"/>
              </a:ext>
            </a:extLst>
          </p:cNvPr>
          <p:cNvSpPr txBox="1"/>
          <p:nvPr/>
        </p:nvSpPr>
        <p:spPr>
          <a:xfrm>
            <a:off x="9403451" y="4297055"/>
            <a:ext cx="873097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74" name="그룹 90">
            <a:extLst>
              <a:ext uri="{FF2B5EF4-FFF2-40B4-BE49-F238E27FC236}">
                <a16:creationId xmlns:a16="http://schemas.microsoft.com/office/drawing/2014/main" id="{45A49356-C76D-4F0F-8399-CC35038663A5}"/>
              </a:ext>
            </a:extLst>
          </p:cNvPr>
          <p:cNvGrpSpPr/>
          <p:nvPr/>
        </p:nvGrpSpPr>
        <p:grpSpPr>
          <a:xfrm>
            <a:off x="8132129" y="1894238"/>
            <a:ext cx="3415740" cy="725786"/>
            <a:chOff x="1832146" y="1840455"/>
            <a:chExt cx="3892427" cy="827075"/>
          </a:xfrm>
          <a:solidFill>
            <a:schemeClr val="bg1">
              <a:lumMod val="75000"/>
            </a:schemeClr>
          </a:solidFill>
        </p:grpSpPr>
        <p:sp>
          <p:nvSpPr>
            <p:cNvPr id="1375" name="Round Same Side Corner Rectangle 8">
              <a:extLst>
                <a:ext uri="{FF2B5EF4-FFF2-40B4-BE49-F238E27FC236}">
                  <a16:creationId xmlns:a16="http://schemas.microsoft.com/office/drawing/2014/main" id="{6E559585-D4C7-4424-9F13-E575123978C2}"/>
                </a:ext>
              </a:extLst>
            </p:cNvPr>
            <p:cNvSpPr/>
            <p:nvPr/>
          </p:nvSpPr>
          <p:spPr>
            <a:xfrm>
              <a:off x="1832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6" name="Round Same Side Corner Rectangle 8">
              <a:extLst>
                <a:ext uri="{FF2B5EF4-FFF2-40B4-BE49-F238E27FC236}">
                  <a16:creationId xmlns:a16="http://schemas.microsoft.com/office/drawing/2014/main" id="{1C2E14CC-DDFA-4A2F-B474-F7275B23C097}"/>
                </a:ext>
              </a:extLst>
            </p:cNvPr>
            <p:cNvSpPr/>
            <p:nvPr/>
          </p:nvSpPr>
          <p:spPr>
            <a:xfrm>
              <a:off x="2229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7" name="Round Same Side Corner Rectangle 8">
              <a:extLst>
                <a:ext uri="{FF2B5EF4-FFF2-40B4-BE49-F238E27FC236}">
                  <a16:creationId xmlns:a16="http://schemas.microsoft.com/office/drawing/2014/main" id="{687B0E04-831C-453D-8F6F-A7D67EF70E5B}"/>
                </a:ext>
              </a:extLst>
            </p:cNvPr>
            <p:cNvSpPr/>
            <p:nvPr/>
          </p:nvSpPr>
          <p:spPr>
            <a:xfrm>
              <a:off x="2627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8" name="Round Same Side Corner Rectangle 8">
              <a:extLst>
                <a:ext uri="{FF2B5EF4-FFF2-40B4-BE49-F238E27FC236}">
                  <a16:creationId xmlns:a16="http://schemas.microsoft.com/office/drawing/2014/main" id="{A9E3777C-1E4A-4DE9-AF49-F698423F8474}"/>
                </a:ext>
              </a:extLst>
            </p:cNvPr>
            <p:cNvSpPr/>
            <p:nvPr/>
          </p:nvSpPr>
          <p:spPr>
            <a:xfrm>
              <a:off x="3024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79" name="Round Same Side Corner Rectangle 8">
              <a:extLst>
                <a:ext uri="{FF2B5EF4-FFF2-40B4-BE49-F238E27FC236}">
                  <a16:creationId xmlns:a16="http://schemas.microsoft.com/office/drawing/2014/main" id="{2CD8E6D3-2C13-4193-936A-8115FDF91DFB}"/>
                </a:ext>
              </a:extLst>
            </p:cNvPr>
            <p:cNvSpPr/>
            <p:nvPr/>
          </p:nvSpPr>
          <p:spPr>
            <a:xfrm>
              <a:off x="34225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80" name="Round Same Side Corner Rectangle 8">
              <a:extLst>
                <a:ext uri="{FF2B5EF4-FFF2-40B4-BE49-F238E27FC236}">
                  <a16:creationId xmlns:a16="http://schemas.microsoft.com/office/drawing/2014/main" id="{76A040FA-F6F9-4F0B-8B51-DD331443D013}"/>
                </a:ext>
              </a:extLst>
            </p:cNvPr>
            <p:cNvSpPr/>
            <p:nvPr/>
          </p:nvSpPr>
          <p:spPr>
            <a:xfrm>
              <a:off x="38201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81" name="Round Same Side Corner Rectangle 8">
              <a:extLst>
                <a:ext uri="{FF2B5EF4-FFF2-40B4-BE49-F238E27FC236}">
                  <a16:creationId xmlns:a16="http://schemas.microsoft.com/office/drawing/2014/main" id="{DCE765D7-F01B-47C5-939A-4A81C7A10DC4}"/>
                </a:ext>
              </a:extLst>
            </p:cNvPr>
            <p:cNvSpPr/>
            <p:nvPr/>
          </p:nvSpPr>
          <p:spPr>
            <a:xfrm>
              <a:off x="42177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82" name="Round Same Side Corner Rectangle 8">
              <a:extLst>
                <a:ext uri="{FF2B5EF4-FFF2-40B4-BE49-F238E27FC236}">
                  <a16:creationId xmlns:a16="http://schemas.microsoft.com/office/drawing/2014/main" id="{6CBCBCE8-5375-4F4E-9768-A985905D01CC}"/>
                </a:ext>
              </a:extLst>
            </p:cNvPr>
            <p:cNvSpPr/>
            <p:nvPr/>
          </p:nvSpPr>
          <p:spPr>
            <a:xfrm>
              <a:off x="46153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83" name="Round Same Side Corner Rectangle 8">
              <a:extLst>
                <a:ext uri="{FF2B5EF4-FFF2-40B4-BE49-F238E27FC236}">
                  <a16:creationId xmlns:a16="http://schemas.microsoft.com/office/drawing/2014/main" id="{CFF3F230-4F73-4D68-ACC1-F6083F7D0674}"/>
                </a:ext>
              </a:extLst>
            </p:cNvPr>
            <p:cNvSpPr/>
            <p:nvPr/>
          </p:nvSpPr>
          <p:spPr>
            <a:xfrm>
              <a:off x="5012946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384" name="Round Same Side Corner Rectangle 8">
              <a:extLst>
                <a:ext uri="{FF2B5EF4-FFF2-40B4-BE49-F238E27FC236}">
                  <a16:creationId xmlns:a16="http://schemas.microsoft.com/office/drawing/2014/main" id="{86F6AA74-97D1-4CA5-81A7-AA7854A836B5}"/>
                </a:ext>
              </a:extLst>
            </p:cNvPr>
            <p:cNvSpPr/>
            <p:nvPr/>
          </p:nvSpPr>
          <p:spPr>
            <a:xfrm>
              <a:off x="5410543" y="1840455"/>
              <a:ext cx="314030" cy="827075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385" name="TextBox 1384">
            <a:extLst>
              <a:ext uri="{FF2B5EF4-FFF2-40B4-BE49-F238E27FC236}">
                <a16:creationId xmlns:a16="http://schemas.microsoft.com/office/drawing/2014/main" id="{AE24E421-D94A-4ACB-ACFD-F7E687BECB4A}"/>
              </a:ext>
            </a:extLst>
          </p:cNvPr>
          <p:cNvSpPr txBox="1"/>
          <p:nvPr/>
        </p:nvSpPr>
        <p:spPr>
          <a:xfrm>
            <a:off x="9403451" y="2779410"/>
            <a:ext cx="873097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86" name="Group 1385">
            <a:extLst>
              <a:ext uri="{FF2B5EF4-FFF2-40B4-BE49-F238E27FC236}">
                <a16:creationId xmlns:a16="http://schemas.microsoft.com/office/drawing/2014/main" id="{55BF886C-1072-4AE1-8BEA-E056D19160D2}"/>
              </a:ext>
            </a:extLst>
          </p:cNvPr>
          <p:cNvGrpSpPr/>
          <p:nvPr/>
        </p:nvGrpSpPr>
        <p:grpSpPr>
          <a:xfrm rot="3920718">
            <a:off x="-386075" y="3395107"/>
            <a:ext cx="4788598" cy="1116261"/>
            <a:chOff x="5478522" y="2438912"/>
            <a:chExt cx="8494666" cy="1980175"/>
          </a:xfrm>
        </p:grpSpPr>
        <p:sp>
          <p:nvSpPr>
            <p:cNvPr id="1387" name="Freeform: Shape 1386">
              <a:extLst>
                <a:ext uri="{FF2B5EF4-FFF2-40B4-BE49-F238E27FC236}">
                  <a16:creationId xmlns:a16="http://schemas.microsoft.com/office/drawing/2014/main" id="{34A7C5A9-7A95-425C-954D-2A9B4D039F13}"/>
                </a:ext>
              </a:extLst>
            </p:cNvPr>
            <p:cNvSpPr/>
            <p:nvPr/>
          </p:nvSpPr>
          <p:spPr>
            <a:xfrm rot="16200000">
              <a:off x="8735767" y="-818333"/>
              <a:ext cx="1980175" cy="8494666"/>
            </a:xfrm>
            <a:custGeom>
              <a:avLst/>
              <a:gdLst>
                <a:gd name="connsiteX0" fmla="*/ 657225 w 1314450"/>
                <a:gd name="connsiteY0" fmla="*/ 5644515 h 5638800"/>
                <a:gd name="connsiteX1" fmla="*/ 657225 w 1314450"/>
                <a:gd name="connsiteY1" fmla="*/ 5644515 h 5638800"/>
                <a:gd name="connsiteX2" fmla="*/ 0 w 1314450"/>
                <a:gd name="connsiteY2" fmla="*/ 4853940 h 5638800"/>
                <a:gd name="connsiteX3" fmla="*/ 0 w 1314450"/>
                <a:gd name="connsiteY3" fmla="*/ 790575 h 5638800"/>
                <a:gd name="connsiteX4" fmla="*/ 657225 w 1314450"/>
                <a:gd name="connsiteY4" fmla="*/ 0 h 5638800"/>
                <a:gd name="connsiteX5" fmla="*/ 657225 w 1314450"/>
                <a:gd name="connsiteY5" fmla="*/ 0 h 5638800"/>
                <a:gd name="connsiteX6" fmla="*/ 1314450 w 1314450"/>
                <a:gd name="connsiteY6" fmla="*/ 790575 h 5638800"/>
                <a:gd name="connsiteX7" fmla="*/ 1314450 w 1314450"/>
                <a:gd name="connsiteY7" fmla="*/ 4852988 h 5638800"/>
                <a:gd name="connsiteX8" fmla="*/ 657225 w 1314450"/>
                <a:gd name="connsiteY8" fmla="*/ 5644515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5638800">
                  <a:moveTo>
                    <a:pt x="657225" y="5644515"/>
                  </a:moveTo>
                  <a:lnTo>
                    <a:pt x="657225" y="5644515"/>
                  </a:lnTo>
                  <a:cubicBezTo>
                    <a:pt x="295275" y="5644515"/>
                    <a:pt x="0" y="5214938"/>
                    <a:pt x="0" y="4853940"/>
                  </a:cubicBezTo>
                  <a:lnTo>
                    <a:pt x="0" y="790575"/>
                  </a:lnTo>
                  <a:cubicBezTo>
                    <a:pt x="0" y="428625"/>
                    <a:pt x="296228" y="0"/>
                    <a:pt x="657225" y="0"/>
                  </a:cubicBezTo>
                  <a:lnTo>
                    <a:pt x="657225" y="0"/>
                  </a:lnTo>
                  <a:cubicBezTo>
                    <a:pt x="1019175" y="0"/>
                    <a:pt x="1314450" y="429578"/>
                    <a:pt x="1314450" y="790575"/>
                  </a:cubicBezTo>
                  <a:lnTo>
                    <a:pt x="1314450" y="4852988"/>
                  </a:lnTo>
                  <a:cubicBezTo>
                    <a:pt x="1315403" y="5214938"/>
                    <a:pt x="1019175" y="5644515"/>
                    <a:pt x="657225" y="564451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388" name="Group 1387">
              <a:extLst>
                <a:ext uri="{FF2B5EF4-FFF2-40B4-BE49-F238E27FC236}">
                  <a16:creationId xmlns:a16="http://schemas.microsoft.com/office/drawing/2014/main" id="{067E5A6C-1671-4A25-9129-6ACD6D7D367F}"/>
                </a:ext>
              </a:extLst>
            </p:cNvPr>
            <p:cNvGrpSpPr/>
            <p:nvPr/>
          </p:nvGrpSpPr>
          <p:grpSpPr>
            <a:xfrm>
              <a:off x="11736163" y="2540791"/>
              <a:ext cx="918343" cy="1776418"/>
              <a:chOff x="11736163" y="2540791"/>
              <a:chExt cx="918343" cy="1776418"/>
            </a:xfrm>
          </p:grpSpPr>
          <p:sp>
            <p:nvSpPr>
              <p:cNvPr id="1393" name="Freeform: Shape 1392">
                <a:extLst>
                  <a:ext uri="{FF2B5EF4-FFF2-40B4-BE49-F238E27FC236}">
                    <a16:creationId xmlns:a16="http://schemas.microsoft.com/office/drawing/2014/main" id="{14409898-4854-40DF-9D12-420C462C364E}"/>
                  </a:ext>
                </a:extLst>
              </p:cNvPr>
              <p:cNvSpPr/>
              <p:nvPr/>
            </p:nvSpPr>
            <p:spPr>
              <a:xfrm rot="16200000">
                <a:off x="11903331" y="2969110"/>
                <a:ext cx="584008" cy="918343"/>
              </a:xfrm>
              <a:custGeom>
                <a:avLst/>
                <a:gdLst>
                  <a:gd name="connsiteX0" fmla="*/ 581138 w 584008"/>
                  <a:gd name="connsiteY0" fmla="*/ 139185 h 918343"/>
                  <a:gd name="connsiteX1" fmla="*/ 581138 w 584008"/>
                  <a:gd name="connsiteY1" fmla="*/ 457735 h 918343"/>
                  <a:gd name="connsiteX2" fmla="*/ 483566 w 584008"/>
                  <a:gd name="connsiteY2" fmla="*/ 360163 h 918343"/>
                  <a:gd name="connsiteX3" fmla="*/ 480694 w 584008"/>
                  <a:gd name="connsiteY3" fmla="*/ 355858 h 918343"/>
                  <a:gd name="connsiteX4" fmla="*/ 459171 w 584008"/>
                  <a:gd name="connsiteY4" fmla="*/ 289852 h 918343"/>
                  <a:gd name="connsiteX5" fmla="*/ 289852 w 584008"/>
                  <a:gd name="connsiteY5" fmla="*/ 186538 h 918343"/>
                  <a:gd name="connsiteX6" fmla="*/ 117663 w 584008"/>
                  <a:gd name="connsiteY6" fmla="*/ 297026 h 918343"/>
                  <a:gd name="connsiteX7" fmla="*/ 103314 w 584008"/>
                  <a:gd name="connsiteY7" fmla="*/ 342943 h 918343"/>
                  <a:gd name="connsiteX8" fmla="*/ 0 w 584008"/>
                  <a:gd name="connsiteY8" fmla="*/ 457735 h 918343"/>
                  <a:gd name="connsiteX9" fmla="*/ 0 w 584008"/>
                  <a:gd name="connsiteY9" fmla="*/ 139185 h 918343"/>
                  <a:gd name="connsiteX10" fmla="*/ 139187 w 584008"/>
                  <a:gd name="connsiteY10" fmla="*/ 0 h 918343"/>
                  <a:gd name="connsiteX11" fmla="*/ 441952 w 584008"/>
                  <a:gd name="connsiteY11" fmla="*/ 0 h 918343"/>
                  <a:gd name="connsiteX12" fmla="*/ 581138 w 584008"/>
                  <a:gd name="connsiteY12" fmla="*/ 139185 h 918343"/>
                  <a:gd name="connsiteX13" fmla="*/ 584008 w 584008"/>
                  <a:gd name="connsiteY13" fmla="*/ 730369 h 918343"/>
                  <a:gd name="connsiteX14" fmla="*/ 584008 w 584008"/>
                  <a:gd name="connsiteY14" fmla="*/ 779156 h 918343"/>
                  <a:gd name="connsiteX15" fmla="*/ 444821 w 584008"/>
                  <a:gd name="connsiteY15" fmla="*/ 918343 h 918343"/>
                  <a:gd name="connsiteX16" fmla="*/ 140621 w 584008"/>
                  <a:gd name="connsiteY16" fmla="*/ 918343 h 918343"/>
                  <a:gd name="connsiteX17" fmla="*/ 1434 w 584008"/>
                  <a:gd name="connsiteY17" fmla="*/ 779156 h 918343"/>
                  <a:gd name="connsiteX18" fmla="*/ 1434 w 584008"/>
                  <a:gd name="connsiteY18" fmla="*/ 730369 h 918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84008" h="918343">
                    <a:moveTo>
                      <a:pt x="581138" y="139185"/>
                    </a:moveTo>
                    <a:lnTo>
                      <a:pt x="581138" y="457735"/>
                    </a:lnTo>
                    <a:cubicBezTo>
                      <a:pt x="535222" y="441952"/>
                      <a:pt x="499349" y="406079"/>
                      <a:pt x="483566" y="360163"/>
                    </a:cubicBezTo>
                    <a:cubicBezTo>
                      <a:pt x="482130" y="358727"/>
                      <a:pt x="480694" y="357292"/>
                      <a:pt x="480694" y="355858"/>
                    </a:cubicBezTo>
                    <a:lnTo>
                      <a:pt x="459171" y="289852"/>
                    </a:lnTo>
                    <a:cubicBezTo>
                      <a:pt x="427603" y="228150"/>
                      <a:pt x="363033" y="186538"/>
                      <a:pt x="289852" y="186538"/>
                    </a:cubicBezTo>
                    <a:cubicBezTo>
                      <a:pt x="213801" y="186538"/>
                      <a:pt x="147795" y="232455"/>
                      <a:pt x="117663" y="297026"/>
                    </a:cubicBezTo>
                    <a:lnTo>
                      <a:pt x="103314" y="342943"/>
                    </a:lnTo>
                    <a:cubicBezTo>
                      <a:pt x="91834" y="396035"/>
                      <a:pt x="51657" y="440517"/>
                      <a:pt x="0" y="457735"/>
                    </a:cubicBezTo>
                    <a:lnTo>
                      <a:pt x="0" y="139185"/>
                    </a:lnTo>
                    <a:cubicBezTo>
                      <a:pt x="0" y="61700"/>
                      <a:pt x="63136" y="0"/>
                      <a:pt x="139187" y="0"/>
                    </a:cubicBezTo>
                    <a:lnTo>
                      <a:pt x="441952" y="0"/>
                    </a:lnTo>
                    <a:cubicBezTo>
                      <a:pt x="519438" y="0"/>
                      <a:pt x="581138" y="63136"/>
                      <a:pt x="581138" y="139185"/>
                    </a:cubicBezTo>
                    <a:close/>
                    <a:moveTo>
                      <a:pt x="584008" y="730369"/>
                    </a:moveTo>
                    <a:lnTo>
                      <a:pt x="584008" y="779156"/>
                    </a:lnTo>
                    <a:cubicBezTo>
                      <a:pt x="584008" y="856641"/>
                      <a:pt x="520872" y="918343"/>
                      <a:pt x="444821" y="918343"/>
                    </a:cubicBezTo>
                    <a:lnTo>
                      <a:pt x="140621" y="918343"/>
                    </a:lnTo>
                    <a:cubicBezTo>
                      <a:pt x="63135" y="918343"/>
                      <a:pt x="1434" y="855207"/>
                      <a:pt x="1434" y="779156"/>
                    </a:cubicBezTo>
                    <a:lnTo>
                      <a:pt x="1434" y="730369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94" name="Freeform: Shape 1393">
                <a:extLst>
                  <a:ext uri="{FF2B5EF4-FFF2-40B4-BE49-F238E27FC236}">
                    <a16:creationId xmlns:a16="http://schemas.microsoft.com/office/drawing/2014/main" id="{585D307B-1C59-4556-8E74-9B564679B6E9}"/>
                  </a:ext>
                </a:extLst>
              </p:cNvPr>
              <p:cNvSpPr/>
              <p:nvPr/>
            </p:nvSpPr>
            <p:spPr>
              <a:xfrm rot="16200000">
                <a:off x="11395372" y="3108296"/>
                <a:ext cx="1776418" cy="641408"/>
              </a:xfrm>
              <a:custGeom>
                <a:avLst/>
                <a:gdLst>
                  <a:gd name="connsiteX0" fmla="*/ 317116 w 1776418"/>
                  <a:gd name="connsiteY0" fmla="*/ 235327 h 641408"/>
                  <a:gd name="connsiteX1" fmla="*/ 317116 w 1776418"/>
                  <a:gd name="connsiteY1" fmla="*/ 506526 h 641408"/>
                  <a:gd name="connsiteX2" fmla="*/ 182233 w 1776418"/>
                  <a:gd name="connsiteY2" fmla="*/ 641408 h 641408"/>
                  <a:gd name="connsiteX3" fmla="*/ 134881 w 1776418"/>
                  <a:gd name="connsiteY3" fmla="*/ 641408 h 641408"/>
                  <a:gd name="connsiteX4" fmla="*/ 0 w 1776418"/>
                  <a:gd name="connsiteY4" fmla="*/ 506526 h 641408"/>
                  <a:gd name="connsiteX5" fmla="*/ 0 w 1776418"/>
                  <a:gd name="connsiteY5" fmla="*/ 235327 h 641408"/>
                  <a:gd name="connsiteX6" fmla="*/ 134881 w 1776418"/>
                  <a:gd name="connsiteY6" fmla="*/ 100444 h 641408"/>
                  <a:gd name="connsiteX7" fmla="*/ 182233 w 1776418"/>
                  <a:gd name="connsiteY7" fmla="*/ 100444 h 641408"/>
                  <a:gd name="connsiteX8" fmla="*/ 317116 w 1776418"/>
                  <a:gd name="connsiteY8" fmla="*/ 235327 h 641408"/>
                  <a:gd name="connsiteX9" fmla="*/ 1427736 w 1776418"/>
                  <a:gd name="connsiteY9" fmla="*/ 312812 h 641408"/>
                  <a:gd name="connsiteX10" fmla="*/ 1427736 w 1776418"/>
                  <a:gd name="connsiteY10" fmla="*/ 397472 h 641408"/>
                  <a:gd name="connsiteX11" fmla="*/ 1364600 w 1776418"/>
                  <a:gd name="connsiteY11" fmla="*/ 464912 h 641408"/>
                  <a:gd name="connsiteX12" fmla="*/ 411820 w 1776418"/>
                  <a:gd name="connsiteY12" fmla="*/ 464912 h 641408"/>
                  <a:gd name="connsiteX13" fmla="*/ 348684 w 1776418"/>
                  <a:gd name="connsiteY13" fmla="*/ 398906 h 641408"/>
                  <a:gd name="connsiteX14" fmla="*/ 348684 w 1776418"/>
                  <a:gd name="connsiteY14" fmla="*/ 314246 h 641408"/>
                  <a:gd name="connsiteX15" fmla="*/ 408950 w 1776418"/>
                  <a:gd name="connsiteY15" fmla="*/ 246806 h 641408"/>
                  <a:gd name="connsiteX16" fmla="*/ 606968 w 1776418"/>
                  <a:gd name="connsiteY16" fmla="*/ 246806 h 641408"/>
                  <a:gd name="connsiteX17" fmla="*/ 622752 w 1776418"/>
                  <a:gd name="connsiteY17" fmla="*/ 245372 h 641408"/>
                  <a:gd name="connsiteX18" fmla="*/ 736109 w 1776418"/>
                  <a:gd name="connsiteY18" fmla="*/ 136319 h 641408"/>
                  <a:gd name="connsiteX19" fmla="*/ 747589 w 1776418"/>
                  <a:gd name="connsiteY19" fmla="*/ 96140 h 641408"/>
                  <a:gd name="connsiteX20" fmla="*/ 889645 w 1776418"/>
                  <a:gd name="connsiteY20" fmla="*/ 0 h 641408"/>
                  <a:gd name="connsiteX21" fmla="*/ 1030267 w 1776418"/>
                  <a:gd name="connsiteY21" fmla="*/ 90401 h 641408"/>
                  <a:gd name="connsiteX22" fmla="*/ 1047485 w 1776418"/>
                  <a:gd name="connsiteY22" fmla="*/ 147798 h 641408"/>
                  <a:gd name="connsiteX23" fmla="*/ 1048920 w 1776418"/>
                  <a:gd name="connsiteY23" fmla="*/ 152102 h 641408"/>
                  <a:gd name="connsiteX24" fmla="*/ 1153669 w 1776418"/>
                  <a:gd name="connsiteY24" fmla="*/ 243936 h 641408"/>
                  <a:gd name="connsiteX25" fmla="*/ 1170888 w 1776418"/>
                  <a:gd name="connsiteY25" fmla="*/ 245372 h 641408"/>
                  <a:gd name="connsiteX26" fmla="*/ 1367469 w 1776418"/>
                  <a:gd name="connsiteY26" fmla="*/ 245372 h 641408"/>
                  <a:gd name="connsiteX27" fmla="*/ 1427736 w 1776418"/>
                  <a:gd name="connsiteY27" fmla="*/ 312812 h 641408"/>
                  <a:gd name="connsiteX28" fmla="*/ 1776418 w 1776418"/>
                  <a:gd name="connsiteY28" fmla="*/ 235327 h 641408"/>
                  <a:gd name="connsiteX29" fmla="*/ 1776418 w 1776418"/>
                  <a:gd name="connsiteY29" fmla="*/ 506526 h 641408"/>
                  <a:gd name="connsiteX30" fmla="*/ 1641537 w 1776418"/>
                  <a:gd name="connsiteY30" fmla="*/ 641408 h 641408"/>
                  <a:gd name="connsiteX31" fmla="*/ 1594186 w 1776418"/>
                  <a:gd name="connsiteY31" fmla="*/ 641408 h 641408"/>
                  <a:gd name="connsiteX32" fmla="*/ 1459304 w 1776418"/>
                  <a:gd name="connsiteY32" fmla="*/ 506526 h 641408"/>
                  <a:gd name="connsiteX33" fmla="*/ 1459304 w 1776418"/>
                  <a:gd name="connsiteY33" fmla="*/ 235327 h 641408"/>
                  <a:gd name="connsiteX34" fmla="*/ 1594186 w 1776418"/>
                  <a:gd name="connsiteY34" fmla="*/ 100444 h 641408"/>
                  <a:gd name="connsiteX35" fmla="*/ 1641537 w 1776418"/>
                  <a:gd name="connsiteY35" fmla="*/ 100444 h 641408"/>
                  <a:gd name="connsiteX36" fmla="*/ 1776418 w 1776418"/>
                  <a:gd name="connsiteY36" fmla="*/ 235327 h 641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776418" h="641408">
                    <a:moveTo>
                      <a:pt x="317116" y="235327"/>
                    </a:moveTo>
                    <a:lnTo>
                      <a:pt x="317116" y="506526"/>
                    </a:lnTo>
                    <a:cubicBezTo>
                      <a:pt x="317116" y="581141"/>
                      <a:pt x="256849" y="641408"/>
                      <a:pt x="182233" y="641408"/>
                    </a:cubicBezTo>
                    <a:lnTo>
                      <a:pt x="134881" y="641408"/>
                    </a:lnTo>
                    <a:cubicBezTo>
                      <a:pt x="60266" y="641408"/>
                      <a:pt x="0" y="581141"/>
                      <a:pt x="0" y="506526"/>
                    </a:cubicBezTo>
                    <a:lnTo>
                      <a:pt x="0" y="235327"/>
                    </a:lnTo>
                    <a:cubicBezTo>
                      <a:pt x="0" y="162147"/>
                      <a:pt x="60266" y="100444"/>
                      <a:pt x="134881" y="100444"/>
                    </a:cubicBezTo>
                    <a:lnTo>
                      <a:pt x="182233" y="100444"/>
                    </a:lnTo>
                    <a:cubicBezTo>
                      <a:pt x="256849" y="100444"/>
                      <a:pt x="317116" y="160712"/>
                      <a:pt x="317116" y="235327"/>
                    </a:cubicBezTo>
                    <a:close/>
                    <a:moveTo>
                      <a:pt x="1427736" y="312812"/>
                    </a:moveTo>
                    <a:lnTo>
                      <a:pt x="1427736" y="397472"/>
                    </a:lnTo>
                    <a:cubicBezTo>
                      <a:pt x="1427736" y="434780"/>
                      <a:pt x="1399037" y="464912"/>
                      <a:pt x="1364600" y="464912"/>
                    </a:cubicBezTo>
                    <a:lnTo>
                      <a:pt x="411820" y="464912"/>
                    </a:lnTo>
                    <a:cubicBezTo>
                      <a:pt x="377382" y="464912"/>
                      <a:pt x="348684" y="434780"/>
                      <a:pt x="348684" y="398906"/>
                    </a:cubicBezTo>
                    <a:lnTo>
                      <a:pt x="348684" y="314246"/>
                    </a:lnTo>
                    <a:cubicBezTo>
                      <a:pt x="348684" y="278374"/>
                      <a:pt x="375946" y="248242"/>
                      <a:pt x="408950" y="246806"/>
                    </a:cubicBezTo>
                    <a:lnTo>
                      <a:pt x="606968" y="246806"/>
                    </a:lnTo>
                    <a:cubicBezTo>
                      <a:pt x="608403" y="246806"/>
                      <a:pt x="622752" y="245372"/>
                      <a:pt x="622752" y="245372"/>
                    </a:cubicBezTo>
                    <a:cubicBezTo>
                      <a:pt x="678713" y="238196"/>
                      <a:pt x="723196" y="193715"/>
                      <a:pt x="736109" y="136319"/>
                    </a:cubicBezTo>
                    <a:lnTo>
                      <a:pt x="747589" y="96140"/>
                    </a:lnTo>
                    <a:cubicBezTo>
                      <a:pt x="771983" y="40178"/>
                      <a:pt x="826508" y="0"/>
                      <a:pt x="889645" y="0"/>
                    </a:cubicBezTo>
                    <a:cubicBezTo>
                      <a:pt x="951346" y="0"/>
                      <a:pt x="1004438" y="37308"/>
                      <a:pt x="1030267" y="90401"/>
                    </a:cubicBezTo>
                    <a:lnTo>
                      <a:pt x="1047485" y="147798"/>
                    </a:lnTo>
                    <a:cubicBezTo>
                      <a:pt x="1047485" y="149232"/>
                      <a:pt x="1047485" y="150668"/>
                      <a:pt x="1048920" y="152102"/>
                    </a:cubicBezTo>
                    <a:cubicBezTo>
                      <a:pt x="1064704" y="200889"/>
                      <a:pt x="1104882" y="236762"/>
                      <a:pt x="1153669" y="243936"/>
                    </a:cubicBezTo>
                    <a:cubicBezTo>
                      <a:pt x="1153669" y="243936"/>
                      <a:pt x="1169452" y="245372"/>
                      <a:pt x="1170888" y="245372"/>
                    </a:cubicBezTo>
                    <a:lnTo>
                      <a:pt x="1367469" y="245372"/>
                    </a:lnTo>
                    <a:cubicBezTo>
                      <a:pt x="1401907" y="248242"/>
                      <a:pt x="1427736" y="276940"/>
                      <a:pt x="1427736" y="312812"/>
                    </a:cubicBezTo>
                    <a:close/>
                    <a:moveTo>
                      <a:pt x="1776418" y="235327"/>
                    </a:moveTo>
                    <a:lnTo>
                      <a:pt x="1776418" y="506526"/>
                    </a:lnTo>
                    <a:cubicBezTo>
                      <a:pt x="1776418" y="581141"/>
                      <a:pt x="1716152" y="641408"/>
                      <a:pt x="1641537" y="641408"/>
                    </a:cubicBezTo>
                    <a:lnTo>
                      <a:pt x="1594186" y="641408"/>
                    </a:lnTo>
                    <a:cubicBezTo>
                      <a:pt x="1519570" y="641408"/>
                      <a:pt x="1459304" y="581141"/>
                      <a:pt x="1459304" y="506526"/>
                    </a:cubicBezTo>
                    <a:lnTo>
                      <a:pt x="1459304" y="235327"/>
                    </a:lnTo>
                    <a:cubicBezTo>
                      <a:pt x="1459304" y="162147"/>
                      <a:pt x="1519570" y="100444"/>
                      <a:pt x="1594186" y="100444"/>
                    </a:cubicBezTo>
                    <a:lnTo>
                      <a:pt x="1641537" y="100444"/>
                    </a:lnTo>
                    <a:cubicBezTo>
                      <a:pt x="1716152" y="100444"/>
                      <a:pt x="1776418" y="160712"/>
                      <a:pt x="1776418" y="235327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95" name="Freeform: Shape 1394">
                <a:extLst>
                  <a:ext uri="{FF2B5EF4-FFF2-40B4-BE49-F238E27FC236}">
                    <a16:creationId xmlns:a16="http://schemas.microsoft.com/office/drawing/2014/main" id="{C3BC712E-959E-490A-A738-DE7948B9482B}"/>
                  </a:ext>
                </a:extLst>
              </p:cNvPr>
              <p:cNvSpPr/>
              <p:nvPr/>
            </p:nvSpPr>
            <p:spPr>
              <a:xfrm rot="16200000">
                <a:off x="11970771" y="3035117"/>
                <a:ext cx="450561" cy="787765"/>
              </a:xfrm>
              <a:custGeom>
                <a:avLst/>
                <a:gdLst>
                  <a:gd name="connsiteX0" fmla="*/ 57396 w 450561"/>
                  <a:gd name="connsiteY0" fmla="*/ 759067 h 787765"/>
                  <a:gd name="connsiteX1" fmla="*/ 28698 w 450561"/>
                  <a:gd name="connsiteY1" fmla="*/ 787765 h 787765"/>
                  <a:gd name="connsiteX2" fmla="*/ 0 w 450561"/>
                  <a:gd name="connsiteY2" fmla="*/ 759067 h 787765"/>
                  <a:gd name="connsiteX3" fmla="*/ 28698 w 450561"/>
                  <a:gd name="connsiteY3" fmla="*/ 730369 h 787765"/>
                  <a:gd name="connsiteX4" fmla="*/ 57396 w 450561"/>
                  <a:gd name="connsiteY4" fmla="*/ 759067 h 787765"/>
                  <a:gd name="connsiteX5" fmla="*/ 57396 w 450561"/>
                  <a:gd name="connsiteY5" fmla="*/ 28699 h 787765"/>
                  <a:gd name="connsiteX6" fmla="*/ 28698 w 450561"/>
                  <a:gd name="connsiteY6" fmla="*/ 57397 h 787765"/>
                  <a:gd name="connsiteX7" fmla="*/ 0 w 450561"/>
                  <a:gd name="connsiteY7" fmla="*/ 28699 h 787765"/>
                  <a:gd name="connsiteX8" fmla="*/ 28698 w 450561"/>
                  <a:gd name="connsiteY8" fmla="*/ 0 h 787765"/>
                  <a:gd name="connsiteX9" fmla="*/ 57396 w 450561"/>
                  <a:gd name="connsiteY9" fmla="*/ 28699 h 787765"/>
                  <a:gd name="connsiteX10" fmla="*/ 284112 w 450561"/>
                  <a:gd name="connsiteY10" fmla="*/ 340074 h 787765"/>
                  <a:gd name="connsiteX11" fmla="*/ 225282 w 450561"/>
                  <a:gd name="connsiteY11" fmla="*/ 281243 h 787765"/>
                  <a:gd name="connsiteX12" fmla="*/ 166450 w 450561"/>
                  <a:gd name="connsiteY12" fmla="*/ 340074 h 787765"/>
                  <a:gd name="connsiteX13" fmla="*/ 225282 w 450561"/>
                  <a:gd name="connsiteY13" fmla="*/ 398906 h 787765"/>
                  <a:gd name="connsiteX14" fmla="*/ 284112 w 450561"/>
                  <a:gd name="connsiteY14" fmla="*/ 340074 h 787765"/>
                  <a:gd name="connsiteX15" fmla="*/ 314244 w 450561"/>
                  <a:gd name="connsiteY15" fmla="*/ 340075 h 787765"/>
                  <a:gd name="connsiteX16" fmla="*/ 225279 w 450561"/>
                  <a:gd name="connsiteY16" fmla="*/ 429039 h 787765"/>
                  <a:gd name="connsiteX17" fmla="*/ 136315 w 450561"/>
                  <a:gd name="connsiteY17" fmla="*/ 340075 h 787765"/>
                  <a:gd name="connsiteX18" fmla="*/ 225279 w 450561"/>
                  <a:gd name="connsiteY18" fmla="*/ 251111 h 787765"/>
                  <a:gd name="connsiteX19" fmla="*/ 314244 w 450561"/>
                  <a:gd name="connsiteY19" fmla="*/ 340075 h 787765"/>
                  <a:gd name="connsiteX20" fmla="*/ 450561 w 450561"/>
                  <a:gd name="connsiteY20" fmla="*/ 759067 h 787765"/>
                  <a:gd name="connsiteX21" fmla="*/ 421863 w 450561"/>
                  <a:gd name="connsiteY21" fmla="*/ 787765 h 787765"/>
                  <a:gd name="connsiteX22" fmla="*/ 393165 w 450561"/>
                  <a:gd name="connsiteY22" fmla="*/ 759067 h 787765"/>
                  <a:gd name="connsiteX23" fmla="*/ 421863 w 450561"/>
                  <a:gd name="connsiteY23" fmla="*/ 730369 h 787765"/>
                  <a:gd name="connsiteX24" fmla="*/ 450561 w 450561"/>
                  <a:gd name="connsiteY24" fmla="*/ 759067 h 787765"/>
                  <a:gd name="connsiteX25" fmla="*/ 450561 w 450561"/>
                  <a:gd name="connsiteY25" fmla="*/ 28699 h 787765"/>
                  <a:gd name="connsiteX26" fmla="*/ 421863 w 450561"/>
                  <a:gd name="connsiteY26" fmla="*/ 57397 h 787765"/>
                  <a:gd name="connsiteX27" fmla="*/ 393165 w 450561"/>
                  <a:gd name="connsiteY27" fmla="*/ 28699 h 787765"/>
                  <a:gd name="connsiteX28" fmla="*/ 421863 w 450561"/>
                  <a:gd name="connsiteY28" fmla="*/ 0 h 787765"/>
                  <a:gd name="connsiteX29" fmla="*/ 450561 w 450561"/>
                  <a:gd name="connsiteY29" fmla="*/ 28699 h 787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450561" h="787765">
                    <a:moveTo>
                      <a:pt x="57396" y="759067"/>
                    </a:moveTo>
                    <a:cubicBezTo>
                      <a:pt x="57396" y="774917"/>
                      <a:pt x="44547" y="787765"/>
                      <a:pt x="28698" y="787765"/>
                    </a:cubicBezTo>
                    <a:cubicBezTo>
                      <a:pt x="12848" y="787765"/>
                      <a:pt x="0" y="774917"/>
                      <a:pt x="0" y="759067"/>
                    </a:cubicBezTo>
                    <a:cubicBezTo>
                      <a:pt x="0" y="743219"/>
                      <a:pt x="12848" y="730369"/>
                      <a:pt x="28698" y="730369"/>
                    </a:cubicBezTo>
                    <a:cubicBezTo>
                      <a:pt x="44547" y="730369"/>
                      <a:pt x="57396" y="743219"/>
                      <a:pt x="57396" y="759067"/>
                    </a:cubicBezTo>
                    <a:close/>
                    <a:moveTo>
                      <a:pt x="57396" y="28699"/>
                    </a:moveTo>
                    <a:cubicBezTo>
                      <a:pt x="57396" y="44549"/>
                      <a:pt x="44547" y="57397"/>
                      <a:pt x="28698" y="57397"/>
                    </a:cubicBezTo>
                    <a:cubicBezTo>
                      <a:pt x="12848" y="57397"/>
                      <a:pt x="0" y="44549"/>
                      <a:pt x="0" y="28699"/>
                    </a:cubicBezTo>
                    <a:cubicBezTo>
                      <a:pt x="0" y="12851"/>
                      <a:pt x="12848" y="0"/>
                      <a:pt x="28698" y="0"/>
                    </a:cubicBezTo>
                    <a:cubicBezTo>
                      <a:pt x="44547" y="0"/>
                      <a:pt x="57396" y="12851"/>
                      <a:pt x="57396" y="28699"/>
                    </a:cubicBezTo>
                    <a:close/>
                    <a:moveTo>
                      <a:pt x="284112" y="340074"/>
                    </a:moveTo>
                    <a:cubicBezTo>
                      <a:pt x="284112" y="307582"/>
                      <a:pt x="257773" y="281243"/>
                      <a:pt x="225282" y="281243"/>
                    </a:cubicBezTo>
                    <a:cubicBezTo>
                      <a:pt x="192789" y="281243"/>
                      <a:pt x="166450" y="307582"/>
                      <a:pt x="166450" y="340074"/>
                    </a:cubicBezTo>
                    <a:cubicBezTo>
                      <a:pt x="166450" y="372567"/>
                      <a:pt x="192789" y="398906"/>
                      <a:pt x="225282" y="398906"/>
                    </a:cubicBezTo>
                    <a:cubicBezTo>
                      <a:pt x="257773" y="398906"/>
                      <a:pt x="284112" y="372567"/>
                      <a:pt x="284112" y="340074"/>
                    </a:cubicBezTo>
                    <a:close/>
                    <a:moveTo>
                      <a:pt x="314244" y="340075"/>
                    </a:moveTo>
                    <a:cubicBezTo>
                      <a:pt x="314244" y="389209"/>
                      <a:pt x="274413" y="429039"/>
                      <a:pt x="225279" y="429039"/>
                    </a:cubicBezTo>
                    <a:cubicBezTo>
                      <a:pt x="176146" y="429039"/>
                      <a:pt x="136315" y="389209"/>
                      <a:pt x="136315" y="340075"/>
                    </a:cubicBezTo>
                    <a:cubicBezTo>
                      <a:pt x="136315" y="290941"/>
                      <a:pt x="176146" y="251111"/>
                      <a:pt x="225279" y="251111"/>
                    </a:cubicBezTo>
                    <a:cubicBezTo>
                      <a:pt x="274413" y="251111"/>
                      <a:pt x="314244" y="290941"/>
                      <a:pt x="314244" y="340075"/>
                    </a:cubicBezTo>
                    <a:close/>
                    <a:moveTo>
                      <a:pt x="450561" y="759067"/>
                    </a:moveTo>
                    <a:cubicBezTo>
                      <a:pt x="450561" y="774917"/>
                      <a:pt x="437713" y="787765"/>
                      <a:pt x="421863" y="787765"/>
                    </a:cubicBezTo>
                    <a:cubicBezTo>
                      <a:pt x="406014" y="787765"/>
                      <a:pt x="393165" y="774917"/>
                      <a:pt x="393165" y="759067"/>
                    </a:cubicBezTo>
                    <a:cubicBezTo>
                      <a:pt x="393165" y="743219"/>
                      <a:pt x="406014" y="730369"/>
                      <a:pt x="421863" y="730369"/>
                    </a:cubicBezTo>
                    <a:cubicBezTo>
                      <a:pt x="437713" y="730369"/>
                      <a:pt x="450561" y="743219"/>
                      <a:pt x="450561" y="759067"/>
                    </a:cubicBezTo>
                    <a:close/>
                    <a:moveTo>
                      <a:pt x="450561" y="28699"/>
                    </a:moveTo>
                    <a:cubicBezTo>
                      <a:pt x="450561" y="44549"/>
                      <a:pt x="437713" y="57397"/>
                      <a:pt x="421863" y="57397"/>
                    </a:cubicBezTo>
                    <a:cubicBezTo>
                      <a:pt x="406014" y="57397"/>
                      <a:pt x="393165" y="44549"/>
                      <a:pt x="393165" y="28699"/>
                    </a:cubicBezTo>
                    <a:cubicBezTo>
                      <a:pt x="393165" y="12851"/>
                      <a:pt x="406014" y="0"/>
                      <a:pt x="421863" y="0"/>
                    </a:cubicBezTo>
                    <a:cubicBezTo>
                      <a:pt x="437713" y="0"/>
                      <a:pt x="450561" y="12851"/>
                      <a:pt x="450561" y="28699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389" name="Group 1388">
              <a:extLst>
                <a:ext uri="{FF2B5EF4-FFF2-40B4-BE49-F238E27FC236}">
                  <a16:creationId xmlns:a16="http://schemas.microsoft.com/office/drawing/2014/main" id="{85094805-5D84-46A2-8334-3D241A843434}"/>
                </a:ext>
              </a:extLst>
            </p:cNvPr>
            <p:cNvGrpSpPr/>
            <p:nvPr/>
          </p:nvGrpSpPr>
          <p:grpSpPr>
            <a:xfrm>
              <a:off x="6676673" y="2540791"/>
              <a:ext cx="918342" cy="1776418"/>
              <a:chOff x="6676673" y="2540791"/>
              <a:chExt cx="918342" cy="1776418"/>
            </a:xfrm>
          </p:grpSpPr>
          <p:sp>
            <p:nvSpPr>
              <p:cNvPr id="1390" name="Freeform: Shape 1389">
                <a:extLst>
                  <a:ext uri="{FF2B5EF4-FFF2-40B4-BE49-F238E27FC236}">
                    <a16:creationId xmlns:a16="http://schemas.microsoft.com/office/drawing/2014/main" id="{D5DBC2DA-E084-4E66-96FA-77EEAD01F1DF}"/>
                  </a:ext>
                </a:extLst>
              </p:cNvPr>
              <p:cNvSpPr/>
              <p:nvPr/>
            </p:nvSpPr>
            <p:spPr>
              <a:xfrm rot="16200000">
                <a:off x="6843840" y="2969110"/>
                <a:ext cx="584008" cy="918342"/>
              </a:xfrm>
              <a:custGeom>
                <a:avLst/>
                <a:gdLst>
                  <a:gd name="connsiteX0" fmla="*/ 581138 w 584008"/>
                  <a:gd name="connsiteY0" fmla="*/ 139186 h 918342"/>
                  <a:gd name="connsiteX1" fmla="*/ 581138 w 584008"/>
                  <a:gd name="connsiteY1" fmla="*/ 187972 h 918342"/>
                  <a:gd name="connsiteX2" fmla="*/ 0 w 584008"/>
                  <a:gd name="connsiteY2" fmla="*/ 187972 h 918342"/>
                  <a:gd name="connsiteX3" fmla="*/ 0 w 584008"/>
                  <a:gd name="connsiteY3" fmla="*/ 139186 h 918342"/>
                  <a:gd name="connsiteX4" fmla="*/ 139187 w 584008"/>
                  <a:gd name="connsiteY4" fmla="*/ 0 h 918342"/>
                  <a:gd name="connsiteX5" fmla="*/ 441952 w 584008"/>
                  <a:gd name="connsiteY5" fmla="*/ 0 h 918342"/>
                  <a:gd name="connsiteX6" fmla="*/ 581138 w 584008"/>
                  <a:gd name="connsiteY6" fmla="*/ 139186 h 918342"/>
                  <a:gd name="connsiteX7" fmla="*/ 584008 w 584008"/>
                  <a:gd name="connsiteY7" fmla="*/ 460605 h 918342"/>
                  <a:gd name="connsiteX8" fmla="*/ 584008 w 584008"/>
                  <a:gd name="connsiteY8" fmla="*/ 779155 h 918342"/>
                  <a:gd name="connsiteX9" fmla="*/ 444821 w 584008"/>
                  <a:gd name="connsiteY9" fmla="*/ 918342 h 918342"/>
                  <a:gd name="connsiteX10" fmla="*/ 140621 w 584008"/>
                  <a:gd name="connsiteY10" fmla="*/ 918342 h 918342"/>
                  <a:gd name="connsiteX11" fmla="*/ 1434 w 584008"/>
                  <a:gd name="connsiteY11" fmla="*/ 779155 h 918342"/>
                  <a:gd name="connsiteX12" fmla="*/ 1434 w 584008"/>
                  <a:gd name="connsiteY12" fmla="*/ 460605 h 918342"/>
                  <a:gd name="connsiteX13" fmla="*/ 99008 w 584008"/>
                  <a:gd name="connsiteY13" fmla="*/ 558179 h 918342"/>
                  <a:gd name="connsiteX14" fmla="*/ 101878 w 584008"/>
                  <a:gd name="connsiteY14" fmla="*/ 562483 h 918342"/>
                  <a:gd name="connsiteX15" fmla="*/ 123402 w 584008"/>
                  <a:gd name="connsiteY15" fmla="*/ 628490 h 918342"/>
                  <a:gd name="connsiteX16" fmla="*/ 292722 w 584008"/>
                  <a:gd name="connsiteY16" fmla="*/ 731804 h 918342"/>
                  <a:gd name="connsiteX17" fmla="*/ 464911 w 584008"/>
                  <a:gd name="connsiteY17" fmla="*/ 621315 h 918342"/>
                  <a:gd name="connsiteX18" fmla="*/ 479260 w 584008"/>
                  <a:gd name="connsiteY18" fmla="*/ 575398 h 918342"/>
                  <a:gd name="connsiteX19" fmla="*/ 584008 w 584008"/>
                  <a:gd name="connsiteY19" fmla="*/ 460605 h 918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84008" h="918342">
                    <a:moveTo>
                      <a:pt x="581138" y="139186"/>
                    </a:moveTo>
                    <a:lnTo>
                      <a:pt x="581138" y="187972"/>
                    </a:lnTo>
                    <a:lnTo>
                      <a:pt x="0" y="187972"/>
                    </a:lnTo>
                    <a:lnTo>
                      <a:pt x="0" y="139186"/>
                    </a:lnTo>
                    <a:cubicBezTo>
                      <a:pt x="0" y="61702"/>
                      <a:pt x="63136" y="0"/>
                      <a:pt x="139187" y="0"/>
                    </a:cubicBezTo>
                    <a:lnTo>
                      <a:pt x="441952" y="0"/>
                    </a:lnTo>
                    <a:cubicBezTo>
                      <a:pt x="519438" y="0"/>
                      <a:pt x="581138" y="63136"/>
                      <a:pt x="581138" y="139186"/>
                    </a:cubicBezTo>
                    <a:close/>
                    <a:moveTo>
                      <a:pt x="584008" y="460605"/>
                    </a:moveTo>
                    <a:lnTo>
                      <a:pt x="584008" y="779155"/>
                    </a:lnTo>
                    <a:cubicBezTo>
                      <a:pt x="584008" y="856640"/>
                      <a:pt x="520872" y="918342"/>
                      <a:pt x="444821" y="918342"/>
                    </a:cubicBezTo>
                    <a:lnTo>
                      <a:pt x="140621" y="918342"/>
                    </a:lnTo>
                    <a:cubicBezTo>
                      <a:pt x="63135" y="918342"/>
                      <a:pt x="1434" y="855206"/>
                      <a:pt x="1434" y="779155"/>
                    </a:cubicBezTo>
                    <a:lnTo>
                      <a:pt x="1434" y="460605"/>
                    </a:lnTo>
                    <a:cubicBezTo>
                      <a:pt x="47351" y="476389"/>
                      <a:pt x="83225" y="512262"/>
                      <a:pt x="99008" y="558179"/>
                    </a:cubicBezTo>
                    <a:cubicBezTo>
                      <a:pt x="100444" y="559615"/>
                      <a:pt x="101878" y="561049"/>
                      <a:pt x="101878" y="562483"/>
                    </a:cubicBezTo>
                    <a:lnTo>
                      <a:pt x="123402" y="628490"/>
                    </a:lnTo>
                    <a:cubicBezTo>
                      <a:pt x="154970" y="690191"/>
                      <a:pt x="219540" y="731804"/>
                      <a:pt x="292722" y="731804"/>
                    </a:cubicBezTo>
                    <a:cubicBezTo>
                      <a:pt x="368771" y="731804"/>
                      <a:pt x="434777" y="685887"/>
                      <a:pt x="464911" y="621315"/>
                    </a:cubicBezTo>
                    <a:lnTo>
                      <a:pt x="479260" y="575398"/>
                    </a:lnTo>
                    <a:cubicBezTo>
                      <a:pt x="490739" y="520871"/>
                      <a:pt x="530915" y="477824"/>
                      <a:pt x="584008" y="460605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91" name="Freeform: Shape 1390">
                <a:extLst>
                  <a:ext uri="{FF2B5EF4-FFF2-40B4-BE49-F238E27FC236}">
                    <a16:creationId xmlns:a16="http://schemas.microsoft.com/office/drawing/2014/main" id="{559512A9-68B6-4C6F-A249-0276D0A25B38}"/>
                  </a:ext>
                </a:extLst>
              </p:cNvPr>
              <p:cNvSpPr/>
              <p:nvPr/>
            </p:nvSpPr>
            <p:spPr>
              <a:xfrm rot="16200000">
                <a:off x="6158670" y="3107580"/>
                <a:ext cx="1776418" cy="642840"/>
              </a:xfrm>
              <a:custGeom>
                <a:avLst/>
                <a:gdLst>
                  <a:gd name="connsiteX0" fmla="*/ 317116 w 1776418"/>
                  <a:gd name="connsiteY0" fmla="*/ 134882 h 642840"/>
                  <a:gd name="connsiteX1" fmla="*/ 317116 w 1776418"/>
                  <a:gd name="connsiteY1" fmla="*/ 406079 h 642840"/>
                  <a:gd name="connsiteX2" fmla="*/ 182233 w 1776418"/>
                  <a:gd name="connsiteY2" fmla="*/ 542397 h 642840"/>
                  <a:gd name="connsiteX3" fmla="*/ 134881 w 1776418"/>
                  <a:gd name="connsiteY3" fmla="*/ 542397 h 642840"/>
                  <a:gd name="connsiteX4" fmla="*/ 0 w 1776418"/>
                  <a:gd name="connsiteY4" fmla="*/ 407515 h 642840"/>
                  <a:gd name="connsiteX5" fmla="*/ 0 w 1776418"/>
                  <a:gd name="connsiteY5" fmla="*/ 134882 h 642840"/>
                  <a:gd name="connsiteX6" fmla="*/ 134881 w 1776418"/>
                  <a:gd name="connsiteY6" fmla="*/ 0 h 642840"/>
                  <a:gd name="connsiteX7" fmla="*/ 182233 w 1776418"/>
                  <a:gd name="connsiteY7" fmla="*/ 0 h 642840"/>
                  <a:gd name="connsiteX8" fmla="*/ 317116 w 1776418"/>
                  <a:gd name="connsiteY8" fmla="*/ 134882 h 642840"/>
                  <a:gd name="connsiteX9" fmla="*/ 1426301 w 1776418"/>
                  <a:gd name="connsiteY9" fmla="*/ 245369 h 642840"/>
                  <a:gd name="connsiteX10" fmla="*/ 1426301 w 1776418"/>
                  <a:gd name="connsiteY10" fmla="*/ 328595 h 642840"/>
                  <a:gd name="connsiteX11" fmla="*/ 1366035 w 1776418"/>
                  <a:gd name="connsiteY11" fmla="*/ 396035 h 642840"/>
                  <a:gd name="connsiteX12" fmla="*/ 1170888 w 1776418"/>
                  <a:gd name="connsiteY12" fmla="*/ 396035 h 642840"/>
                  <a:gd name="connsiteX13" fmla="*/ 1155103 w 1776418"/>
                  <a:gd name="connsiteY13" fmla="*/ 397470 h 642840"/>
                  <a:gd name="connsiteX14" fmla="*/ 1041744 w 1776418"/>
                  <a:gd name="connsiteY14" fmla="*/ 506523 h 642840"/>
                  <a:gd name="connsiteX15" fmla="*/ 1030267 w 1776418"/>
                  <a:gd name="connsiteY15" fmla="*/ 546700 h 642840"/>
                  <a:gd name="connsiteX16" fmla="*/ 888210 w 1776418"/>
                  <a:gd name="connsiteY16" fmla="*/ 642840 h 642840"/>
                  <a:gd name="connsiteX17" fmla="*/ 747589 w 1776418"/>
                  <a:gd name="connsiteY17" fmla="*/ 552440 h 642840"/>
                  <a:gd name="connsiteX18" fmla="*/ 730370 w 1776418"/>
                  <a:gd name="connsiteY18" fmla="*/ 495043 h 642840"/>
                  <a:gd name="connsiteX19" fmla="*/ 728936 w 1776418"/>
                  <a:gd name="connsiteY19" fmla="*/ 490740 h 642840"/>
                  <a:gd name="connsiteX20" fmla="*/ 624186 w 1776418"/>
                  <a:gd name="connsiteY20" fmla="*/ 398905 h 642840"/>
                  <a:gd name="connsiteX21" fmla="*/ 606968 w 1776418"/>
                  <a:gd name="connsiteY21" fmla="*/ 397470 h 642840"/>
                  <a:gd name="connsiteX22" fmla="*/ 408950 w 1776418"/>
                  <a:gd name="connsiteY22" fmla="*/ 397470 h 642840"/>
                  <a:gd name="connsiteX23" fmla="*/ 348684 w 1776418"/>
                  <a:gd name="connsiteY23" fmla="*/ 330030 h 642840"/>
                  <a:gd name="connsiteX24" fmla="*/ 348684 w 1776418"/>
                  <a:gd name="connsiteY24" fmla="*/ 245369 h 642840"/>
                  <a:gd name="connsiteX25" fmla="*/ 411820 w 1776418"/>
                  <a:gd name="connsiteY25" fmla="*/ 177929 h 642840"/>
                  <a:gd name="connsiteX26" fmla="*/ 1364600 w 1776418"/>
                  <a:gd name="connsiteY26" fmla="*/ 177929 h 642840"/>
                  <a:gd name="connsiteX27" fmla="*/ 1426301 w 1776418"/>
                  <a:gd name="connsiteY27" fmla="*/ 245369 h 642840"/>
                  <a:gd name="connsiteX28" fmla="*/ 1776418 w 1776418"/>
                  <a:gd name="connsiteY28" fmla="*/ 134882 h 642840"/>
                  <a:gd name="connsiteX29" fmla="*/ 1776418 w 1776418"/>
                  <a:gd name="connsiteY29" fmla="*/ 406079 h 642840"/>
                  <a:gd name="connsiteX30" fmla="*/ 1641537 w 1776418"/>
                  <a:gd name="connsiteY30" fmla="*/ 542397 h 642840"/>
                  <a:gd name="connsiteX31" fmla="*/ 1594186 w 1776418"/>
                  <a:gd name="connsiteY31" fmla="*/ 542397 h 642840"/>
                  <a:gd name="connsiteX32" fmla="*/ 1459304 w 1776418"/>
                  <a:gd name="connsiteY32" fmla="*/ 407515 h 642840"/>
                  <a:gd name="connsiteX33" fmla="*/ 1459304 w 1776418"/>
                  <a:gd name="connsiteY33" fmla="*/ 134882 h 642840"/>
                  <a:gd name="connsiteX34" fmla="*/ 1594186 w 1776418"/>
                  <a:gd name="connsiteY34" fmla="*/ 0 h 642840"/>
                  <a:gd name="connsiteX35" fmla="*/ 1641537 w 1776418"/>
                  <a:gd name="connsiteY35" fmla="*/ 0 h 642840"/>
                  <a:gd name="connsiteX36" fmla="*/ 1776418 w 1776418"/>
                  <a:gd name="connsiteY36" fmla="*/ 134882 h 642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776418" h="642840">
                    <a:moveTo>
                      <a:pt x="317116" y="134882"/>
                    </a:moveTo>
                    <a:lnTo>
                      <a:pt x="317116" y="406079"/>
                    </a:lnTo>
                    <a:cubicBezTo>
                      <a:pt x="317116" y="480696"/>
                      <a:pt x="256849" y="542397"/>
                      <a:pt x="182233" y="542397"/>
                    </a:cubicBezTo>
                    <a:lnTo>
                      <a:pt x="134881" y="542397"/>
                    </a:lnTo>
                    <a:cubicBezTo>
                      <a:pt x="60266" y="542397"/>
                      <a:pt x="0" y="482130"/>
                      <a:pt x="0" y="407515"/>
                    </a:cubicBezTo>
                    <a:lnTo>
                      <a:pt x="0" y="134882"/>
                    </a:lnTo>
                    <a:cubicBezTo>
                      <a:pt x="0" y="60267"/>
                      <a:pt x="60266" y="0"/>
                      <a:pt x="134881" y="0"/>
                    </a:cubicBezTo>
                    <a:lnTo>
                      <a:pt x="182233" y="0"/>
                    </a:lnTo>
                    <a:cubicBezTo>
                      <a:pt x="256849" y="0"/>
                      <a:pt x="317116" y="60267"/>
                      <a:pt x="317116" y="134882"/>
                    </a:cubicBezTo>
                    <a:close/>
                    <a:moveTo>
                      <a:pt x="1426301" y="245369"/>
                    </a:moveTo>
                    <a:lnTo>
                      <a:pt x="1426301" y="328595"/>
                    </a:lnTo>
                    <a:cubicBezTo>
                      <a:pt x="1426301" y="364467"/>
                      <a:pt x="1399037" y="394600"/>
                      <a:pt x="1366035" y="396035"/>
                    </a:cubicBezTo>
                    <a:lnTo>
                      <a:pt x="1170888" y="396035"/>
                    </a:lnTo>
                    <a:cubicBezTo>
                      <a:pt x="1169452" y="396035"/>
                      <a:pt x="1155103" y="397470"/>
                      <a:pt x="1155103" y="397470"/>
                    </a:cubicBezTo>
                    <a:cubicBezTo>
                      <a:pt x="1099141" y="404645"/>
                      <a:pt x="1054659" y="449126"/>
                      <a:pt x="1041744" y="506523"/>
                    </a:cubicBezTo>
                    <a:lnTo>
                      <a:pt x="1030267" y="546700"/>
                    </a:lnTo>
                    <a:cubicBezTo>
                      <a:pt x="1005872" y="602662"/>
                      <a:pt x="951346" y="642840"/>
                      <a:pt x="888210" y="642840"/>
                    </a:cubicBezTo>
                    <a:cubicBezTo>
                      <a:pt x="826508" y="642840"/>
                      <a:pt x="773417" y="605532"/>
                      <a:pt x="747589" y="552440"/>
                    </a:cubicBezTo>
                    <a:lnTo>
                      <a:pt x="730370" y="495043"/>
                    </a:lnTo>
                    <a:cubicBezTo>
                      <a:pt x="730370" y="493609"/>
                      <a:pt x="730370" y="492174"/>
                      <a:pt x="728936" y="490740"/>
                    </a:cubicBezTo>
                    <a:cubicBezTo>
                      <a:pt x="713151" y="441953"/>
                      <a:pt x="672973" y="406079"/>
                      <a:pt x="624186" y="398905"/>
                    </a:cubicBezTo>
                    <a:cubicBezTo>
                      <a:pt x="624186" y="398905"/>
                      <a:pt x="608403" y="397470"/>
                      <a:pt x="606968" y="397470"/>
                    </a:cubicBezTo>
                    <a:lnTo>
                      <a:pt x="408950" y="397470"/>
                    </a:lnTo>
                    <a:cubicBezTo>
                      <a:pt x="374512" y="394600"/>
                      <a:pt x="348684" y="365902"/>
                      <a:pt x="348684" y="330030"/>
                    </a:cubicBezTo>
                    <a:lnTo>
                      <a:pt x="348684" y="245369"/>
                    </a:lnTo>
                    <a:cubicBezTo>
                      <a:pt x="348684" y="208062"/>
                      <a:pt x="377382" y="177929"/>
                      <a:pt x="411820" y="177929"/>
                    </a:cubicBezTo>
                    <a:lnTo>
                      <a:pt x="1364600" y="177929"/>
                    </a:lnTo>
                    <a:cubicBezTo>
                      <a:pt x="1399037" y="177929"/>
                      <a:pt x="1427736" y="208062"/>
                      <a:pt x="1426301" y="245369"/>
                    </a:cubicBezTo>
                    <a:close/>
                    <a:moveTo>
                      <a:pt x="1776418" y="134882"/>
                    </a:moveTo>
                    <a:lnTo>
                      <a:pt x="1776418" y="406079"/>
                    </a:lnTo>
                    <a:cubicBezTo>
                      <a:pt x="1776418" y="480696"/>
                      <a:pt x="1716152" y="542397"/>
                      <a:pt x="1641537" y="542397"/>
                    </a:cubicBezTo>
                    <a:lnTo>
                      <a:pt x="1594186" y="542397"/>
                    </a:lnTo>
                    <a:cubicBezTo>
                      <a:pt x="1519570" y="542397"/>
                      <a:pt x="1459304" y="482130"/>
                      <a:pt x="1459304" y="407515"/>
                    </a:cubicBezTo>
                    <a:lnTo>
                      <a:pt x="1459304" y="134882"/>
                    </a:lnTo>
                    <a:cubicBezTo>
                      <a:pt x="1459304" y="60267"/>
                      <a:pt x="1519570" y="0"/>
                      <a:pt x="1594186" y="0"/>
                    </a:cubicBezTo>
                    <a:lnTo>
                      <a:pt x="1641537" y="0"/>
                    </a:lnTo>
                    <a:cubicBezTo>
                      <a:pt x="1716152" y="0"/>
                      <a:pt x="1776418" y="60267"/>
                      <a:pt x="1776418" y="134882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92" name="Freeform: Shape 1391">
                <a:extLst>
                  <a:ext uri="{FF2B5EF4-FFF2-40B4-BE49-F238E27FC236}">
                    <a16:creationId xmlns:a16="http://schemas.microsoft.com/office/drawing/2014/main" id="{A5D0629D-7B85-430D-AFDD-CD5CF038EC16}"/>
                  </a:ext>
                </a:extLst>
              </p:cNvPr>
              <p:cNvSpPr/>
              <p:nvPr/>
            </p:nvSpPr>
            <p:spPr>
              <a:xfrm rot="16200000">
                <a:off x="6909845" y="3035117"/>
                <a:ext cx="450561" cy="787765"/>
              </a:xfrm>
              <a:custGeom>
                <a:avLst/>
                <a:gdLst>
                  <a:gd name="connsiteX0" fmla="*/ 57396 w 450561"/>
                  <a:gd name="connsiteY0" fmla="*/ 759067 h 787765"/>
                  <a:gd name="connsiteX1" fmla="*/ 28698 w 450561"/>
                  <a:gd name="connsiteY1" fmla="*/ 787765 h 787765"/>
                  <a:gd name="connsiteX2" fmla="*/ 0 w 450561"/>
                  <a:gd name="connsiteY2" fmla="*/ 759067 h 787765"/>
                  <a:gd name="connsiteX3" fmla="*/ 28698 w 450561"/>
                  <a:gd name="connsiteY3" fmla="*/ 730369 h 787765"/>
                  <a:gd name="connsiteX4" fmla="*/ 57396 w 450561"/>
                  <a:gd name="connsiteY4" fmla="*/ 759067 h 787765"/>
                  <a:gd name="connsiteX5" fmla="*/ 57396 w 450561"/>
                  <a:gd name="connsiteY5" fmla="*/ 28698 h 787765"/>
                  <a:gd name="connsiteX6" fmla="*/ 28698 w 450561"/>
                  <a:gd name="connsiteY6" fmla="*/ 57396 h 787765"/>
                  <a:gd name="connsiteX7" fmla="*/ 0 w 450561"/>
                  <a:gd name="connsiteY7" fmla="*/ 28698 h 787765"/>
                  <a:gd name="connsiteX8" fmla="*/ 28698 w 450561"/>
                  <a:gd name="connsiteY8" fmla="*/ 0 h 787765"/>
                  <a:gd name="connsiteX9" fmla="*/ 57396 w 450561"/>
                  <a:gd name="connsiteY9" fmla="*/ 28698 h 787765"/>
                  <a:gd name="connsiteX10" fmla="*/ 284113 w 450561"/>
                  <a:gd name="connsiteY10" fmla="*/ 447692 h 787765"/>
                  <a:gd name="connsiteX11" fmla="*/ 225282 w 450561"/>
                  <a:gd name="connsiteY11" fmla="*/ 388861 h 787765"/>
                  <a:gd name="connsiteX12" fmla="*/ 166450 w 450561"/>
                  <a:gd name="connsiteY12" fmla="*/ 447692 h 787765"/>
                  <a:gd name="connsiteX13" fmla="*/ 225282 w 450561"/>
                  <a:gd name="connsiteY13" fmla="*/ 506524 h 787765"/>
                  <a:gd name="connsiteX14" fmla="*/ 284113 w 450561"/>
                  <a:gd name="connsiteY14" fmla="*/ 447692 h 787765"/>
                  <a:gd name="connsiteX15" fmla="*/ 314244 w 450561"/>
                  <a:gd name="connsiteY15" fmla="*/ 447691 h 787765"/>
                  <a:gd name="connsiteX16" fmla="*/ 225279 w 450561"/>
                  <a:gd name="connsiteY16" fmla="*/ 536655 h 787765"/>
                  <a:gd name="connsiteX17" fmla="*/ 136315 w 450561"/>
                  <a:gd name="connsiteY17" fmla="*/ 447691 h 787765"/>
                  <a:gd name="connsiteX18" fmla="*/ 225279 w 450561"/>
                  <a:gd name="connsiteY18" fmla="*/ 358727 h 787765"/>
                  <a:gd name="connsiteX19" fmla="*/ 314244 w 450561"/>
                  <a:gd name="connsiteY19" fmla="*/ 447691 h 787765"/>
                  <a:gd name="connsiteX20" fmla="*/ 450561 w 450561"/>
                  <a:gd name="connsiteY20" fmla="*/ 759067 h 787765"/>
                  <a:gd name="connsiteX21" fmla="*/ 421863 w 450561"/>
                  <a:gd name="connsiteY21" fmla="*/ 787765 h 787765"/>
                  <a:gd name="connsiteX22" fmla="*/ 393165 w 450561"/>
                  <a:gd name="connsiteY22" fmla="*/ 759067 h 787765"/>
                  <a:gd name="connsiteX23" fmla="*/ 421863 w 450561"/>
                  <a:gd name="connsiteY23" fmla="*/ 730369 h 787765"/>
                  <a:gd name="connsiteX24" fmla="*/ 450561 w 450561"/>
                  <a:gd name="connsiteY24" fmla="*/ 759067 h 787765"/>
                  <a:gd name="connsiteX25" fmla="*/ 450561 w 450561"/>
                  <a:gd name="connsiteY25" fmla="*/ 28698 h 787765"/>
                  <a:gd name="connsiteX26" fmla="*/ 421863 w 450561"/>
                  <a:gd name="connsiteY26" fmla="*/ 57396 h 787765"/>
                  <a:gd name="connsiteX27" fmla="*/ 393165 w 450561"/>
                  <a:gd name="connsiteY27" fmla="*/ 28698 h 787765"/>
                  <a:gd name="connsiteX28" fmla="*/ 421863 w 450561"/>
                  <a:gd name="connsiteY28" fmla="*/ 0 h 787765"/>
                  <a:gd name="connsiteX29" fmla="*/ 450561 w 450561"/>
                  <a:gd name="connsiteY29" fmla="*/ 28698 h 787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450561" h="787765">
                    <a:moveTo>
                      <a:pt x="57396" y="759067"/>
                    </a:moveTo>
                    <a:cubicBezTo>
                      <a:pt x="57396" y="774917"/>
                      <a:pt x="44547" y="787765"/>
                      <a:pt x="28698" y="787765"/>
                    </a:cubicBezTo>
                    <a:cubicBezTo>
                      <a:pt x="12848" y="787765"/>
                      <a:pt x="0" y="774917"/>
                      <a:pt x="0" y="759067"/>
                    </a:cubicBezTo>
                    <a:cubicBezTo>
                      <a:pt x="0" y="743218"/>
                      <a:pt x="12848" y="730369"/>
                      <a:pt x="28698" y="730369"/>
                    </a:cubicBezTo>
                    <a:cubicBezTo>
                      <a:pt x="44547" y="730369"/>
                      <a:pt x="57396" y="743218"/>
                      <a:pt x="57396" y="759067"/>
                    </a:cubicBezTo>
                    <a:close/>
                    <a:moveTo>
                      <a:pt x="57396" y="28698"/>
                    </a:moveTo>
                    <a:cubicBezTo>
                      <a:pt x="57396" y="44547"/>
                      <a:pt x="44547" y="57396"/>
                      <a:pt x="28698" y="57396"/>
                    </a:cubicBezTo>
                    <a:cubicBezTo>
                      <a:pt x="12848" y="57396"/>
                      <a:pt x="0" y="44547"/>
                      <a:pt x="0" y="28698"/>
                    </a:cubicBezTo>
                    <a:cubicBezTo>
                      <a:pt x="0" y="12848"/>
                      <a:pt x="12848" y="0"/>
                      <a:pt x="28698" y="0"/>
                    </a:cubicBezTo>
                    <a:cubicBezTo>
                      <a:pt x="44547" y="0"/>
                      <a:pt x="57396" y="12848"/>
                      <a:pt x="57396" y="28698"/>
                    </a:cubicBezTo>
                    <a:close/>
                    <a:moveTo>
                      <a:pt x="284113" y="447692"/>
                    </a:moveTo>
                    <a:cubicBezTo>
                      <a:pt x="284113" y="415200"/>
                      <a:pt x="257774" y="388861"/>
                      <a:pt x="225282" y="388861"/>
                    </a:cubicBezTo>
                    <a:cubicBezTo>
                      <a:pt x="192789" y="388861"/>
                      <a:pt x="166450" y="415200"/>
                      <a:pt x="166450" y="447692"/>
                    </a:cubicBezTo>
                    <a:cubicBezTo>
                      <a:pt x="166450" y="480185"/>
                      <a:pt x="192789" y="506524"/>
                      <a:pt x="225282" y="506524"/>
                    </a:cubicBezTo>
                    <a:cubicBezTo>
                      <a:pt x="257774" y="506524"/>
                      <a:pt x="284113" y="480185"/>
                      <a:pt x="284113" y="447692"/>
                    </a:cubicBezTo>
                    <a:close/>
                    <a:moveTo>
                      <a:pt x="314244" y="447691"/>
                    </a:moveTo>
                    <a:cubicBezTo>
                      <a:pt x="314244" y="496824"/>
                      <a:pt x="274413" y="536655"/>
                      <a:pt x="225279" y="536655"/>
                    </a:cubicBezTo>
                    <a:cubicBezTo>
                      <a:pt x="176146" y="536655"/>
                      <a:pt x="136315" y="496824"/>
                      <a:pt x="136315" y="447691"/>
                    </a:cubicBezTo>
                    <a:cubicBezTo>
                      <a:pt x="136315" y="398558"/>
                      <a:pt x="176146" y="358727"/>
                      <a:pt x="225279" y="358727"/>
                    </a:cubicBezTo>
                    <a:cubicBezTo>
                      <a:pt x="274413" y="358727"/>
                      <a:pt x="314244" y="398558"/>
                      <a:pt x="314244" y="447691"/>
                    </a:cubicBezTo>
                    <a:close/>
                    <a:moveTo>
                      <a:pt x="450561" y="759067"/>
                    </a:moveTo>
                    <a:cubicBezTo>
                      <a:pt x="450561" y="774917"/>
                      <a:pt x="437713" y="787765"/>
                      <a:pt x="421863" y="787765"/>
                    </a:cubicBezTo>
                    <a:cubicBezTo>
                      <a:pt x="406014" y="787765"/>
                      <a:pt x="393165" y="774917"/>
                      <a:pt x="393165" y="759067"/>
                    </a:cubicBezTo>
                    <a:cubicBezTo>
                      <a:pt x="393165" y="743218"/>
                      <a:pt x="406014" y="730369"/>
                      <a:pt x="421863" y="730369"/>
                    </a:cubicBezTo>
                    <a:cubicBezTo>
                      <a:pt x="437713" y="730369"/>
                      <a:pt x="450561" y="743218"/>
                      <a:pt x="450561" y="759067"/>
                    </a:cubicBezTo>
                    <a:close/>
                    <a:moveTo>
                      <a:pt x="450561" y="28698"/>
                    </a:moveTo>
                    <a:cubicBezTo>
                      <a:pt x="450561" y="44547"/>
                      <a:pt x="437713" y="57396"/>
                      <a:pt x="421863" y="57396"/>
                    </a:cubicBezTo>
                    <a:cubicBezTo>
                      <a:pt x="406014" y="57396"/>
                      <a:pt x="393165" y="44547"/>
                      <a:pt x="393165" y="28698"/>
                    </a:cubicBezTo>
                    <a:cubicBezTo>
                      <a:pt x="393165" y="12848"/>
                      <a:pt x="406014" y="0"/>
                      <a:pt x="421863" y="0"/>
                    </a:cubicBezTo>
                    <a:cubicBezTo>
                      <a:pt x="437713" y="0"/>
                      <a:pt x="450561" y="12848"/>
                      <a:pt x="450561" y="2869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143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45</cp:revision>
  <dcterms:created xsi:type="dcterms:W3CDTF">2018-02-18T19:39:47Z</dcterms:created>
  <dcterms:modified xsi:type="dcterms:W3CDTF">2021-04-15T05:27:53Z</dcterms:modified>
</cp:coreProperties>
</file>