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1093" name="TextBox 1092">
            <a:extLst>
              <a:ext uri="{FF2B5EF4-FFF2-40B4-BE49-F238E27FC236}">
                <a16:creationId xmlns:a16="http://schemas.microsoft.com/office/drawing/2014/main" id="{D807C763-62BB-4827-A11E-84A32D23DE8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379" name="Group 2378">
            <a:extLst>
              <a:ext uri="{FF2B5EF4-FFF2-40B4-BE49-F238E27FC236}">
                <a16:creationId xmlns:a16="http://schemas.microsoft.com/office/drawing/2014/main" id="{108D3492-F448-427A-B51B-0AA4EDDE9CE2}"/>
              </a:ext>
            </a:extLst>
          </p:cNvPr>
          <p:cNvGrpSpPr/>
          <p:nvPr/>
        </p:nvGrpSpPr>
        <p:grpSpPr>
          <a:xfrm flipH="1">
            <a:off x="790573" y="2791532"/>
            <a:ext cx="10610852" cy="2290941"/>
            <a:chOff x="2441453" y="2820107"/>
            <a:chExt cx="7400056" cy="2290941"/>
          </a:xfrm>
        </p:grpSpPr>
        <p:grpSp>
          <p:nvGrpSpPr>
            <p:cNvPr id="2380" name="Group 2379">
              <a:extLst>
                <a:ext uri="{FF2B5EF4-FFF2-40B4-BE49-F238E27FC236}">
                  <a16:creationId xmlns:a16="http://schemas.microsoft.com/office/drawing/2014/main" id="{5F5186F7-81A4-4A40-80C4-BC9706BD160F}"/>
                </a:ext>
              </a:extLst>
            </p:cNvPr>
            <p:cNvGrpSpPr/>
            <p:nvPr/>
          </p:nvGrpSpPr>
          <p:grpSpPr>
            <a:xfrm>
              <a:off x="2441453" y="3763018"/>
              <a:ext cx="7400056" cy="360040"/>
              <a:chOff x="914745" y="3763018"/>
              <a:chExt cx="8924574" cy="360040"/>
            </a:xfrm>
          </p:grpSpPr>
          <p:sp>
            <p:nvSpPr>
              <p:cNvPr id="2385" name="직사각형 1">
                <a:extLst>
                  <a:ext uri="{FF2B5EF4-FFF2-40B4-BE49-F238E27FC236}">
                    <a16:creationId xmlns:a16="http://schemas.microsoft.com/office/drawing/2014/main" id="{BB9187D3-6007-4918-B2FC-95103D819DAA}"/>
                  </a:ext>
                </a:extLst>
              </p:cNvPr>
              <p:cNvSpPr/>
              <p:nvPr/>
            </p:nvSpPr>
            <p:spPr>
              <a:xfrm>
                <a:off x="914745" y="3763018"/>
                <a:ext cx="2232000" cy="360040"/>
              </a:xfrm>
              <a:prstGeom prst="rect">
                <a:avLst/>
              </a:prstGeom>
              <a:solidFill>
                <a:schemeClr val="accent6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ko-KR" sz="1400" b="1" dirty="0"/>
                  <a:t>2021</a:t>
                </a:r>
                <a:endParaRPr lang="ko-KR" altLang="en-US" sz="1400" b="1" dirty="0"/>
              </a:p>
            </p:txBody>
          </p:sp>
          <p:sp>
            <p:nvSpPr>
              <p:cNvPr id="2386" name="직사각형 1">
                <a:extLst>
                  <a:ext uri="{FF2B5EF4-FFF2-40B4-BE49-F238E27FC236}">
                    <a16:creationId xmlns:a16="http://schemas.microsoft.com/office/drawing/2014/main" id="{F17BD46B-0F8D-43B0-A2EB-ECA0C6978539}"/>
                  </a:ext>
                </a:extLst>
              </p:cNvPr>
              <p:cNvSpPr/>
              <p:nvPr/>
            </p:nvSpPr>
            <p:spPr>
              <a:xfrm>
                <a:off x="3149877" y="3763018"/>
                <a:ext cx="2232000" cy="360040"/>
              </a:xfrm>
              <a:prstGeom prst="rect">
                <a:avLst/>
              </a:prstGeom>
              <a:solidFill>
                <a:schemeClr val="accent2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ko-KR" sz="1400" b="1" dirty="0"/>
                  <a:t>2020</a:t>
                </a:r>
                <a:endParaRPr lang="ko-KR" altLang="en-US" sz="1400" b="1" dirty="0"/>
              </a:p>
            </p:txBody>
          </p:sp>
          <p:sp>
            <p:nvSpPr>
              <p:cNvPr id="2387" name="직사각형 1">
                <a:extLst>
                  <a:ext uri="{FF2B5EF4-FFF2-40B4-BE49-F238E27FC236}">
                    <a16:creationId xmlns:a16="http://schemas.microsoft.com/office/drawing/2014/main" id="{7EA91213-C3AF-49A7-B01A-B606669124EF}"/>
                  </a:ext>
                </a:extLst>
              </p:cNvPr>
              <p:cNvSpPr/>
              <p:nvPr/>
            </p:nvSpPr>
            <p:spPr>
              <a:xfrm>
                <a:off x="5385009" y="3763018"/>
                <a:ext cx="2232000" cy="360040"/>
              </a:xfrm>
              <a:prstGeom prst="rect">
                <a:avLst/>
              </a:prstGeom>
              <a:solidFill>
                <a:schemeClr val="accent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ko-KR" sz="1400" b="1" dirty="0"/>
                  <a:t>2019</a:t>
                </a:r>
                <a:endParaRPr lang="ko-KR" altLang="en-US" sz="1400" b="1" dirty="0"/>
              </a:p>
            </p:txBody>
          </p:sp>
          <p:sp>
            <p:nvSpPr>
              <p:cNvPr id="2388" name="직사각형 1">
                <a:extLst>
                  <a:ext uri="{FF2B5EF4-FFF2-40B4-BE49-F238E27FC236}">
                    <a16:creationId xmlns:a16="http://schemas.microsoft.com/office/drawing/2014/main" id="{E5272755-6DCC-4056-BCC2-373D126CD872}"/>
                  </a:ext>
                </a:extLst>
              </p:cNvPr>
              <p:cNvSpPr/>
              <p:nvPr/>
            </p:nvSpPr>
            <p:spPr>
              <a:xfrm>
                <a:off x="7607319" y="3763018"/>
                <a:ext cx="2232000" cy="360040"/>
              </a:xfrm>
              <a:prstGeom prst="rect">
                <a:avLst/>
              </a:prstGeom>
              <a:solidFill>
                <a:schemeClr val="accent4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ko-KR" sz="1400" b="1" dirty="0"/>
                  <a:t>2018</a:t>
                </a:r>
                <a:endParaRPr lang="ko-KR" altLang="en-US" sz="1400" b="1" dirty="0"/>
              </a:p>
            </p:txBody>
          </p:sp>
        </p:grpSp>
        <p:cxnSp>
          <p:nvCxnSpPr>
            <p:cNvPr id="2381" name="Straight Arrow Connector 2380">
              <a:extLst>
                <a:ext uri="{FF2B5EF4-FFF2-40B4-BE49-F238E27FC236}">
                  <a16:creationId xmlns:a16="http://schemas.microsoft.com/office/drawing/2014/main" id="{27F11B5E-A64D-4A3E-B5E0-301D6DC7075F}"/>
                </a:ext>
              </a:extLst>
            </p:cNvPr>
            <p:cNvCxnSpPr/>
            <p:nvPr/>
          </p:nvCxnSpPr>
          <p:spPr>
            <a:xfrm rot="10800000" flipV="1">
              <a:off x="4307422" y="4166189"/>
              <a:ext cx="0" cy="936000"/>
            </a:xfrm>
            <a:prstGeom prst="straightConnector1">
              <a:avLst/>
            </a:prstGeom>
            <a:ln w="25400">
              <a:solidFill>
                <a:schemeClr val="accent6"/>
              </a:solidFill>
              <a:prstDash val="sysDot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2" name="Straight Arrow Connector 2381">
              <a:extLst>
                <a:ext uri="{FF2B5EF4-FFF2-40B4-BE49-F238E27FC236}">
                  <a16:creationId xmlns:a16="http://schemas.microsoft.com/office/drawing/2014/main" id="{A11FB486-1AEF-4A87-96A7-763F8859397F}"/>
                </a:ext>
              </a:extLst>
            </p:cNvPr>
            <p:cNvCxnSpPr/>
            <p:nvPr/>
          </p:nvCxnSpPr>
          <p:spPr>
            <a:xfrm flipV="1">
              <a:off x="6165463" y="2820107"/>
              <a:ext cx="0" cy="936000"/>
            </a:xfrm>
            <a:prstGeom prst="straightConnector1">
              <a:avLst/>
            </a:prstGeom>
            <a:ln w="25400">
              <a:solidFill>
                <a:schemeClr val="accent2"/>
              </a:solidFill>
              <a:prstDash val="sysDot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3" name="Straight Arrow Connector 2382">
              <a:extLst>
                <a:ext uri="{FF2B5EF4-FFF2-40B4-BE49-F238E27FC236}">
                  <a16:creationId xmlns:a16="http://schemas.microsoft.com/office/drawing/2014/main" id="{BE857E54-C518-4768-8755-E54415593AA9}"/>
                </a:ext>
              </a:extLst>
            </p:cNvPr>
            <p:cNvCxnSpPr/>
            <p:nvPr/>
          </p:nvCxnSpPr>
          <p:spPr>
            <a:xfrm rot="10800000" flipV="1">
              <a:off x="7999328" y="4175048"/>
              <a:ext cx="0" cy="936000"/>
            </a:xfrm>
            <a:prstGeom prst="straightConnector1">
              <a:avLst/>
            </a:prstGeom>
            <a:ln w="25400">
              <a:solidFill>
                <a:schemeClr val="accent3"/>
              </a:solidFill>
              <a:prstDash val="sysDot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4" name="Straight Arrow Connector 2383">
              <a:extLst>
                <a:ext uri="{FF2B5EF4-FFF2-40B4-BE49-F238E27FC236}">
                  <a16:creationId xmlns:a16="http://schemas.microsoft.com/office/drawing/2014/main" id="{C582CE23-1FE1-4ABD-92BD-253F2DE7882E}"/>
                </a:ext>
              </a:extLst>
            </p:cNvPr>
            <p:cNvCxnSpPr/>
            <p:nvPr/>
          </p:nvCxnSpPr>
          <p:spPr>
            <a:xfrm flipV="1">
              <a:off x="9836454" y="2838345"/>
              <a:ext cx="0" cy="936000"/>
            </a:xfrm>
            <a:prstGeom prst="straightConnector1">
              <a:avLst/>
            </a:prstGeom>
            <a:ln w="25400">
              <a:solidFill>
                <a:schemeClr val="accent4"/>
              </a:solidFill>
              <a:prstDash val="sysDot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89" name="Group 2388">
            <a:extLst>
              <a:ext uri="{FF2B5EF4-FFF2-40B4-BE49-F238E27FC236}">
                <a16:creationId xmlns:a16="http://schemas.microsoft.com/office/drawing/2014/main" id="{6B7A4FB1-78DC-4607-98A5-7D3ABCDDAC16}"/>
              </a:ext>
            </a:extLst>
          </p:cNvPr>
          <p:cNvGrpSpPr/>
          <p:nvPr/>
        </p:nvGrpSpPr>
        <p:grpSpPr>
          <a:xfrm>
            <a:off x="9060951" y="4418016"/>
            <a:ext cx="2293987" cy="560909"/>
            <a:chOff x="1687463" y="1470330"/>
            <a:chExt cx="2293987" cy="560909"/>
          </a:xfrm>
        </p:grpSpPr>
        <p:sp>
          <p:nvSpPr>
            <p:cNvPr id="2390" name="Chevron 50">
              <a:extLst>
                <a:ext uri="{FF2B5EF4-FFF2-40B4-BE49-F238E27FC236}">
                  <a16:creationId xmlns:a16="http://schemas.microsoft.com/office/drawing/2014/main" id="{3A937EB6-3A13-4F21-AD44-EF85E7BE537E}"/>
                </a:ext>
              </a:extLst>
            </p:cNvPr>
            <p:cNvSpPr/>
            <p:nvPr/>
          </p:nvSpPr>
          <p:spPr>
            <a:xfrm>
              <a:off x="1687463" y="1482829"/>
              <a:ext cx="252000" cy="252000"/>
            </a:xfrm>
            <a:prstGeom prst="chevron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391" name="TextBox 2390">
              <a:extLst>
                <a:ext uri="{FF2B5EF4-FFF2-40B4-BE49-F238E27FC236}">
                  <a16:creationId xmlns:a16="http://schemas.microsoft.com/office/drawing/2014/main" id="{7B63AC12-9479-4D48-AB55-4D5E15C194F1}"/>
                </a:ext>
              </a:extLst>
            </p:cNvPr>
            <p:cNvSpPr txBox="1"/>
            <p:nvPr/>
          </p:nvSpPr>
          <p:spPr>
            <a:xfrm>
              <a:off x="1939463" y="1470330"/>
              <a:ext cx="204198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92" name="TextBox 2391">
              <a:extLst>
                <a:ext uri="{FF2B5EF4-FFF2-40B4-BE49-F238E27FC236}">
                  <a16:creationId xmlns:a16="http://schemas.microsoft.com/office/drawing/2014/main" id="{DFFE8167-B7DD-4350-ACBF-A2A7C8D90ADA}"/>
                </a:ext>
              </a:extLst>
            </p:cNvPr>
            <p:cNvSpPr txBox="1"/>
            <p:nvPr/>
          </p:nvSpPr>
          <p:spPr>
            <a:xfrm>
              <a:off x="1939464" y="1754240"/>
              <a:ext cx="20419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Presentation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93" name="Group 2392">
            <a:extLst>
              <a:ext uri="{FF2B5EF4-FFF2-40B4-BE49-F238E27FC236}">
                <a16:creationId xmlns:a16="http://schemas.microsoft.com/office/drawing/2014/main" id="{5D1C0C61-0A9D-4EAF-9C41-90BA5178590E}"/>
              </a:ext>
            </a:extLst>
          </p:cNvPr>
          <p:cNvGrpSpPr/>
          <p:nvPr/>
        </p:nvGrpSpPr>
        <p:grpSpPr>
          <a:xfrm>
            <a:off x="9060951" y="5087565"/>
            <a:ext cx="2293987" cy="551984"/>
            <a:chOff x="1687463" y="2268123"/>
            <a:chExt cx="2293987" cy="551984"/>
          </a:xfrm>
        </p:grpSpPr>
        <p:sp>
          <p:nvSpPr>
            <p:cNvPr id="2394" name="Chevron 56">
              <a:extLst>
                <a:ext uri="{FF2B5EF4-FFF2-40B4-BE49-F238E27FC236}">
                  <a16:creationId xmlns:a16="http://schemas.microsoft.com/office/drawing/2014/main" id="{FBF2D604-623D-436A-B053-734693343CE3}"/>
                </a:ext>
              </a:extLst>
            </p:cNvPr>
            <p:cNvSpPr/>
            <p:nvPr/>
          </p:nvSpPr>
          <p:spPr>
            <a:xfrm>
              <a:off x="1687463" y="2280622"/>
              <a:ext cx="252000" cy="252000"/>
            </a:xfrm>
            <a:prstGeom prst="chevron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395" name="TextBox 2394">
              <a:extLst>
                <a:ext uri="{FF2B5EF4-FFF2-40B4-BE49-F238E27FC236}">
                  <a16:creationId xmlns:a16="http://schemas.microsoft.com/office/drawing/2014/main" id="{C0EE772C-2DD1-4891-90FD-53C054F6B41B}"/>
                </a:ext>
              </a:extLst>
            </p:cNvPr>
            <p:cNvSpPr txBox="1"/>
            <p:nvPr/>
          </p:nvSpPr>
          <p:spPr>
            <a:xfrm>
              <a:off x="1939463" y="2268123"/>
              <a:ext cx="204198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96" name="TextBox 2395">
              <a:extLst>
                <a:ext uri="{FF2B5EF4-FFF2-40B4-BE49-F238E27FC236}">
                  <a16:creationId xmlns:a16="http://schemas.microsoft.com/office/drawing/2014/main" id="{1688BDB8-6547-4D24-8AF6-D90D9ECA8C2B}"/>
                </a:ext>
              </a:extLst>
            </p:cNvPr>
            <p:cNvSpPr txBox="1"/>
            <p:nvPr/>
          </p:nvSpPr>
          <p:spPr>
            <a:xfrm>
              <a:off x="1939464" y="2543108"/>
              <a:ext cx="20419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PowerPoint Presentation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97" name="Group 2396">
            <a:extLst>
              <a:ext uri="{FF2B5EF4-FFF2-40B4-BE49-F238E27FC236}">
                <a16:creationId xmlns:a16="http://schemas.microsoft.com/office/drawing/2014/main" id="{84FFDE3D-3CE4-4907-9EB3-7718A8A0793C}"/>
              </a:ext>
            </a:extLst>
          </p:cNvPr>
          <p:cNvGrpSpPr/>
          <p:nvPr/>
        </p:nvGrpSpPr>
        <p:grpSpPr>
          <a:xfrm>
            <a:off x="9060951" y="5748189"/>
            <a:ext cx="2293987" cy="560909"/>
            <a:chOff x="1687463" y="1470330"/>
            <a:chExt cx="2293987" cy="560909"/>
          </a:xfrm>
        </p:grpSpPr>
        <p:sp>
          <p:nvSpPr>
            <p:cNvPr id="2398" name="Chevron 50">
              <a:extLst>
                <a:ext uri="{FF2B5EF4-FFF2-40B4-BE49-F238E27FC236}">
                  <a16:creationId xmlns:a16="http://schemas.microsoft.com/office/drawing/2014/main" id="{7A163827-EEFE-4DD3-95B5-308C4154E9FF}"/>
                </a:ext>
              </a:extLst>
            </p:cNvPr>
            <p:cNvSpPr/>
            <p:nvPr/>
          </p:nvSpPr>
          <p:spPr>
            <a:xfrm>
              <a:off x="1687463" y="1482829"/>
              <a:ext cx="252000" cy="252000"/>
            </a:xfrm>
            <a:prstGeom prst="chevron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399" name="TextBox 2398">
              <a:extLst>
                <a:ext uri="{FF2B5EF4-FFF2-40B4-BE49-F238E27FC236}">
                  <a16:creationId xmlns:a16="http://schemas.microsoft.com/office/drawing/2014/main" id="{29B092AA-AB40-47C6-9F38-314C7CD88A0F}"/>
                </a:ext>
              </a:extLst>
            </p:cNvPr>
            <p:cNvSpPr txBox="1"/>
            <p:nvPr/>
          </p:nvSpPr>
          <p:spPr>
            <a:xfrm>
              <a:off x="1939463" y="1470330"/>
              <a:ext cx="204198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00" name="TextBox 2399">
              <a:extLst>
                <a:ext uri="{FF2B5EF4-FFF2-40B4-BE49-F238E27FC236}">
                  <a16:creationId xmlns:a16="http://schemas.microsoft.com/office/drawing/2014/main" id="{DA7F65C1-B98F-4070-AAEC-6243CF41BE4C}"/>
                </a:ext>
              </a:extLst>
            </p:cNvPr>
            <p:cNvSpPr txBox="1"/>
            <p:nvPr/>
          </p:nvSpPr>
          <p:spPr>
            <a:xfrm>
              <a:off x="1939464" y="1754240"/>
              <a:ext cx="20419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Presentation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01" name="Group 2400">
            <a:extLst>
              <a:ext uri="{FF2B5EF4-FFF2-40B4-BE49-F238E27FC236}">
                <a16:creationId xmlns:a16="http://schemas.microsoft.com/office/drawing/2014/main" id="{02A387D2-E863-4875-84C6-A0D439218156}"/>
              </a:ext>
            </a:extLst>
          </p:cNvPr>
          <p:cNvGrpSpPr/>
          <p:nvPr/>
        </p:nvGrpSpPr>
        <p:grpSpPr>
          <a:xfrm>
            <a:off x="6431847" y="2353890"/>
            <a:ext cx="2293987" cy="551984"/>
            <a:chOff x="1687463" y="2268123"/>
            <a:chExt cx="2293987" cy="551984"/>
          </a:xfrm>
        </p:grpSpPr>
        <p:sp>
          <p:nvSpPr>
            <p:cNvPr id="2402" name="Chevron 56">
              <a:extLst>
                <a:ext uri="{FF2B5EF4-FFF2-40B4-BE49-F238E27FC236}">
                  <a16:creationId xmlns:a16="http://schemas.microsoft.com/office/drawing/2014/main" id="{65741DE2-0614-4FFB-BBF3-31B97F559098}"/>
                </a:ext>
              </a:extLst>
            </p:cNvPr>
            <p:cNvSpPr/>
            <p:nvPr/>
          </p:nvSpPr>
          <p:spPr>
            <a:xfrm>
              <a:off x="1687463" y="2280622"/>
              <a:ext cx="252000" cy="252000"/>
            </a:xfrm>
            <a:prstGeom prst="chevron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403" name="TextBox 2402">
              <a:extLst>
                <a:ext uri="{FF2B5EF4-FFF2-40B4-BE49-F238E27FC236}">
                  <a16:creationId xmlns:a16="http://schemas.microsoft.com/office/drawing/2014/main" id="{6620C54E-FF85-4288-8E4A-54E2B5B08A0F}"/>
                </a:ext>
              </a:extLst>
            </p:cNvPr>
            <p:cNvSpPr txBox="1"/>
            <p:nvPr/>
          </p:nvSpPr>
          <p:spPr>
            <a:xfrm>
              <a:off x="1939463" y="2268123"/>
              <a:ext cx="204198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04" name="TextBox 2403">
              <a:extLst>
                <a:ext uri="{FF2B5EF4-FFF2-40B4-BE49-F238E27FC236}">
                  <a16:creationId xmlns:a16="http://schemas.microsoft.com/office/drawing/2014/main" id="{9A0DF988-EF8E-42AB-9727-50BF621F8467}"/>
                </a:ext>
              </a:extLst>
            </p:cNvPr>
            <p:cNvSpPr txBox="1"/>
            <p:nvPr/>
          </p:nvSpPr>
          <p:spPr>
            <a:xfrm>
              <a:off x="1939464" y="2543108"/>
              <a:ext cx="20419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PowerPoint Presentation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05" name="Group 2404">
            <a:extLst>
              <a:ext uri="{FF2B5EF4-FFF2-40B4-BE49-F238E27FC236}">
                <a16:creationId xmlns:a16="http://schemas.microsoft.com/office/drawing/2014/main" id="{5FE59989-FB26-4060-9FDC-BE8FA1A2C17A}"/>
              </a:ext>
            </a:extLst>
          </p:cNvPr>
          <p:cNvGrpSpPr/>
          <p:nvPr/>
        </p:nvGrpSpPr>
        <p:grpSpPr>
          <a:xfrm>
            <a:off x="6431847" y="3014514"/>
            <a:ext cx="2293987" cy="560909"/>
            <a:chOff x="1687463" y="1470330"/>
            <a:chExt cx="2293987" cy="560909"/>
          </a:xfrm>
        </p:grpSpPr>
        <p:sp>
          <p:nvSpPr>
            <p:cNvPr id="2406" name="Chevron 50">
              <a:extLst>
                <a:ext uri="{FF2B5EF4-FFF2-40B4-BE49-F238E27FC236}">
                  <a16:creationId xmlns:a16="http://schemas.microsoft.com/office/drawing/2014/main" id="{7488C947-D9BF-4B1A-BB67-B1A5010822E7}"/>
                </a:ext>
              </a:extLst>
            </p:cNvPr>
            <p:cNvSpPr/>
            <p:nvPr/>
          </p:nvSpPr>
          <p:spPr>
            <a:xfrm>
              <a:off x="1687463" y="1482829"/>
              <a:ext cx="252000" cy="252000"/>
            </a:xfrm>
            <a:prstGeom prst="chevron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407" name="TextBox 2406">
              <a:extLst>
                <a:ext uri="{FF2B5EF4-FFF2-40B4-BE49-F238E27FC236}">
                  <a16:creationId xmlns:a16="http://schemas.microsoft.com/office/drawing/2014/main" id="{51D7CD9B-202A-4EE1-84E7-AD759641FA12}"/>
                </a:ext>
              </a:extLst>
            </p:cNvPr>
            <p:cNvSpPr txBox="1"/>
            <p:nvPr/>
          </p:nvSpPr>
          <p:spPr>
            <a:xfrm>
              <a:off x="1939463" y="1470330"/>
              <a:ext cx="204198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08" name="TextBox 2407">
              <a:extLst>
                <a:ext uri="{FF2B5EF4-FFF2-40B4-BE49-F238E27FC236}">
                  <a16:creationId xmlns:a16="http://schemas.microsoft.com/office/drawing/2014/main" id="{CAC7FD7D-2F5B-4EF6-A0AE-D37D5131206E}"/>
                </a:ext>
              </a:extLst>
            </p:cNvPr>
            <p:cNvSpPr txBox="1"/>
            <p:nvPr/>
          </p:nvSpPr>
          <p:spPr>
            <a:xfrm>
              <a:off x="1939464" y="1754240"/>
              <a:ext cx="20419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Presentation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09" name="Group 2408">
            <a:extLst>
              <a:ext uri="{FF2B5EF4-FFF2-40B4-BE49-F238E27FC236}">
                <a16:creationId xmlns:a16="http://schemas.microsoft.com/office/drawing/2014/main" id="{9EF57F2C-9D4C-460D-8047-E86AF3E364A4}"/>
              </a:ext>
            </a:extLst>
          </p:cNvPr>
          <p:cNvGrpSpPr/>
          <p:nvPr/>
        </p:nvGrpSpPr>
        <p:grpSpPr>
          <a:xfrm>
            <a:off x="3767170" y="4381306"/>
            <a:ext cx="2293987" cy="560909"/>
            <a:chOff x="1687463" y="1470330"/>
            <a:chExt cx="2293987" cy="560909"/>
          </a:xfrm>
        </p:grpSpPr>
        <p:sp>
          <p:nvSpPr>
            <p:cNvPr id="2410" name="Chevron 50">
              <a:extLst>
                <a:ext uri="{FF2B5EF4-FFF2-40B4-BE49-F238E27FC236}">
                  <a16:creationId xmlns:a16="http://schemas.microsoft.com/office/drawing/2014/main" id="{79358DC0-D900-4028-8594-64A47456DC13}"/>
                </a:ext>
              </a:extLst>
            </p:cNvPr>
            <p:cNvSpPr/>
            <p:nvPr/>
          </p:nvSpPr>
          <p:spPr>
            <a:xfrm>
              <a:off x="1687463" y="1482829"/>
              <a:ext cx="252000" cy="252000"/>
            </a:xfrm>
            <a:prstGeom prst="chevron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411" name="TextBox 2410">
              <a:extLst>
                <a:ext uri="{FF2B5EF4-FFF2-40B4-BE49-F238E27FC236}">
                  <a16:creationId xmlns:a16="http://schemas.microsoft.com/office/drawing/2014/main" id="{53F882D5-2DCC-4AE1-A451-5313A949BBC7}"/>
                </a:ext>
              </a:extLst>
            </p:cNvPr>
            <p:cNvSpPr txBox="1"/>
            <p:nvPr/>
          </p:nvSpPr>
          <p:spPr>
            <a:xfrm>
              <a:off x="1939463" y="1470330"/>
              <a:ext cx="204198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12" name="TextBox 2411">
              <a:extLst>
                <a:ext uri="{FF2B5EF4-FFF2-40B4-BE49-F238E27FC236}">
                  <a16:creationId xmlns:a16="http://schemas.microsoft.com/office/drawing/2014/main" id="{CE9B9F8B-CEAA-4A1C-BDE0-F9F9E7BCFB60}"/>
                </a:ext>
              </a:extLst>
            </p:cNvPr>
            <p:cNvSpPr txBox="1"/>
            <p:nvPr/>
          </p:nvSpPr>
          <p:spPr>
            <a:xfrm>
              <a:off x="1939464" y="1754240"/>
              <a:ext cx="20419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Presentation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13" name="Group 2412">
            <a:extLst>
              <a:ext uri="{FF2B5EF4-FFF2-40B4-BE49-F238E27FC236}">
                <a16:creationId xmlns:a16="http://schemas.microsoft.com/office/drawing/2014/main" id="{E2656590-FCE9-4922-84F2-C70A01674ABF}"/>
              </a:ext>
            </a:extLst>
          </p:cNvPr>
          <p:cNvGrpSpPr/>
          <p:nvPr/>
        </p:nvGrpSpPr>
        <p:grpSpPr>
          <a:xfrm>
            <a:off x="3767170" y="5050855"/>
            <a:ext cx="2293987" cy="551984"/>
            <a:chOff x="1687463" y="2268123"/>
            <a:chExt cx="2293987" cy="551984"/>
          </a:xfrm>
        </p:grpSpPr>
        <p:sp>
          <p:nvSpPr>
            <p:cNvPr id="2414" name="Chevron 56">
              <a:extLst>
                <a:ext uri="{FF2B5EF4-FFF2-40B4-BE49-F238E27FC236}">
                  <a16:creationId xmlns:a16="http://schemas.microsoft.com/office/drawing/2014/main" id="{1CEBD2E0-2BF8-468B-B020-B2568E326E1A}"/>
                </a:ext>
              </a:extLst>
            </p:cNvPr>
            <p:cNvSpPr/>
            <p:nvPr/>
          </p:nvSpPr>
          <p:spPr>
            <a:xfrm>
              <a:off x="1687463" y="2280622"/>
              <a:ext cx="252000" cy="252000"/>
            </a:xfrm>
            <a:prstGeom prst="chevron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415" name="TextBox 2414">
              <a:extLst>
                <a:ext uri="{FF2B5EF4-FFF2-40B4-BE49-F238E27FC236}">
                  <a16:creationId xmlns:a16="http://schemas.microsoft.com/office/drawing/2014/main" id="{5D14687B-3593-4C5F-933F-D2A3E3286556}"/>
                </a:ext>
              </a:extLst>
            </p:cNvPr>
            <p:cNvSpPr txBox="1"/>
            <p:nvPr/>
          </p:nvSpPr>
          <p:spPr>
            <a:xfrm>
              <a:off x="1939463" y="2268123"/>
              <a:ext cx="204198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16" name="TextBox 2415">
              <a:extLst>
                <a:ext uri="{FF2B5EF4-FFF2-40B4-BE49-F238E27FC236}">
                  <a16:creationId xmlns:a16="http://schemas.microsoft.com/office/drawing/2014/main" id="{57D579B0-5B8D-4BA0-BAA6-BEC6D739D20B}"/>
                </a:ext>
              </a:extLst>
            </p:cNvPr>
            <p:cNvSpPr txBox="1"/>
            <p:nvPr/>
          </p:nvSpPr>
          <p:spPr>
            <a:xfrm>
              <a:off x="1939464" y="2543108"/>
              <a:ext cx="20419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PowerPoint Presentation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17" name="Group 2416">
            <a:extLst>
              <a:ext uri="{FF2B5EF4-FFF2-40B4-BE49-F238E27FC236}">
                <a16:creationId xmlns:a16="http://schemas.microsoft.com/office/drawing/2014/main" id="{2F585C9E-8AD8-4D66-9878-1435383C30B9}"/>
              </a:ext>
            </a:extLst>
          </p:cNvPr>
          <p:cNvGrpSpPr/>
          <p:nvPr/>
        </p:nvGrpSpPr>
        <p:grpSpPr>
          <a:xfrm>
            <a:off x="3767170" y="5711479"/>
            <a:ext cx="2293987" cy="560909"/>
            <a:chOff x="1687463" y="1470330"/>
            <a:chExt cx="2293987" cy="560909"/>
          </a:xfrm>
        </p:grpSpPr>
        <p:sp>
          <p:nvSpPr>
            <p:cNvPr id="2418" name="Chevron 50">
              <a:extLst>
                <a:ext uri="{FF2B5EF4-FFF2-40B4-BE49-F238E27FC236}">
                  <a16:creationId xmlns:a16="http://schemas.microsoft.com/office/drawing/2014/main" id="{7B5D042C-68D9-49DA-AAE8-FA0CFAFDFBE1}"/>
                </a:ext>
              </a:extLst>
            </p:cNvPr>
            <p:cNvSpPr/>
            <p:nvPr/>
          </p:nvSpPr>
          <p:spPr>
            <a:xfrm>
              <a:off x="1687463" y="1482829"/>
              <a:ext cx="252000" cy="252000"/>
            </a:xfrm>
            <a:prstGeom prst="chevron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419" name="TextBox 2418">
              <a:extLst>
                <a:ext uri="{FF2B5EF4-FFF2-40B4-BE49-F238E27FC236}">
                  <a16:creationId xmlns:a16="http://schemas.microsoft.com/office/drawing/2014/main" id="{8B8305AC-1E85-4187-AB2B-BC73392E801F}"/>
                </a:ext>
              </a:extLst>
            </p:cNvPr>
            <p:cNvSpPr txBox="1"/>
            <p:nvPr/>
          </p:nvSpPr>
          <p:spPr>
            <a:xfrm>
              <a:off x="1939463" y="1470330"/>
              <a:ext cx="204198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20" name="TextBox 2419">
              <a:extLst>
                <a:ext uri="{FF2B5EF4-FFF2-40B4-BE49-F238E27FC236}">
                  <a16:creationId xmlns:a16="http://schemas.microsoft.com/office/drawing/2014/main" id="{F92368C7-BC61-4576-84F8-7E28CA70DEDC}"/>
                </a:ext>
              </a:extLst>
            </p:cNvPr>
            <p:cNvSpPr txBox="1"/>
            <p:nvPr/>
          </p:nvSpPr>
          <p:spPr>
            <a:xfrm>
              <a:off x="1939464" y="1754240"/>
              <a:ext cx="20419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Presentation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21" name="Group 2420">
            <a:extLst>
              <a:ext uri="{FF2B5EF4-FFF2-40B4-BE49-F238E27FC236}">
                <a16:creationId xmlns:a16="http://schemas.microsoft.com/office/drawing/2014/main" id="{A4DD5EF9-44F1-4ADD-88BF-A28FE4D88E6D}"/>
              </a:ext>
            </a:extLst>
          </p:cNvPr>
          <p:cNvGrpSpPr/>
          <p:nvPr/>
        </p:nvGrpSpPr>
        <p:grpSpPr>
          <a:xfrm>
            <a:off x="1135729" y="1663407"/>
            <a:ext cx="2293987" cy="560909"/>
            <a:chOff x="1687463" y="1470330"/>
            <a:chExt cx="2293987" cy="560909"/>
          </a:xfrm>
        </p:grpSpPr>
        <p:sp>
          <p:nvSpPr>
            <p:cNvPr id="2422" name="Chevron 50">
              <a:extLst>
                <a:ext uri="{FF2B5EF4-FFF2-40B4-BE49-F238E27FC236}">
                  <a16:creationId xmlns:a16="http://schemas.microsoft.com/office/drawing/2014/main" id="{53E7F424-E0A1-4A82-90EC-B580DC78E5F2}"/>
                </a:ext>
              </a:extLst>
            </p:cNvPr>
            <p:cNvSpPr/>
            <p:nvPr/>
          </p:nvSpPr>
          <p:spPr>
            <a:xfrm>
              <a:off x="1687463" y="1482829"/>
              <a:ext cx="252000" cy="252000"/>
            </a:xfrm>
            <a:prstGeom prst="chevron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423" name="TextBox 2422">
              <a:extLst>
                <a:ext uri="{FF2B5EF4-FFF2-40B4-BE49-F238E27FC236}">
                  <a16:creationId xmlns:a16="http://schemas.microsoft.com/office/drawing/2014/main" id="{2701A9E2-797F-44BB-99F3-FCDF46663CE4}"/>
                </a:ext>
              </a:extLst>
            </p:cNvPr>
            <p:cNvSpPr txBox="1"/>
            <p:nvPr/>
          </p:nvSpPr>
          <p:spPr>
            <a:xfrm>
              <a:off x="1939463" y="1470330"/>
              <a:ext cx="204198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24" name="TextBox 2423">
              <a:extLst>
                <a:ext uri="{FF2B5EF4-FFF2-40B4-BE49-F238E27FC236}">
                  <a16:creationId xmlns:a16="http://schemas.microsoft.com/office/drawing/2014/main" id="{AF65CBF8-C6B6-44D2-A51F-2019FAD69EB8}"/>
                </a:ext>
              </a:extLst>
            </p:cNvPr>
            <p:cNvSpPr txBox="1"/>
            <p:nvPr/>
          </p:nvSpPr>
          <p:spPr>
            <a:xfrm>
              <a:off x="1939464" y="1754240"/>
              <a:ext cx="20419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Presentation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25" name="Group 2424">
            <a:extLst>
              <a:ext uri="{FF2B5EF4-FFF2-40B4-BE49-F238E27FC236}">
                <a16:creationId xmlns:a16="http://schemas.microsoft.com/office/drawing/2014/main" id="{5C8CC378-13D9-463D-AB51-1777758F3A44}"/>
              </a:ext>
            </a:extLst>
          </p:cNvPr>
          <p:cNvGrpSpPr/>
          <p:nvPr/>
        </p:nvGrpSpPr>
        <p:grpSpPr>
          <a:xfrm>
            <a:off x="1135729" y="2340310"/>
            <a:ext cx="2293987" cy="551984"/>
            <a:chOff x="1687463" y="2268123"/>
            <a:chExt cx="2293987" cy="551984"/>
          </a:xfrm>
        </p:grpSpPr>
        <p:sp>
          <p:nvSpPr>
            <p:cNvPr id="2426" name="Chevron 56">
              <a:extLst>
                <a:ext uri="{FF2B5EF4-FFF2-40B4-BE49-F238E27FC236}">
                  <a16:creationId xmlns:a16="http://schemas.microsoft.com/office/drawing/2014/main" id="{70CD33E3-221D-416D-9F78-29A0004E5D35}"/>
                </a:ext>
              </a:extLst>
            </p:cNvPr>
            <p:cNvSpPr/>
            <p:nvPr/>
          </p:nvSpPr>
          <p:spPr>
            <a:xfrm>
              <a:off x="1687463" y="2280622"/>
              <a:ext cx="252000" cy="252000"/>
            </a:xfrm>
            <a:prstGeom prst="chevron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427" name="TextBox 2426">
              <a:extLst>
                <a:ext uri="{FF2B5EF4-FFF2-40B4-BE49-F238E27FC236}">
                  <a16:creationId xmlns:a16="http://schemas.microsoft.com/office/drawing/2014/main" id="{77C65140-7F53-47EE-84C4-EDBD649D0746}"/>
                </a:ext>
              </a:extLst>
            </p:cNvPr>
            <p:cNvSpPr txBox="1"/>
            <p:nvPr/>
          </p:nvSpPr>
          <p:spPr>
            <a:xfrm>
              <a:off x="1939463" y="2268123"/>
              <a:ext cx="204198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28" name="TextBox 2427">
              <a:extLst>
                <a:ext uri="{FF2B5EF4-FFF2-40B4-BE49-F238E27FC236}">
                  <a16:creationId xmlns:a16="http://schemas.microsoft.com/office/drawing/2014/main" id="{EF1607BD-75A2-4ECB-A551-60ACACAD9B93}"/>
                </a:ext>
              </a:extLst>
            </p:cNvPr>
            <p:cNvSpPr txBox="1"/>
            <p:nvPr/>
          </p:nvSpPr>
          <p:spPr>
            <a:xfrm>
              <a:off x="1939464" y="2543108"/>
              <a:ext cx="20419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PowerPoint Presentation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29" name="Group 2428">
            <a:extLst>
              <a:ext uri="{FF2B5EF4-FFF2-40B4-BE49-F238E27FC236}">
                <a16:creationId xmlns:a16="http://schemas.microsoft.com/office/drawing/2014/main" id="{9F85A92F-0200-4C9F-AF0E-59681983D2F5}"/>
              </a:ext>
            </a:extLst>
          </p:cNvPr>
          <p:cNvGrpSpPr/>
          <p:nvPr/>
        </p:nvGrpSpPr>
        <p:grpSpPr>
          <a:xfrm>
            <a:off x="1135729" y="3000934"/>
            <a:ext cx="2293987" cy="560909"/>
            <a:chOff x="1687463" y="1470330"/>
            <a:chExt cx="2293987" cy="560909"/>
          </a:xfrm>
        </p:grpSpPr>
        <p:sp>
          <p:nvSpPr>
            <p:cNvPr id="2430" name="Chevron 50">
              <a:extLst>
                <a:ext uri="{FF2B5EF4-FFF2-40B4-BE49-F238E27FC236}">
                  <a16:creationId xmlns:a16="http://schemas.microsoft.com/office/drawing/2014/main" id="{5887FC3B-78C6-4112-B7DB-3DDD70B27B06}"/>
                </a:ext>
              </a:extLst>
            </p:cNvPr>
            <p:cNvSpPr/>
            <p:nvPr/>
          </p:nvSpPr>
          <p:spPr>
            <a:xfrm>
              <a:off x="1687463" y="1482829"/>
              <a:ext cx="252000" cy="252000"/>
            </a:xfrm>
            <a:prstGeom prst="chevron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431" name="TextBox 2430">
              <a:extLst>
                <a:ext uri="{FF2B5EF4-FFF2-40B4-BE49-F238E27FC236}">
                  <a16:creationId xmlns:a16="http://schemas.microsoft.com/office/drawing/2014/main" id="{EFD02DFB-417D-467E-A47A-C02B66CB04E9}"/>
                </a:ext>
              </a:extLst>
            </p:cNvPr>
            <p:cNvSpPr txBox="1"/>
            <p:nvPr/>
          </p:nvSpPr>
          <p:spPr>
            <a:xfrm>
              <a:off x="1939463" y="1470330"/>
              <a:ext cx="204198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32" name="TextBox 2431">
              <a:extLst>
                <a:ext uri="{FF2B5EF4-FFF2-40B4-BE49-F238E27FC236}">
                  <a16:creationId xmlns:a16="http://schemas.microsoft.com/office/drawing/2014/main" id="{D64B2E1A-D50E-4D6F-BCE4-FE44965FD5E7}"/>
                </a:ext>
              </a:extLst>
            </p:cNvPr>
            <p:cNvSpPr txBox="1"/>
            <p:nvPr/>
          </p:nvSpPr>
          <p:spPr>
            <a:xfrm>
              <a:off x="1939464" y="1754240"/>
              <a:ext cx="20419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Presentation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33" name="Group 2432">
            <a:extLst>
              <a:ext uri="{FF2B5EF4-FFF2-40B4-BE49-F238E27FC236}">
                <a16:creationId xmlns:a16="http://schemas.microsoft.com/office/drawing/2014/main" id="{8A1398AC-80DF-40E1-B42F-AEF8BD7D37AB}"/>
              </a:ext>
            </a:extLst>
          </p:cNvPr>
          <p:cNvGrpSpPr/>
          <p:nvPr/>
        </p:nvGrpSpPr>
        <p:grpSpPr>
          <a:xfrm>
            <a:off x="6431847" y="1663407"/>
            <a:ext cx="2293987" cy="551984"/>
            <a:chOff x="1687463" y="2268123"/>
            <a:chExt cx="2293987" cy="551984"/>
          </a:xfrm>
        </p:grpSpPr>
        <p:sp>
          <p:nvSpPr>
            <p:cNvPr id="2434" name="Chevron 56">
              <a:extLst>
                <a:ext uri="{FF2B5EF4-FFF2-40B4-BE49-F238E27FC236}">
                  <a16:creationId xmlns:a16="http://schemas.microsoft.com/office/drawing/2014/main" id="{6937EF1A-6C79-4338-80BB-130EAD27B0D3}"/>
                </a:ext>
              </a:extLst>
            </p:cNvPr>
            <p:cNvSpPr/>
            <p:nvPr/>
          </p:nvSpPr>
          <p:spPr>
            <a:xfrm>
              <a:off x="1687463" y="2280622"/>
              <a:ext cx="252000" cy="252000"/>
            </a:xfrm>
            <a:prstGeom prst="chevron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435" name="TextBox 2434">
              <a:extLst>
                <a:ext uri="{FF2B5EF4-FFF2-40B4-BE49-F238E27FC236}">
                  <a16:creationId xmlns:a16="http://schemas.microsoft.com/office/drawing/2014/main" id="{CF262C4B-0494-4EC2-996D-344F45E1EB0E}"/>
                </a:ext>
              </a:extLst>
            </p:cNvPr>
            <p:cNvSpPr txBox="1"/>
            <p:nvPr/>
          </p:nvSpPr>
          <p:spPr>
            <a:xfrm>
              <a:off x="1939463" y="2268123"/>
              <a:ext cx="204198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36" name="TextBox 2435">
              <a:extLst>
                <a:ext uri="{FF2B5EF4-FFF2-40B4-BE49-F238E27FC236}">
                  <a16:creationId xmlns:a16="http://schemas.microsoft.com/office/drawing/2014/main" id="{7900C290-7232-4BEB-B40D-D983CC987EA5}"/>
                </a:ext>
              </a:extLst>
            </p:cNvPr>
            <p:cNvSpPr txBox="1"/>
            <p:nvPr/>
          </p:nvSpPr>
          <p:spPr>
            <a:xfrm>
              <a:off x="1939464" y="2543108"/>
              <a:ext cx="20419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PowerPoint Presentation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11492</TotalTime>
  <Words>72</Words>
  <Application>Microsoft Office PowerPoint</Application>
  <PresentationFormat>Widescreen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63</cp:revision>
  <dcterms:created xsi:type="dcterms:W3CDTF">2018-02-18T19:39:47Z</dcterms:created>
  <dcterms:modified xsi:type="dcterms:W3CDTF">2021-04-13T07:38:31Z</dcterms:modified>
</cp:coreProperties>
</file>