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57" name="Freeform: Shape 1356">
            <a:extLst>
              <a:ext uri="{FF2B5EF4-FFF2-40B4-BE49-F238E27FC236}">
                <a16:creationId xmlns:a16="http://schemas.microsoft.com/office/drawing/2014/main" id="{E7B96EED-226B-49AB-A769-C88D614D8F40}"/>
              </a:ext>
            </a:extLst>
          </p:cNvPr>
          <p:cNvSpPr/>
          <p:nvPr/>
        </p:nvSpPr>
        <p:spPr>
          <a:xfrm>
            <a:off x="6855781" y="1610415"/>
            <a:ext cx="3381099" cy="3381098"/>
          </a:xfrm>
          <a:custGeom>
            <a:avLst/>
            <a:gdLst>
              <a:gd name="connsiteX0" fmla="*/ 5987507 w 5984642"/>
              <a:gd name="connsiteY0" fmla="*/ 2993753 h 5984643"/>
              <a:gd name="connsiteX1" fmla="*/ 2993753 w 5984642"/>
              <a:gd name="connsiteY1" fmla="*/ 5987507 h 5984643"/>
              <a:gd name="connsiteX2" fmla="*/ 0 w 5984642"/>
              <a:gd name="connsiteY2" fmla="*/ 2993753 h 5984643"/>
              <a:gd name="connsiteX3" fmla="*/ 2993753 w 5984642"/>
              <a:gd name="connsiteY3" fmla="*/ 0 h 5984643"/>
              <a:gd name="connsiteX4" fmla="*/ 5987507 w 5984642"/>
              <a:gd name="connsiteY4" fmla="*/ 2993753 h 5984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84642" h="5984643">
                <a:moveTo>
                  <a:pt x="5987507" y="2993753"/>
                </a:moveTo>
                <a:cubicBezTo>
                  <a:pt x="5987507" y="4647158"/>
                  <a:pt x="4647158" y="5987507"/>
                  <a:pt x="2993753" y="5987507"/>
                </a:cubicBezTo>
                <a:cubicBezTo>
                  <a:pt x="1340349" y="5987507"/>
                  <a:pt x="0" y="4647158"/>
                  <a:pt x="0" y="2993753"/>
                </a:cubicBezTo>
                <a:cubicBezTo>
                  <a:pt x="0" y="1340349"/>
                  <a:pt x="1340349" y="0"/>
                  <a:pt x="2993753" y="0"/>
                </a:cubicBezTo>
                <a:cubicBezTo>
                  <a:pt x="4647157" y="0"/>
                  <a:pt x="5987507" y="1340349"/>
                  <a:pt x="5987507" y="2993753"/>
                </a:cubicBezTo>
                <a:close/>
              </a:path>
            </a:pathLst>
          </a:custGeom>
          <a:solidFill>
            <a:schemeClr val="accent4"/>
          </a:solidFill>
          <a:ln w="71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58" name="Freeform: Shape 1357">
            <a:extLst>
              <a:ext uri="{FF2B5EF4-FFF2-40B4-BE49-F238E27FC236}">
                <a16:creationId xmlns:a16="http://schemas.microsoft.com/office/drawing/2014/main" id="{EC6C5780-6271-4E0C-BA03-3E67AA4F5731}"/>
              </a:ext>
            </a:extLst>
          </p:cNvPr>
          <p:cNvSpPr/>
          <p:nvPr/>
        </p:nvSpPr>
        <p:spPr>
          <a:xfrm>
            <a:off x="-2304" y="1779279"/>
            <a:ext cx="12194304" cy="4820481"/>
          </a:xfrm>
          <a:custGeom>
            <a:avLst/>
            <a:gdLst>
              <a:gd name="connsiteX0" fmla="*/ 6736472 w 12194304"/>
              <a:gd name="connsiteY0" fmla="*/ 2661826 h 4820481"/>
              <a:gd name="connsiteX1" fmla="*/ 6723570 w 12194304"/>
              <a:gd name="connsiteY1" fmla="*/ 2680257 h 4820481"/>
              <a:gd name="connsiteX2" fmla="*/ 6702836 w 12194304"/>
              <a:gd name="connsiteY2" fmla="*/ 2694080 h 4820481"/>
              <a:gd name="connsiteX3" fmla="*/ 6674268 w 12194304"/>
              <a:gd name="connsiteY3" fmla="*/ 2706982 h 4820481"/>
              <a:gd name="connsiteX4" fmla="*/ 6671964 w 12194304"/>
              <a:gd name="connsiteY4" fmla="*/ 2714354 h 4820481"/>
              <a:gd name="connsiteX5" fmla="*/ 6661827 w 12194304"/>
              <a:gd name="connsiteY5" fmla="*/ 2718501 h 4820481"/>
              <a:gd name="connsiteX6" fmla="*/ 6647543 w 12194304"/>
              <a:gd name="connsiteY6" fmla="*/ 2722648 h 4820481"/>
              <a:gd name="connsiteX7" fmla="*/ 6632337 w 12194304"/>
              <a:gd name="connsiteY7" fmla="*/ 2724952 h 4820481"/>
              <a:gd name="connsiteX8" fmla="*/ 6620818 w 12194304"/>
              <a:gd name="connsiteY8" fmla="*/ 2727716 h 4820481"/>
              <a:gd name="connsiteX9" fmla="*/ 6601466 w 12194304"/>
              <a:gd name="connsiteY9" fmla="*/ 2732324 h 4820481"/>
              <a:gd name="connsiteX10" fmla="*/ 6595015 w 12194304"/>
              <a:gd name="connsiteY10" fmla="*/ 2729099 h 4820481"/>
              <a:gd name="connsiteX11" fmla="*/ 6573819 w 12194304"/>
              <a:gd name="connsiteY11" fmla="*/ 2739697 h 4820481"/>
              <a:gd name="connsiteX12" fmla="*/ 6554467 w 12194304"/>
              <a:gd name="connsiteY12" fmla="*/ 2747530 h 4820481"/>
              <a:gd name="connsiteX13" fmla="*/ 6547095 w 12194304"/>
              <a:gd name="connsiteY13" fmla="*/ 2730942 h 4820481"/>
              <a:gd name="connsiteX14" fmla="*/ 6514841 w 12194304"/>
              <a:gd name="connsiteY14" fmla="*/ 2745686 h 4820481"/>
              <a:gd name="connsiteX15" fmla="*/ 6548017 w 12194304"/>
              <a:gd name="connsiteY15" fmla="*/ 2774254 h 4820481"/>
              <a:gd name="connsiteX16" fmla="*/ 6581653 w 12194304"/>
              <a:gd name="connsiteY16" fmla="*/ 2775637 h 4820481"/>
              <a:gd name="connsiteX17" fmla="*/ 6590408 w 12194304"/>
              <a:gd name="connsiteY17" fmla="*/ 2776097 h 4820481"/>
              <a:gd name="connsiteX18" fmla="*/ 6607456 w 12194304"/>
              <a:gd name="connsiteY18" fmla="*/ 2784391 h 4820481"/>
              <a:gd name="connsiteX19" fmla="*/ 6623122 w 12194304"/>
              <a:gd name="connsiteY19" fmla="*/ 2775176 h 4820481"/>
              <a:gd name="connsiteX20" fmla="*/ 6633720 w 12194304"/>
              <a:gd name="connsiteY20" fmla="*/ 2771029 h 4820481"/>
              <a:gd name="connsiteX21" fmla="*/ 6647543 w 12194304"/>
              <a:gd name="connsiteY21" fmla="*/ 2767343 h 4820481"/>
              <a:gd name="connsiteX22" fmla="*/ 6658602 w 12194304"/>
              <a:gd name="connsiteY22" fmla="*/ 2769186 h 4820481"/>
              <a:gd name="connsiteX23" fmla="*/ 6677954 w 12194304"/>
              <a:gd name="connsiteY23" fmla="*/ 2760892 h 4820481"/>
              <a:gd name="connsiteX24" fmla="*/ 6684405 w 12194304"/>
              <a:gd name="connsiteY24" fmla="*/ 2744765 h 4820481"/>
              <a:gd name="connsiteX25" fmla="*/ 6696846 w 12194304"/>
              <a:gd name="connsiteY25" fmla="*/ 2737393 h 4820481"/>
              <a:gd name="connsiteX26" fmla="*/ 6711130 w 12194304"/>
              <a:gd name="connsiteY26" fmla="*/ 2733707 h 4820481"/>
              <a:gd name="connsiteX27" fmla="*/ 6724031 w 12194304"/>
              <a:gd name="connsiteY27" fmla="*/ 2712511 h 4820481"/>
              <a:gd name="connsiteX28" fmla="*/ 6726335 w 12194304"/>
              <a:gd name="connsiteY28" fmla="*/ 2708364 h 4820481"/>
              <a:gd name="connsiteX29" fmla="*/ 6736472 w 12194304"/>
              <a:gd name="connsiteY29" fmla="*/ 2661826 h 4820481"/>
              <a:gd name="connsiteX30" fmla="*/ 6609760 w 12194304"/>
              <a:gd name="connsiteY30" fmla="*/ 2656758 h 4820481"/>
              <a:gd name="connsiteX31" fmla="*/ 6603770 w 12194304"/>
              <a:gd name="connsiteY31" fmla="*/ 2677032 h 4820481"/>
              <a:gd name="connsiteX32" fmla="*/ 6600545 w 12194304"/>
              <a:gd name="connsiteY32" fmla="*/ 2700531 h 4820481"/>
              <a:gd name="connsiteX33" fmla="*/ 6624044 w 12194304"/>
              <a:gd name="connsiteY33" fmla="*/ 2696845 h 4820481"/>
              <a:gd name="connsiteX34" fmla="*/ 6629573 w 12194304"/>
              <a:gd name="connsiteY34" fmla="*/ 2679335 h 4820481"/>
              <a:gd name="connsiteX35" fmla="*/ 6609760 w 12194304"/>
              <a:gd name="connsiteY35" fmla="*/ 2656758 h 4820481"/>
              <a:gd name="connsiteX36" fmla="*/ 6548765 w 12194304"/>
              <a:gd name="connsiteY36" fmla="*/ 2644720 h 4820481"/>
              <a:gd name="connsiteX37" fmla="*/ 6542027 w 12194304"/>
              <a:gd name="connsiteY37" fmla="*/ 2644777 h 4820481"/>
              <a:gd name="connsiteX38" fmla="*/ 6505626 w 12194304"/>
              <a:gd name="connsiteY38" fmla="*/ 2661826 h 4820481"/>
              <a:gd name="connsiteX39" fmla="*/ 6538801 w 12194304"/>
              <a:gd name="connsiteY39" fmla="*/ 2686708 h 4820481"/>
              <a:gd name="connsiteX40" fmla="*/ 6547095 w 12194304"/>
              <a:gd name="connsiteY40" fmla="*/ 2682561 h 4820481"/>
              <a:gd name="connsiteX41" fmla="*/ 6550320 w 12194304"/>
              <a:gd name="connsiteY41" fmla="*/ 2651229 h 4820481"/>
              <a:gd name="connsiteX42" fmla="*/ 6548765 w 12194304"/>
              <a:gd name="connsiteY42" fmla="*/ 2644720 h 4820481"/>
              <a:gd name="connsiteX43" fmla="*/ 6694081 w 12194304"/>
              <a:gd name="connsiteY43" fmla="*/ 2618053 h 4820481"/>
              <a:gd name="connsiteX44" fmla="*/ 6648465 w 12194304"/>
              <a:gd name="connsiteY44" fmla="*/ 2626808 h 4820481"/>
              <a:gd name="connsiteX45" fmla="*/ 6667817 w 12194304"/>
              <a:gd name="connsiteY45" fmla="*/ 2655836 h 4820481"/>
              <a:gd name="connsiteX46" fmla="*/ 6668739 w 12194304"/>
              <a:gd name="connsiteY46" fmla="*/ 2657219 h 4820481"/>
              <a:gd name="connsiteX47" fmla="*/ 6678415 w 12194304"/>
              <a:gd name="connsiteY47" fmla="*/ 2655376 h 4820481"/>
              <a:gd name="connsiteX48" fmla="*/ 6694081 w 12194304"/>
              <a:gd name="connsiteY48" fmla="*/ 2618053 h 4820481"/>
              <a:gd name="connsiteX49" fmla="*/ 9390397 w 12194304"/>
              <a:gd name="connsiteY49" fmla="*/ 2277140 h 4820481"/>
              <a:gd name="connsiteX50" fmla="*/ 9381758 w 12194304"/>
              <a:gd name="connsiteY50" fmla="*/ 2278926 h 4820481"/>
              <a:gd name="connsiteX51" fmla="*/ 9214038 w 12194304"/>
              <a:gd name="connsiteY51" fmla="*/ 2360943 h 4820481"/>
              <a:gd name="connsiteX52" fmla="*/ 9207126 w 12194304"/>
              <a:gd name="connsiteY52" fmla="*/ 2372923 h 4820481"/>
              <a:gd name="connsiteX53" fmla="*/ 9226939 w 12194304"/>
              <a:gd name="connsiteY53" fmla="*/ 2472910 h 4820481"/>
              <a:gd name="connsiteX54" fmla="*/ 9233850 w 12194304"/>
              <a:gd name="connsiteY54" fmla="*/ 2469224 h 4820481"/>
              <a:gd name="connsiteX55" fmla="*/ 9393738 w 12194304"/>
              <a:gd name="connsiteY55" fmla="*/ 2360482 h 4820481"/>
              <a:gd name="connsiteX56" fmla="*/ 9400189 w 12194304"/>
              <a:gd name="connsiteY56" fmla="*/ 2343434 h 4820481"/>
              <a:gd name="connsiteX57" fmla="*/ 9394199 w 12194304"/>
              <a:gd name="connsiteY57" fmla="*/ 2285376 h 4820481"/>
              <a:gd name="connsiteX58" fmla="*/ 9390397 w 12194304"/>
              <a:gd name="connsiteY58" fmla="*/ 2277140 h 4820481"/>
              <a:gd name="connsiteX59" fmla="*/ 9592791 w 12194304"/>
              <a:gd name="connsiteY59" fmla="*/ 2195987 h 4820481"/>
              <a:gd name="connsiteX60" fmla="*/ 9432904 w 12194304"/>
              <a:gd name="connsiteY60" fmla="*/ 2255887 h 4820481"/>
              <a:gd name="connsiteX61" fmla="*/ 9428296 w 12194304"/>
              <a:gd name="connsiteY61" fmla="*/ 2267867 h 4820481"/>
              <a:gd name="connsiteX62" fmla="*/ 9435208 w 12194304"/>
              <a:gd name="connsiteY62" fmla="*/ 2324542 h 4820481"/>
              <a:gd name="connsiteX63" fmla="*/ 9446727 w 12194304"/>
              <a:gd name="connsiteY63" fmla="*/ 2330071 h 4820481"/>
              <a:gd name="connsiteX64" fmla="*/ 9554547 w 12194304"/>
              <a:gd name="connsiteY64" fmla="*/ 2279847 h 4820481"/>
              <a:gd name="connsiteX65" fmla="*/ 9564684 w 12194304"/>
              <a:gd name="connsiteY65" fmla="*/ 2270632 h 4820481"/>
              <a:gd name="connsiteX66" fmla="*/ 9596477 w 12194304"/>
              <a:gd name="connsiteY66" fmla="*/ 2197830 h 4820481"/>
              <a:gd name="connsiteX67" fmla="*/ 9592791 w 12194304"/>
              <a:gd name="connsiteY67" fmla="*/ 2195987 h 4820481"/>
              <a:gd name="connsiteX68" fmla="*/ 9594980 w 12194304"/>
              <a:gd name="connsiteY68" fmla="*/ 2101414 h 4820481"/>
              <a:gd name="connsiteX69" fmla="*/ 9576204 w 12194304"/>
              <a:gd name="connsiteY69" fmla="*/ 2101529 h 4820481"/>
              <a:gd name="connsiteX70" fmla="*/ 9451334 w 12194304"/>
              <a:gd name="connsiteY70" fmla="*/ 2130097 h 4820481"/>
              <a:gd name="connsiteX71" fmla="*/ 9417237 w 12194304"/>
              <a:gd name="connsiteY71" fmla="*/ 2182624 h 4820481"/>
              <a:gd name="connsiteX72" fmla="*/ 9435208 w 12194304"/>
              <a:gd name="connsiteY72" fmla="*/ 2192301 h 4820481"/>
              <a:gd name="connsiteX73" fmla="*/ 9586801 w 12194304"/>
              <a:gd name="connsiteY73" fmla="*/ 2137469 h 4820481"/>
              <a:gd name="connsiteX74" fmla="*/ 9599242 w 12194304"/>
              <a:gd name="connsiteY74" fmla="*/ 2119960 h 4820481"/>
              <a:gd name="connsiteX75" fmla="*/ 9594980 w 12194304"/>
              <a:gd name="connsiteY75" fmla="*/ 2101414 h 4820481"/>
              <a:gd name="connsiteX76" fmla="*/ 9917059 w 12194304"/>
              <a:gd name="connsiteY76" fmla="*/ 1932426 h 4820481"/>
              <a:gd name="connsiteX77" fmla="*/ 9915791 w 12194304"/>
              <a:gd name="connsiteY77" fmla="*/ 1937955 h 4820481"/>
              <a:gd name="connsiteX78" fmla="*/ 9931458 w 12194304"/>
              <a:gd name="connsiteY78" fmla="*/ 1964680 h 4820481"/>
              <a:gd name="connsiteX79" fmla="*/ 9944359 w 12194304"/>
              <a:gd name="connsiteY79" fmla="*/ 1949474 h 4820481"/>
              <a:gd name="connsiteX80" fmla="*/ 9923164 w 12194304"/>
              <a:gd name="connsiteY80" fmla="*/ 1932426 h 4820481"/>
              <a:gd name="connsiteX81" fmla="*/ 9917059 w 12194304"/>
              <a:gd name="connsiteY81" fmla="*/ 1932426 h 4820481"/>
              <a:gd name="connsiteX82" fmla="*/ 9837921 w 12194304"/>
              <a:gd name="connsiteY82" fmla="*/ 1919985 h 4820481"/>
              <a:gd name="connsiteX83" fmla="*/ 9826862 w 12194304"/>
              <a:gd name="connsiteY83" fmla="*/ 1931504 h 4820481"/>
              <a:gd name="connsiteX84" fmla="*/ 9835157 w 12194304"/>
              <a:gd name="connsiteY84" fmla="*/ 1968366 h 4820481"/>
              <a:gd name="connsiteX85" fmla="*/ 9845754 w 12194304"/>
              <a:gd name="connsiteY85" fmla="*/ 1978042 h 4820481"/>
              <a:gd name="connsiteX86" fmla="*/ 9897361 w 12194304"/>
              <a:gd name="connsiteY86" fmla="*/ 1970209 h 4820481"/>
              <a:gd name="connsiteX87" fmla="*/ 9905654 w 12194304"/>
              <a:gd name="connsiteY87" fmla="*/ 1957308 h 4820481"/>
              <a:gd name="connsiteX88" fmla="*/ 9899664 w 12194304"/>
              <a:gd name="connsiteY88" fmla="*/ 1937494 h 4820481"/>
              <a:gd name="connsiteX89" fmla="*/ 9886763 w 12194304"/>
              <a:gd name="connsiteY89" fmla="*/ 1925975 h 4820481"/>
              <a:gd name="connsiteX90" fmla="*/ 9837921 w 12194304"/>
              <a:gd name="connsiteY90" fmla="*/ 1919985 h 4820481"/>
              <a:gd name="connsiteX91" fmla="*/ 11367220 w 12194304"/>
              <a:gd name="connsiteY91" fmla="*/ 1865614 h 4820481"/>
              <a:gd name="connsiteX92" fmla="*/ 11340034 w 12194304"/>
              <a:gd name="connsiteY92" fmla="*/ 1893721 h 4820481"/>
              <a:gd name="connsiteX93" fmla="*/ 11368602 w 12194304"/>
              <a:gd name="connsiteY93" fmla="*/ 1930122 h 4820481"/>
              <a:gd name="connsiteX94" fmla="*/ 11401778 w 12194304"/>
              <a:gd name="connsiteY94" fmla="*/ 1900632 h 4820481"/>
              <a:gd name="connsiteX95" fmla="*/ 11367220 w 12194304"/>
              <a:gd name="connsiteY95" fmla="*/ 1865614 h 4820481"/>
              <a:gd name="connsiteX96" fmla="*/ 11442326 w 12194304"/>
              <a:gd name="connsiteY96" fmla="*/ 1863310 h 4820481"/>
              <a:gd name="connsiteX97" fmla="*/ 11442326 w 12194304"/>
              <a:gd name="connsiteY97" fmla="*/ 1864693 h 4820481"/>
              <a:gd name="connsiteX98" fmla="*/ 11428042 w 12194304"/>
              <a:gd name="connsiteY98" fmla="*/ 1864693 h 4820481"/>
              <a:gd name="connsiteX99" fmla="*/ 11416984 w 12194304"/>
              <a:gd name="connsiteY99" fmla="*/ 1874369 h 4820481"/>
              <a:gd name="connsiteX100" fmla="*/ 11417444 w 12194304"/>
              <a:gd name="connsiteY100" fmla="*/ 1929661 h 4820481"/>
              <a:gd name="connsiteX101" fmla="*/ 11438179 w 12194304"/>
              <a:gd name="connsiteY101" fmla="*/ 1940719 h 4820481"/>
              <a:gd name="connsiteX102" fmla="*/ 11451080 w 12194304"/>
              <a:gd name="connsiteY102" fmla="*/ 1932887 h 4820481"/>
              <a:gd name="connsiteX103" fmla="*/ 11463982 w 12194304"/>
              <a:gd name="connsiteY103" fmla="*/ 1874369 h 4820481"/>
              <a:gd name="connsiteX104" fmla="*/ 11454766 w 12194304"/>
              <a:gd name="connsiteY104" fmla="*/ 1863310 h 4820481"/>
              <a:gd name="connsiteX105" fmla="*/ 9868332 w 12194304"/>
              <a:gd name="connsiteY105" fmla="*/ 1851330 h 4820481"/>
              <a:gd name="connsiteX106" fmla="*/ 9839764 w 12194304"/>
              <a:gd name="connsiteY106" fmla="*/ 1855477 h 4820481"/>
              <a:gd name="connsiteX107" fmla="*/ 9816726 w 12194304"/>
              <a:gd name="connsiteY107" fmla="*/ 1888192 h 4820481"/>
              <a:gd name="connsiteX108" fmla="*/ 9829167 w 12194304"/>
              <a:gd name="connsiteY108" fmla="*/ 1904319 h 4820481"/>
              <a:gd name="connsiteX109" fmla="*/ 9880773 w 12194304"/>
              <a:gd name="connsiteY109" fmla="*/ 1910308 h 4820481"/>
              <a:gd name="connsiteX110" fmla="*/ 9889067 w 12194304"/>
              <a:gd name="connsiteY110" fmla="*/ 1901093 h 4820481"/>
              <a:gd name="connsiteX111" fmla="*/ 9876626 w 12194304"/>
              <a:gd name="connsiteY111" fmla="*/ 1858702 h 4820481"/>
              <a:gd name="connsiteX112" fmla="*/ 9868332 w 12194304"/>
              <a:gd name="connsiteY112" fmla="*/ 1851330 h 4820481"/>
              <a:gd name="connsiteX113" fmla="*/ 9934683 w 12194304"/>
              <a:gd name="connsiteY113" fmla="*/ 1841193 h 4820481"/>
              <a:gd name="connsiteX114" fmla="*/ 9900586 w 12194304"/>
              <a:gd name="connsiteY114" fmla="*/ 1846722 h 4820481"/>
              <a:gd name="connsiteX115" fmla="*/ 9892292 w 12194304"/>
              <a:gd name="connsiteY115" fmla="*/ 1860546 h 4820481"/>
              <a:gd name="connsiteX116" fmla="*/ 9900586 w 12194304"/>
              <a:gd name="connsiteY116" fmla="*/ 1890956 h 4820481"/>
              <a:gd name="connsiteX117" fmla="*/ 9932840 w 12194304"/>
              <a:gd name="connsiteY117" fmla="*/ 1918603 h 4820481"/>
              <a:gd name="connsiteX118" fmla="*/ 9944359 w 12194304"/>
              <a:gd name="connsiteY118" fmla="*/ 1908927 h 4820481"/>
              <a:gd name="connsiteX119" fmla="*/ 9944359 w 12194304"/>
              <a:gd name="connsiteY119" fmla="*/ 1880359 h 4820481"/>
              <a:gd name="connsiteX120" fmla="*/ 9944359 w 12194304"/>
              <a:gd name="connsiteY120" fmla="*/ 1849026 h 4820481"/>
              <a:gd name="connsiteX121" fmla="*/ 9934683 w 12194304"/>
              <a:gd name="connsiteY121" fmla="*/ 1841193 h 4820481"/>
              <a:gd name="connsiteX122" fmla="*/ 11397630 w 12194304"/>
              <a:gd name="connsiteY122" fmla="*/ 1807096 h 4820481"/>
              <a:gd name="connsiteX123" fmla="*/ 11390259 w 12194304"/>
              <a:gd name="connsiteY123" fmla="*/ 1807557 h 4820481"/>
              <a:gd name="connsiteX124" fmla="*/ 11352476 w 12194304"/>
              <a:gd name="connsiteY124" fmla="*/ 1812165 h 4820481"/>
              <a:gd name="connsiteX125" fmla="*/ 11339574 w 12194304"/>
              <a:gd name="connsiteY125" fmla="*/ 1827831 h 4820481"/>
              <a:gd name="connsiteX126" fmla="*/ 11361691 w 12194304"/>
              <a:gd name="connsiteY126" fmla="*/ 1850409 h 4820481"/>
              <a:gd name="connsiteX127" fmla="*/ 11371367 w 12194304"/>
              <a:gd name="connsiteY127" fmla="*/ 1850409 h 4820481"/>
              <a:gd name="connsiteX128" fmla="*/ 11371367 w 12194304"/>
              <a:gd name="connsiteY128" fmla="*/ 1849948 h 4820481"/>
              <a:gd name="connsiteX129" fmla="*/ 11390259 w 12194304"/>
              <a:gd name="connsiteY129" fmla="*/ 1849948 h 4820481"/>
              <a:gd name="connsiteX130" fmla="*/ 11401318 w 12194304"/>
              <a:gd name="connsiteY130" fmla="*/ 1842115 h 4820481"/>
              <a:gd name="connsiteX131" fmla="*/ 11397630 w 12194304"/>
              <a:gd name="connsiteY131" fmla="*/ 1807096 h 4820481"/>
              <a:gd name="connsiteX132" fmla="*/ 11472737 w 12194304"/>
              <a:gd name="connsiteY132" fmla="*/ 1796959 h 4820481"/>
              <a:gd name="connsiteX133" fmla="*/ 11423895 w 12194304"/>
              <a:gd name="connsiteY133" fmla="*/ 1802489 h 4820481"/>
              <a:gd name="connsiteX134" fmla="*/ 11417905 w 12194304"/>
              <a:gd name="connsiteY134" fmla="*/ 1806636 h 4820481"/>
              <a:gd name="connsiteX135" fmla="*/ 11418826 w 12194304"/>
              <a:gd name="connsiteY135" fmla="*/ 1845801 h 4820481"/>
              <a:gd name="connsiteX136" fmla="*/ 11440482 w 12194304"/>
              <a:gd name="connsiteY136" fmla="*/ 1849487 h 4820481"/>
              <a:gd name="connsiteX137" fmla="*/ 11476422 w 12194304"/>
              <a:gd name="connsiteY137" fmla="*/ 1819997 h 4820481"/>
              <a:gd name="connsiteX138" fmla="*/ 11479648 w 12194304"/>
              <a:gd name="connsiteY138" fmla="*/ 1804331 h 4820481"/>
              <a:gd name="connsiteX139" fmla="*/ 11472737 w 12194304"/>
              <a:gd name="connsiteY139" fmla="*/ 1796959 h 4820481"/>
              <a:gd name="connsiteX140" fmla="*/ 9885380 w 12194304"/>
              <a:gd name="connsiteY140" fmla="*/ 1778989 h 4820481"/>
              <a:gd name="connsiteX141" fmla="*/ 9876165 w 12194304"/>
              <a:gd name="connsiteY141" fmla="*/ 1789126 h 4820481"/>
              <a:gd name="connsiteX142" fmla="*/ 9924546 w 12194304"/>
              <a:gd name="connsiteY142" fmla="*/ 1827831 h 4820481"/>
              <a:gd name="connsiteX143" fmla="*/ 9932379 w 12194304"/>
              <a:gd name="connsiteY143" fmla="*/ 1826449 h 4820481"/>
              <a:gd name="connsiteX144" fmla="*/ 9945281 w 12194304"/>
              <a:gd name="connsiteY144" fmla="*/ 1810782 h 4820481"/>
              <a:gd name="connsiteX145" fmla="*/ 9913948 w 12194304"/>
              <a:gd name="connsiteY145" fmla="*/ 1778989 h 4820481"/>
              <a:gd name="connsiteX146" fmla="*/ 9910723 w 12194304"/>
              <a:gd name="connsiteY146" fmla="*/ 1778989 h 4820481"/>
              <a:gd name="connsiteX147" fmla="*/ 9804285 w 12194304"/>
              <a:gd name="connsiteY147" fmla="*/ 1778989 h 4820481"/>
              <a:gd name="connsiteX148" fmla="*/ 9794609 w 12194304"/>
              <a:gd name="connsiteY148" fmla="*/ 1791891 h 4820481"/>
              <a:gd name="connsiteX149" fmla="*/ 9804285 w 12194304"/>
              <a:gd name="connsiteY149" fmla="*/ 1834742 h 4820481"/>
              <a:gd name="connsiteX150" fmla="*/ 9817186 w 12194304"/>
              <a:gd name="connsiteY150" fmla="*/ 1843958 h 4820481"/>
              <a:gd name="connsiteX151" fmla="*/ 9857734 w 12194304"/>
              <a:gd name="connsiteY151" fmla="*/ 1837507 h 4820481"/>
              <a:gd name="connsiteX152" fmla="*/ 9868332 w 12194304"/>
              <a:gd name="connsiteY152" fmla="*/ 1823223 h 4820481"/>
              <a:gd name="connsiteX153" fmla="*/ 9865107 w 12194304"/>
              <a:gd name="connsiteY153" fmla="*/ 1809400 h 4820481"/>
              <a:gd name="connsiteX154" fmla="*/ 9826402 w 12194304"/>
              <a:gd name="connsiteY154" fmla="*/ 1778989 h 4820481"/>
              <a:gd name="connsiteX155" fmla="*/ 9804285 w 12194304"/>
              <a:gd name="connsiteY155" fmla="*/ 1778989 h 4820481"/>
              <a:gd name="connsiteX156" fmla="*/ 11368142 w 12194304"/>
              <a:gd name="connsiteY156" fmla="*/ 1741666 h 4820481"/>
              <a:gd name="connsiteX157" fmla="*/ 11340034 w 12194304"/>
              <a:gd name="connsiteY157" fmla="*/ 1769313 h 4820481"/>
              <a:gd name="connsiteX158" fmla="*/ 11340034 w 12194304"/>
              <a:gd name="connsiteY158" fmla="*/ 1784979 h 4820481"/>
              <a:gd name="connsiteX159" fmla="*/ 11353858 w 12194304"/>
              <a:gd name="connsiteY159" fmla="*/ 1796959 h 4820481"/>
              <a:gd name="connsiteX160" fmla="*/ 11389798 w 12194304"/>
              <a:gd name="connsiteY160" fmla="*/ 1791891 h 4820481"/>
              <a:gd name="connsiteX161" fmla="*/ 11402238 w 12194304"/>
              <a:gd name="connsiteY161" fmla="*/ 1778989 h 4820481"/>
              <a:gd name="connsiteX162" fmla="*/ 11368142 w 12194304"/>
              <a:gd name="connsiteY162" fmla="*/ 1741666 h 4820481"/>
              <a:gd name="connsiteX163" fmla="*/ 11457070 w 12194304"/>
              <a:gd name="connsiteY163" fmla="*/ 1741206 h 4820481"/>
              <a:gd name="connsiteX164" fmla="*/ 11416522 w 12194304"/>
              <a:gd name="connsiteY164" fmla="*/ 1775763 h 4820481"/>
              <a:gd name="connsiteX165" fmla="*/ 11428042 w 12194304"/>
              <a:gd name="connsiteY165" fmla="*/ 1786361 h 4820481"/>
              <a:gd name="connsiteX166" fmla="*/ 11476884 w 12194304"/>
              <a:gd name="connsiteY166" fmla="*/ 1781293 h 4820481"/>
              <a:gd name="connsiteX167" fmla="*/ 11487021 w 12194304"/>
              <a:gd name="connsiteY167" fmla="*/ 1772999 h 4820481"/>
              <a:gd name="connsiteX168" fmla="*/ 11466746 w 12194304"/>
              <a:gd name="connsiteY168" fmla="*/ 1741206 h 4820481"/>
              <a:gd name="connsiteX169" fmla="*/ 10606185 w 12194304"/>
              <a:gd name="connsiteY169" fmla="*/ 1696151 h 4820481"/>
              <a:gd name="connsiteX170" fmla="*/ 10537372 w 12194304"/>
              <a:gd name="connsiteY170" fmla="*/ 1723235 h 4820481"/>
              <a:gd name="connsiteX171" fmla="*/ 10508804 w 12194304"/>
              <a:gd name="connsiteY171" fmla="*/ 1772538 h 4820481"/>
              <a:gd name="connsiteX172" fmla="*/ 10462266 w 12194304"/>
              <a:gd name="connsiteY172" fmla="*/ 2107058 h 4820481"/>
              <a:gd name="connsiteX173" fmla="*/ 10474246 w 12194304"/>
              <a:gd name="connsiteY173" fmla="*/ 2117655 h 4820481"/>
              <a:gd name="connsiteX174" fmla="*/ 10535989 w 12194304"/>
              <a:gd name="connsiteY174" fmla="*/ 2117655 h 4820481"/>
              <a:gd name="connsiteX175" fmla="*/ 10545205 w 12194304"/>
              <a:gd name="connsiteY175" fmla="*/ 2106597 h 4820481"/>
              <a:gd name="connsiteX176" fmla="*/ 10543362 w 12194304"/>
              <a:gd name="connsiteY176" fmla="*/ 2092314 h 4820481"/>
              <a:gd name="connsiteX177" fmla="*/ 10561792 w 12194304"/>
              <a:gd name="connsiteY177" fmla="*/ 1786822 h 4820481"/>
              <a:gd name="connsiteX178" fmla="*/ 10670074 w 12194304"/>
              <a:gd name="connsiteY178" fmla="*/ 1754108 h 4820481"/>
              <a:gd name="connsiteX179" fmla="*/ 10693573 w 12194304"/>
              <a:gd name="connsiteY179" fmla="*/ 1776224 h 4820481"/>
              <a:gd name="connsiteX180" fmla="*/ 10631830 w 12194304"/>
              <a:gd name="connsiteY180" fmla="*/ 1705266 h 4820481"/>
              <a:gd name="connsiteX181" fmla="*/ 10606185 w 12194304"/>
              <a:gd name="connsiteY181" fmla="*/ 1696151 h 4820481"/>
              <a:gd name="connsiteX182" fmla="*/ 9817799 w 12194304"/>
              <a:gd name="connsiteY182" fmla="*/ 1430668 h 4820481"/>
              <a:gd name="connsiteX183" fmla="*/ 9802442 w 12194304"/>
              <a:gd name="connsiteY183" fmla="*/ 1465204 h 4820481"/>
              <a:gd name="connsiteX184" fmla="*/ 9801981 w 12194304"/>
              <a:gd name="connsiteY184" fmla="*/ 1490546 h 4820481"/>
              <a:gd name="connsiteX185" fmla="*/ 9815344 w 12194304"/>
              <a:gd name="connsiteY185" fmla="*/ 1500683 h 4820481"/>
              <a:gd name="connsiteX186" fmla="*/ 9869254 w 12194304"/>
              <a:gd name="connsiteY186" fmla="*/ 1487782 h 4820481"/>
              <a:gd name="connsiteX187" fmla="*/ 9897361 w 12194304"/>
              <a:gd name="connsiteY187" fmla="*/ 1453224 h 4820481"/>
              <a:gd name="connsiteX188" fmla="*/ 9897821 w 12194304"/>
              <a:gd name="connsiteY188" fmla="*/ 1448616 h 4820481"/>
              <a:gd name="connsiteX189" fmla="*/ 9886302 w 12194304"/>
              <a:gd name="connsiteY189" fmla="*/ 1436175 h 4820481"/>
              <a:gd name="connsiteX190" fmla="*/ 9838843 w 12194304"/>
              <a:gd name="connsiteY190" fmla="*/ 1432489 h 4820481"/>
              <a:gd name="connsiteX191" fmla="*/ 9817799 w 12194304"/>
              <a:gd name="connsiteY191" fmla="*/ 1430668 h 4820481"/>
              <a:gd name="connsiteX192" fmla="*/ 9741145 w 12194304"/>
              <a:gd name="connsiteY192" fmla="*/ 1425564 h 4820481"/>
              <a:gd name="connsiteX193" fmla="*/ 9723650 w 12194304"/>
              <a:gd name="connsiteY193" fmla="*/ 1466125 h 4820481"/>
              <a:gd name="connsiteX194" fmla="*/ 9770188 w 12194304"/>
              <a:gd name="connsiteY194" fmla="*/ 1508977 h 4820481"/>
              <a:gd name="connsiteX195" fmla="*/ 9788158 w 12194304"/>
              <a:gd name="connsiteY195" fmla="*/ 1489625 h 4820481"/>
              <a:gd name="connsiteX196" fmla="*/ 9787698 w 12194304"/>
              <a:gd name="connsiteY196" fmla="*/ 1449999 h 4820481"/>
              <a:gd name="connsiteX197" fmla="*/ 9765119 w 12194304"/>
              <a:gd name="connsiteY197" fmla="*/ 1426499 h 4820481"/>
              <a:gd name="connsiteX198" fmla="*/ 9741145 w 12194304"/>
              <a:gd name="connsiteY198" fmla="*/ 1425564 h 4820481"/>
              <a:gd name="connsiteX199" fmla="*/ 9785221 w 12194304"/>
              <a:gd name="connsiteY199" fmla="*/ 1320292 h 4820481"/>
              <a:gd name="connsiteX200" fmla="*/ 9776178 w 12194304"/>
              <a:gd name="connsiteY200" fmla="*/ 1321443 h 4820481"/>
              <a:gd name="connsiteX201" fmla="*/ 9727336 w 12194304"/>
              <a:gd name="connsiteY201" fmla="*/ 1385490 h 4820481"/>
              <a:gd name="connsiteX202" fmla="*/ 9726415 w 12194304"/>
              <a:gd name="connsiteY202" fmla="*/ 1396549 h 4820481"/>
              <a:gd name="connsiteX203" fmla="*/ 9736091 w 12194304"/>
              <a:gd name="connsiteY203" fmla="*/ 1408990 h 4820481"/>
              <a:gd name="connsiteX204" fmla="*/ 9777100 w 12194304"/>
              <a:gd name="connsiteY204" fmla="*/ 1411755 h 4820481"/>
              <a:gd name="connsiteX205" fmla="*/ 9788158 w 12194304"/>
              <a:gd name="connsiteY205" fmla="*/ 1400235 h 4820481"/>
              <a:gd name="connsiteX206" fmla="*/ 9788158 w 12194304"/>
              <a:gd name="connsiteY206" fmla="*/ 1365216 h 4820481"/>
              <a:gd name="connsiteX207" fmla="*/ 9787698 w 12194304"/>
              <a:gd name="connsiteY207" fmla="*/ 1328816 h 4820481"/>
              <a:gd name="connsiteX208" fmla="*/ 9785221 w 12194304"/>
              <a:gd name="connsiteY208" fmla="*/ 1320292 h 4820481"/>
              <a:gd name="connsiteX209" fmla="*/ 10557184 w 12194304"/>
              <a:gd name="connsiteY209" fmla="*/ 1309003 h 4820481"/>
              <a:gd name="connsiteX210" fmla="*/ 10548430 w 12194304"/>
              <a:gd name="connsiteY210" fmla="*/ 1313610 h 4820481"/>
              <a:gd name="connsiteX211" fmla="*/ 10550734 w 12194304"/>
              <a:gd name="connsiteY211" fmla="*/ 1346325 h 4820481"/>
              <a:gd name="connsiteX212" fmla="*/ 10572390 w 12194304"/>
              <a:gd name="connsiteY212" fmla="*/ 1347708 h 4820481"/>
              <a:gd name="connsiteX213" fmla="*/ 10595890 w 12194304"/>
              <a:gd name="connsiteY213" fmla="*/ 1344482 h 4820481"/>
              <a:gd name="connsiteX214" fmla="*/ 10607870 w 12194304"/>
              <a:gd name="connsiteY214" fmla="*/ 1331119 h 4820481"/>
              <a:gd name="connsiteX215" fmla="*/ 10587596 w 12194304"/>
              <a:gd name="connsiteY215" fmla="*/ 1309003 h 4820481"/>
              <a:gd name="connsiteX216" fmla="*/ 10577919 w 12194304"/>
              <a:gd name="connsiteY216" fmla="*/ 1309003 h 4820481"/>
              <a:gd name="connsiteX217" fmla="*/ 10471942 w 12194304"/>
              <a:gd name="connsiteY217" fmla="*/ 1308081 h 4820481"/>
              <a:gd name="connsiteX218" fmla="*/ 10433698 w 12194304"/>
              <a:gd name="connsiteY218" fmla="*/ 1351854 h 4820481"/>
              <a:gd name="connsiteX219" fmla="*/ 10449364 w 12194304"/>
              <a:gd name="connsiteY219" fmla="*/ 1364756 h 4820481"/>
              <a:gd name="connsiteX220" fmla="*/ 10508804 w 12194304"/>
              <a:gd name="connsiteY220" fmla="*/ 1356923 h 4820481"/>
              <a:gd name="connsiteX221" fmla="*/ 10534607 w 12194304"/>
              <a:gd name="connsiteY221" fmla="*/ 1323286 h 4820481"/>
              <a:gd name="connsiteX222" fmla="*/ 10519402 w 12194304"/>
              <a:gd name="connsiteY222" fmla="*/ 1308542 h 4820481"/>
              <a:gd name="connsiteX223" fmla="*/ 10483000 w 12194304"/>
              <a:gd name="connsiteY223" fmla="*/ 1308542 h 4820481"/>
              <a:gd name="connsiteX224" fmla="*/ 10483000 w 12194304"/>
              <a:gd name="connsiteY224" fmla="*/ 1308081 h 4820481"/>
              <a:gd name="connsiteX225" fmla="*/ 11294880 w 12194304"/>
              <a:gd name="connsiteY225" fmla="*/ 1301169 h 4820481"/>
              <a:gd name="connsiteX226" fmla="*/ 11263547 w 12194304"/>
              <a:gd name="connsiteY226" fmla="*/ 1333424 h 4820481"/>
              <a:gd name="connsiteX227" fmla="*/ 11298105 w 12194304"/>
              <a:gd name="connsiteY227" fmla="*/ 1366599 h 4820481"/>
              <a:gd name="connsiteX228" fmla="*/ 11332202 w 12194304"/>
              <a:gd name="connsiteY228" fmla="*/ 1338492 h 4820481"/>
              <a:gd name="connsiteX229" fmla="*/ 11377818 w 12194304"/>
              <a:gd name="connsiteY229" fmla="*/ 1299327 h 4820481"/>
              <a:gd name="connsiteX230" fmla="*/ 11347407 w 12194304"/>
              <a:gd name="connsiteY230" fmla="*/ 1331119 h 4820481"/>
              <a:gd name="connsiteX231" fmla="*/ 11347407 w 12194304"/>
              <a:gd name="connsiteY231" fmla="*/ 1353237 h 4820481"/>
              <a:gd name="connsiteX232" fmla="*/ 11360308 w 12194304"/>
              <a:gd name="connsiteY232" fmla="*/ 1366599 h 4820481"/>
              <a:gd name="connsiteX233" fmla="*/ 11405924 w 12194304"/>
              <a:gd name="connsiteY233" fmla="*/ 1330198 h 4820481"/>
              <a:gd name="connsiteX234" fmla="*/ 11377818 w 12194304"/>
              <a:gd name="connsiteY234" fmla="*/ 1299327 h 4820481"/>
              <a:gd name="connsiteX235" fmla="*/ 9869311 w 12194304"/>
              <a:gd name="connsiteY235" fmla="*/ 1279110 h 4820481"/>
              <a:gd name="connsiteX236" fmla="*/ 9844372 w 12194304"/>
              <a:gd name="connsiteY236" fmla="*/ 1286885 h 4820481"/>
              <a:gd name="connsiteX237" fmla="*/ 9803824 w 12194304"/>
              <a:gd name="connsiteY237" fmla="*/ 1352776 h 4820481"/>
              <a:gd name="connsiteX238" fmla="*/ 9803824 w 12194304"/>
              <a:gd name="connsiteY238" fmla="*/ 1402078 h 4820481"/>
              <a:gd name="connsiteX239" fmla="*/ 9815344 w 12194304"/>
              <a:gd name="connsiteY239" fmla="*/ 1414980 h 4820481"/>
              <a:gd name="connsiteX240" fmla="*/ 9886302 w 12194304"/>
              <a:gd name="connsiteY240" fmla="*/ 1421431 h 4820481"/>
              <a:gd name="connsiteX241" fmla="*/ 9899204 w 12194304"/>
              <a:gd name="connsiteY241" fmla="*/ 1409451 h 4820481"/>
              <a:gd name="connsiteX242" fmla="*/ 9882155 w 12194304"/>
              <a:gd name="connsiteY242" fmla="*/ 1302091 h 4820481"/>
              <a:gd name="connsiteX243" fmla="*/ 9869311 w 12194304"/>
              <a:gd name="connsiteY243" fmla="*/ 1279110 h 4820481"/>
              <a:gd name="connsiteX244" fmla="*/ 9787698 w 12194304"/>
              <a:gd name="connsiteY244" fmla="*/ 1233436 h 4820481"/>
              <a:gd name="connsiteX245" fmla="*/ 9739777 w 12194304"/>
              <a:gd name="connsiteY245" fmla="*/ 1323286 h 4820481"/>
              <a:gd name="connsiteX246" fmla="*/ 9781246 w 12194304"/>
              <a:gd name="connsiteY246" fmla="*/ 1302551 h 4820481"/>
              <a:gd name="connsiteX247" fmla="*/ 9787698 w 12194304"/>
              <a:gd name="connsiteY247" fmla="*/ 1294258 h 4820481"/>
              <a:gd name="connsiteX248" fmla="*/ 9812118 w 12194304"/>
              <a:gd name="connsiteY248" fmla="*/ 1222839 h 4820481"/>
              <a:gd name="connsiteX249" fmla="*/ 9804746 w 12194304"/>
              <a:gd name="connsiteY249" fmla="*/ 1228368 h 4820481"/>
              <a:gd name="connsiteX250" fmla="*/ 9804285 w 12194304"/>
              <a:gd name="connsiteY250" fmla="*/ 1283199 h 4820481"/>
              <a:gd name="connsiteX251" fmla="*/ 9812578 w 12194304"/>
              <a:gd name="connsiteY251" fmla="*/ 1286885 h 4820481"/>
              <a:gd name="connsiteX252" fmla="*/ 9852205 w 12194304"/>
              <a:gd name="connsiteY252" fmla="*/ 1264769 h 4820481"/>
              <a:gd name="connsiteX253" fmla="*/ 9855892 w 12194304"/>
              <a:gd name="connsiteY253" fmla="*/ 1255092 h 4820481"/>
              <a:gd name="connsiteX254" fmla="*/ 9812118 w 12194304"/>
              <a:gd name="connsiteY254" fmla="*/ 1222839 h 4820481"/>
              <a:gd name="connsiteX255" fmla="*/ 11305938 w 12194304"/>
              <a:gd name="connsiteY255" fmla="*/ 1197957 h 4820481"/>
              <a:gd name="connsiteX256" fmla="*/ 11282438 w 12194304"/>
              <a:gd name="connsiteY256" fmla="*/ 1198879 h 4820481"/>
              <a:gd name="connsiteX257" fmla="*/ 11269537 w 12194304"/>
              <a:gd name="connsiteY257" fmla="*/ 1211319 h 4820481"/>
              <a:gd name="connsiteX258" fmla="*/ 11264929 w 12194304"/>
              <a:gd name="connsiteY258" fmla="*/ 1271220 h 4820481"/>
              <a:gd name="connsiteX259" fmla="*/ 11278752 w 12194304"/>
              <a:gd name="connsiteY259" fmla="*/ 1285964 h 4820481"/>
              <a:gd name="connsiteX260" fmla="*/ 11289810 w 12194304"/>
              <a:gd name="connsiteY260" fmla="*/ 1285964 h 4820481"/>
              <a:gd name="connsiteX261" fmla="*/ 11330819 w 12194304"/>
              <a:gd name="connsiteY261" fmla="*/ 1241269 h 4820481"/>
              <a:gd name="connsiteX262" fmla="*/ 11330819 w 12194304"/>
              <a:gd name="connsiteY262" fmla="*/ 1222378 h 4820481"/>
              <a:gd name="connsiteX263" fmla="*/ 11305938 w 12194304"/>
              <a:gd name="connsiteY263" fmla="*/ 1197957 h 4820481"/>
              <a:gd name="connsiteX264" fmla="*/ 11391180 w 12194304"/>
              <a:gd name="connsiteY264" fmla="*/ 1191045 h 4820481"/>
              <a:gd name="connsiteX265" fmla="*/ 11347407 w 12194304"/>
              <a:gd name="connsiteY265" fmla="*/ 1240348 h 4820481"/>
              <a:gd name="connsiteX266" fmla="*/ 11351093 w 12194304"/>
              <a:gd name="connsiteY266" fmla="*/ 1281817 h 4820481"/>
              <a:gd name="connsiteX267" fmla="*/ 11395788 w 12194304"/>
              <a:gd name="connsiteY267" fmla="*/ 1283660 h 4820481"/>
              <a:gd name="connsiteX268" fmla="*/ 11400395 w 12194304"/>
              <a:gd name="connsiteY268" fmla="*/ 1283660 h 4820481"/>
              <a:gd name="connsiteX269" fmla="*/ 11414680 w 12194304"/>
              <a:gd name="connsiteY269" fmla="*/ 1270298 h 4820481"/>
              <a:gd name="connsiteX270" fmla="*/ 11418366 w 12194304"/>
              <a:gd name="connsiteY270" fmla="*/ 1218231 h 4820481"/>
              <a:gd name="connsiteX271" fmla="*/ 11391180 w 12194304"/>
              <a:gd name="connsiteY271" fmla="*/ 1191045 h 4820481"/>
              <a:gd name="connsiteX272" fmla="*/ 10553038 w 12194304"/>
              <a:gd name="connsiteY272" fmla="*/ 1189663 h 4820481"/>
              <a:gd name="connsiteX273" fmla="*/ 10540597 w 12194304"/>
              <a:gd name="connsiteY273" fmla="*/ 1200260 h 4820481"/>
              <a:gd name="connsiteX274" fmla="*/ 10546126 w 12194304"/>
              <a:gd name="connsiteY274" fmla="*/ 1274445 h 4820481"/>
              <a:gd name="connsiteX275" fmla="*/ 10567782 w 12194304"/>
              <a:gd name="connsiteY275" fmla="*/ 1294258 h 4820481"/>
              <a:gd name="connsiteX276" fmla="*/ 10607409 w 12194304"/>
              <a:gd name="connsiteY276" fmla="*/ 1251867 h 4820481"/>
              <a:gd name="connsiteX277" fmla="*/ 10604184 w 12194304"/>
              <a:gd name="connsiteY277" fmla="*/ 1209015 h 4820481"/>
              <a:gd name="connsiteX278" fmla="*/ 10590360 w 12194304"/>
              <a:gd name="connsiteY278" fmla="*/ 1195192 h 4820481"/>
              <a:gd name="connsiteX279" fmla="*/ 10553038 w 12194304"/>
              <a:gd name="connsiteY279" fmla="*/ 1189663 h 4820481"/>
              <a:gd name="connsiteX280" fmla="*/ 10465952 w 12194304"/>
              <a:gd name="connsiteY280" fmla="*/ 1164321 h 4820481"/>
              <a:gd name="connsiteX281" fmla="*/ 10449826 w 12194304"/>
              <a:gd name="connsiteY281" fmla="*/ 1173536 h 4820481"/>
              <a:gd name="connsiteX282" fmla="*/ 10433237 w 12194304"/>
              <a:gd name="connsiteY282" fmla="*/ 1280896 h 4820481"/>
              <a:gd name="connsiteX283" fmla="*/ 10444296 w 12194304"/>
              <a:gd name="connsiteY283" fmla="*/ 1292415 h 4820481"/>
              <a:gd name="connsiteX284" fmla="*/ 10482540 w 12194304"/>
              <a:gd name="connsiteY284" fmla="*/ 1291954 h 4820481"/>
              <a:gd name="connsiteX285" fmla="*/ 10482540 w 12194304"/>
              <a:gd name="connsiteY285" fmla="*/ 1292875 h 4820481"/>
              <a:gd name="connsiteX286" fmla="*/ 10517558 w 12194304"/>
              <a:gd name="connsiteY286" fmla="*/ 1292875 h 4820481"/>
              <a:gd name="connsiteX287" fmla="*/ 10532764 w 12194304"/>
              <a:gd name="connsiteY287" fmla="*/ 1276288 h 4820481"/>
              <a:gd name="connsiteX288" fmla="*/ 10526774 w 12194304"/>
              <a:gd name="connsiteY288" fmla="*/ 1203947 h 4820481"/>
              <a:gd name="connsiteX289" fmla="*/ 10500971 w 12194304"/>
              <a:gd name="connsiteY289" fmla="*/ 1173536 h 4820481"/>
              <a:gd name="connsiteX290" fmla="*/ 10465952 w 12194304"/>
              <a:gd name="connsiteY290" fmla="*/ 1164321 h 4820481"/>
              <a:gd name="connsiteX291" fmla="*/ 10521015 w 12194304"/>
              <a:gd name="connsiteY291" fmla="*/ 1090540 h 4820481"/>
              <a:gd name="connsiteX292" fmla="*/ 10510186 w 12194304"/>
              <a:gd name="connsiteY292" fmla="*/ 1092901 h 4820481"/>
              <a:gd name="connsiteX293" fmla="*/ 10463648 w 12194304"/>
              <a:gd name="connsiteY293" fmla="*/ 1138978 h 4820481"/>
              <a:gd name="connsiteX294" fmla="*/ 10469638 w 12194304"/>
              <a:gd name="connsiteY294" fmla="*/ 1150498 h 4820481"/>
              <a:gd name="connsiteX295" fmla="*/ 10509264 w 12194304"/>
              <a:gd name="connsiteY295" fmla="*/ 1161556 h 4820481"/>
              <a:gd name="connsiteX296" fmla="*/ 10522626 w 12194304"/>
              <a:gd name="connsiteY296" fmla="*/ 1152340 h 4820481"/>
              <a:gd name="connsiteX297" fmla="*/ 10522626 w 12194304"/>
              <a:gd name="connsiteY297" fmla="*/ 1125155 h 4820481"/>
              <a:gd name="connsiteX298" fmla="*/ 10523548 w 12194304"/>
              <a:gd name="connsiteY298" fmla="*/ 1125155 h 4820481"/>
              <a:gd name="connsiteX299" fmla="*/ 10523548 w 12194304"/>
              <a:gd name="connsiteY299" fmla="*/ 1101656 h 4820481"/>
              <a:gd name="connsiteX300" fmla="*/ 10521015 w 12194304"/>
              <a:gd name="connsiteY300" fmla="*/ 1090540 h 4820481"/>
              <a:gd name="connsiteX301" fmla="*/ 11327133 w 12194304"/>
              <a:gd name="connsiteY301" fmla="*/ 1089214 h 4820481"/>
              <a:gd name="connsiteX302" fmla="*/ 11311006 w 12194304"/>
              <a:gd name="connsiteY302" fmla="*/ 1097048 h 4820481"/>
              <a:gd name="connsiteX303" fmla="*/ 11281056 w 12194304"/>
              <a:gd name="connsiteY303" fmla="*/ 1155566 h 4820481"/>
              <a:gd name="connsiteX304" fmla="*/ 11296722 w 12194304"/>
              <a:gd name="connsiteY304" fmla="*/ 1183212 h 4820481"/>
              <a:gd name="connsiteX305" fmla="*/ 11322064 w 12194304"/>
              <a:gd name="connsiteY305" fmla="*/ 1181830 h 4820481"/>
              <a:gd name="connsiteX306" fmla="*/ 11330819 w 12194304"/>
              <a:gd name="connsiteY306" fmla="*/ 1174918 h 4820481"/>
              <a:gd name="connsiteX307" fmla="*/ 11334506 w 12194304"/>
              <a:gd name="connsiteY307" fmla="*/ 1103959 h 4820481"/>
              <a:gd name="connsiteX308" fmla="*/ 11327133 w 12194304"/>
              <a:gd name="connsiteY308" fmla="*/ 1089214 h 4820481"/>
              <a:gd name="connsiteX309" fmla="*/ 10543535 w 12194304"/>
              <a:gd name="connsiteY309" fmla="*/ 1089100 h 4820481"/>
              <a:gd name="connsiteX310" fmla="*/ 10539215 w 12194304"/>
              <a:gd name="connsiteY310" fmla="*/ 1099352 h 4820481"/>
              <a:gd name="connsiteX311" fmla="*/ 10537832 w 12194304"/>
              <a:gd name="connsiteY311" fmla="*/ 1126998 h 4820481"/>
              <a:gd name="connsiteX312" fmla="*/ 10576998 w 12194304"/>
              <a:gd name="connsiteY312" fmla="*/ 1177683 h 4820481"/>
              <a:gd name="connsiteX313" fmla="*/ 10589438 w 12194304"/>
              <a:gd name="connsiteY313" fmla="*/ 1179526 h 4820481"/>
              <a:gd name="connsiteX314" fmla="*/ 10598193 w 12194304"/>
              <a:gd name="connsiteY314" fmla="*/ 1169850 h 4820481"/>
              <a:gd name="connsiteX315" fmla="*/ 10583449 w 12194304"/>
              <a:gd name="connsiteY315" fmla="*/ 1126537 h 4820481"/>
              <a:gd name="connsiteX316" fmla="*/ 10554420 w 12194304"/>
              <a:gd name="connsiteY316" fmla="*/ 1091980 h 4820481"/>
              <a:gd name="connsiteX317" fmla="*/ 10543535 w 12194304"/>
              <a:gd name="connsiteY317" fmla="*/ 1089100 h 4820481"/>
              <a:gd name="connsiteX318" fmla="*/ 11355240 w 12194304"/>
              <a:gd name="connsiteY318" fmla="*/ 1084146 h 4820481"/>
              <a:gd name="connsiteX319" fmla="*/ 11347407 w 12194304"/>
              <a:gd name="connsiteY319" fmla="*/ 1093362 h 4820481"/>
              <a:gd name="connsiteX320" fmla="*/ 11348328 w 12194304"/>
              <a:gd name="connsiteY320" fmla="*/ 1137595 h 4820481"/>
              <a:gd name="connsiteX321" fmla="*/ 11348328 w 12194304"/>
              <a:gd name="connsiteY321" fmla="*/ 1169389 h 4820481"/>
              <a:gd name="connsiteX322" fmla="*/ 11358004 w 12194304"/>
              <a:gd name="connsiteY322" fmla="*/ 1179065 h 4820481"/>
              <a:gd name="connsiteX323" fmla="*/ 11405464 w 12194304"/>
              <a:gd name="connsiteY323" fmla="*/ 1175379 h 4820481"/>
              <a:gd name="connsiteX324" fmla="*/ 11415601 w 12194304"/>
              <a:gd name="connsiteY324" fmla="*/ 1163399 h 4820481"/>
              <a:gd name="connsiteX325" fmla="*/ 11396710 w 12194304"/>
              <a:gd name="connsiteY325" fmla="*/ 1106724 h 4820481"/>
              <a:gd name="connsiteX326" fmla="*/ 11355240 w 12194304"/>
              <a:gd name="connsiteY326" fmla="*/ 1084146 h 4820481"/>
              <a:gd name="connsiteX327" fmla="*/ 10506500 w 12194304"/>
              <a:gd name="connsiteY327" fmla="*/ 664384 h 4820481"/>
              <a:gd name="connsiteX328" fmla="*/ 10494520 w 12194304"/>
              <a:gd name="connsiteY328" fmla="*/ 677286 h 4820481"/>
              <a:gd name="connsiteX329" fmla="*/ 10501431 w 12194304"/>
              <a:gd name="connsiteY329" fmla="*/ 728892 h 4820481"/>
              <a:gd name="connsiteX330" fmla="*/ 10516176 w 12194304"/>
              <a:gd name="connsiteY330" fmla="*/ 737186 h 4820481"/>
              <a:gd name="connsiteX331" fmla="*/ 10572851 w 12194304"/>
              <a:gd name="connsiteY331" fmla="*/ 680050 h 4820481"/>
              <a:gd name="connsiteX332" fmla="*/ 10561792 w 12194304"/>
              <a:gd name="connsiteY332" fmla="*/ 664384 h 4820481"/>
              <a:gd name="connsiteX333" fmla="*/ 10535068 w 12194304"/>
              <a:gd name="connsiteY333" fmla="*/ 664384 h 4820481"/>
              <a:gd name="connsiteX334" fmla="*/ 10506500 w 12194304"/>
              <a:gd name="connsiteY334" fmla="*/ 664384 h 4820481"/>
              <a:gd name="connsiteX335" fmla="*/ 10391768 w 12194304"/>
              <a:gd name="connsiteY335" fmla="*/ 661619 h 4820481"/>
              <a:gd name="connsiteX336" fmla="*/ 10383474 w 12194304"/>
              <a:gd name="connsiteY336" fmla="*/ 672217 h 4820481"/>
              <a:gd name="connsiteX337" fmla="*/ 10475168 w 12194304"/>
              <a:gd name="connsiteY337" fmla="*/ 743637 h 4820481"/>
              <a:gd name="connsiteX338" fmla="*/ 10486687 w 12194304"/>
              <a:gd name="connsiteY338" fmla="*/ 730274 h 4820481"/>
              <a:gd name="connsiteX339" fmla="*/ 10481158 w 12194304"/>
              <a:gd name="connsiteY339" fmla="*/ 691109 h 4820481"/>
              <a:gd name="connsiteX340" fmla="*/ 10452129 w 12194304"/>
              <a:gd name="connsiteY340" fmla="*/ 663462 h 4820481"/>
              <a:gd name="connsiteX341" fmla="*/ 10430012 w 12194304"/>
              <a:gd name="connsiteY341" fmla="*/ 662080 h 4820481"/>
              <a:gd name="connsiteX342" fmla="*/ 10430012 w 12194304"/>
              <a:gd name="connsiteY342" fmla="*/ 661619 h 4820481"/>
              <a:gd name="connsiteX343" fmla="*/ 10456391 w 12194304"/>
              <a:gd name="connsiteY343" fmla="*/ 531452 h 4820481"/>
              <a:gd name="connsiteX344" fmla="*/ 10445678 w 12194304"/>
              <a:gd name="connsiteY344" fmla="*/ 532603 h 4820481"/>
              <a:gd name="connsiteX345" fmla="*/ 10377023 w 12194304"/>
              <a:gd name="connsiteY345" fmla="*/ 635816 h 4820481"/>
              <a:gd name="connsiteX346" fmla="*/ 10388082 w 12194304"/>
              <a:gd name="connsiteY346" fmla="*/ 647336 h 4820481"/>
              <a:gd name="connsiteX347" fmla="*/ 10426326 w 12194304"/>
              <a:gd name="connsiteY347" fmla="*/ 647336 h 4820481"/>
              <a:gd name="connsiteX348" fmla="*/ 10426326 w 12194304"/>
              <a:gd name="connsiteY348" fmla="*/ 648718 h 4820481"/>
              <a:gd name="connsiteX349" fmla="*/ 10461344 w 12194304"/>
              <a:gd name="connsiteY349" fmla="*/ 648718 h 4820481"/>
              <a:gd name="connsiteX350" fmla="*/ 10474246 w 12194304"/>
              <a:gd name="connsiteY350" fmla="*/ 635355 h 4820481"/>
              <a:gd name="connsiteX351" fmla="*/ 10460884 w 12194304"/>
              <a:gd name="connsiteY351" fmla="*/ 541358 h 4820481"/>
              <a:gd name="connsiteX352" fmla="*/ 10456391 w 12194304"/>
              <a:gd name="connsiteY352" fmla="*/ 531452 h 4820481"/>
              <a:gd name="connsiteX353" fmla="*/ 10488070 w 12194304"/>
              <a:gd name="connsiteY353" fmla="*/ 526613 h 4820481"/>
              <a:gd name="connsiteX354" fmla="*/ 10476089 w 12194304"/>
              <a:gd name="connsiteY354" fmla="*/ 539976 h 4820481"/>
              <a:gd name="connsiteX355" fmla="*/ 10485765 w 12194304"/>
              <a:gd name="connsiteY355" fmla="*/ 605866 h 4820481"/>
              <a:gd name="connsiteX356" fmla="*/ 10494520 w 12194304"/>
              <a:gd name="connsiteY356" fmla="*/ 645953 h 4820481"/>
              <a:gd name="connsiteX357" fmla="*/ 10535989 w 12194304"/>
              <a:gd name="connsiteY357" fmla="*/ 649639 h 4820481"/>
              <a:gd name="connsiteX358" fmla="*/ 10535989 w 12194304"/>
              <a:gd name="connsiteY358" fmla="*/ 649178 h 4820481"/>
              <a:gd name="connsiteX359" fmla="*/ 10547048 w 12194304"/>
              <a:gd name="connsiteY359" fmla="*/ 649178 h 4820481"/>
              <a:gd name="connsiteX360" fmla="*/ 10579762 w 12194304"/>
              <a:gd name="connsiteY360" fmla="*/ 608170 h 4820481"/>
              <a:gd name="connsiteX361" fmla="*/ 10488070 w 12194304"/>
              <a:gd name="connsiteY361" fmla="*/ 526613 h 4820481"/>
              <a:gd name="connsiteX362" fmla="*/ 10473728 w 12194304"/>
              <a:gd name="connsiteY362" fmla="*/ 10 h 4820481"/>
              <a:gd name="connsiteX363" fmla="*/ 10484383 w 12194304"/>
              <a:gd name="connsiteY363" fmla="*/ 7785 h 4820481"/>
              <a:gd name="connsiteX364" fmla="*/ 10552577 w 12194304"/>
              <a:gd name="connsiteY364" fmla="*/ 105469 h 4820481"/>
              <a:gd name="connsiteX365" fmla="*/ 10682514 w 12194304"/>
              <a:gd name="connsiteY365" fmla="*/ 293463 h 4820481"/>
              <a:gd name="connsiteX366" fmla="*/ 10780659 w 12194304"/>
              <a:gd name="connsiteY366" fmla="*/ 362579 h 4820481"/>
              <a:gd name="connsiteX367" fmla="*/ 10835951 w 12194304"/>
              <a:gd name="connsiteY367" fmla="*/ 339080 h 4820481"/>
              <a:gd name="connsiteX368" fmla="*/ 10847010 w 12194304"/>
              <a:gd name="connsiteY368" fmla="*/ 330325 h 4820481"/>
              <a:gd name="connsiteX369" fmla="*/ 10854382 w 12194304"/>
              <a:gd name="connsiteY369" fmla="*/ 342766 h 4820481"/>
              <a:gd name="connsiteX370" fmla="*/ 10757620 w 12194304"/>
              <a:gd name="connsiteY370" fmla="*/ 465331 h 4820481"/>
              <a:gd name="connsiteX371" fmla="*/ 10745180 w 12194304"/>
              <a:gd name="connsiteY371" fmla="*/ 467174 h 4820481"/>
              <a:gd name="connsiteX372" fmla="*/ 10725366 w 12194304"/>
              <a:gd name="connsiteY372" fmla="*/ 492516 h 4820481"/>
              <a:gd name="connsiteX373" fmla="*/ 10731817 w 12194304"/>
              <a:gd name="connsiteY373" fmla="*/ 604944 h 4820481"/>
              <a:gd name="connsiteX374" fmla="*/ 10736885 w 12194304"/>
              <a:gd name="connsiteY374" fmla="*/ 695256 h 4820481"/>
              <a:gd name="connsiteX375" fmla="*/ 10762228 w 12194304"/>
              <a:gd name="connsiteY375" fmla="*/ 731196 h 4820481"/>
              <a:gd name="connsiteX376" fmla="*/ 10926723 w 12194304"/>
              <a:gd name="connsiteY376" fmla="*/ 794782 h 4820481"/>
              <a:gd name="connsiteX377" fmla="*/ 10972800 w 12194304"/>
              <a:gd name="connsiteY377" fmla="*/ 793860 h 4820481"/>
              <a:gd name="connsiteX378" fmla="*/ 11041455 w 12194304"/>
              <a:gd name="connsiteY378" fmla="*/ 761145 h 4820481"/>
              <a:gd name="connsiteX379" fmla="*/ 11060347 w 12194304"/>
              <a:gd name="connsiteY379" fmla="*/ 760224 h 4820481"/>
              <a:gd name="connsiteX380" fmla="*/ 11352936 w 12194304"/>
              <a:gd name="connsiteY380" fmla="*/ 477772 h 4820481"/>
              <a:gd name="connsiteX381" fmla="*/ 11361230 w 12194304"/>
              <a:gd name="connsiteY381" fmla="*/ 492977 h 4820481"/>
              <a:gd name="connsiteX382" fmla="*/ 11500843 w 12194304"/>
              <a:gd name="connsiteY382" fmla="*/ 787410 h 4820481"/>
              <a:gd name="connsiteX383" fmla="*/ 11658426 w 12194304"/>
              <a:gd name="connsiteY383" fmla="*/ 926563 h 4820481"/>
              <a:gd name="connsiteX384" fmla="*/ 11725700 w 12194304"/>
              <a:gd name="connsiteY384" fmla="*/ 939464 h 4820481"/>
              <a:gd name="connsiteX385" fmla="*/ 11791129 w 12194304"/>
              <a:gd name="connsiteY385" fmla="*/ 862054 h 4820481"/>
              <a:gd name="connsiteX386" fmla="*/ 11784218 w 12194304"/>
              <a:gd name="connsiteY386" fmla="*/ 1001208 h 4820481"/>
              <a:gd name="connsiteX387" fmla="*/ 11690220 w 12194304"/>
              <a:gd name="connsiteY387" fmla="*/ 1051892 h 4820481"/>
              <a:gd name="connsiteX388" fmla="*/ 11608204 w 12194304"/>
              <a:gd name="connsiteY388" fmla="*/ 1038530 h 4820481"/>
              <a:gd name="connsiteX389" fmla="*/ 11600370 w 12194304"/>
              <a:gd name="connsiteY389" fmla="*/ 1047285 h 4820481"/>
              <a:gd name="connsiteX390" fmla="*/ 11619262 w 12194304"/>
              <a:gd name="connsiteY390" fmla="*/ 1508977 h 4820481"/>
              <a:gd name="connsiteX391" fmla="*/ 11628016 w 12194304"/>
              <a:gd name="connsiteY391" fmla="*/ 1530633 h 4820481"/>
              <a:gd name="connsiteX392" fmla="*/ 11741366 w 12194304"/>
              <a:gd name="connsiteY392" fmla="*/ 1697432 h 4820481"/>
              <a:gd name="connsiteX393" fmla="*/ 11740444 w 12194304"/>
              <a:gd name="connsiteY393" fmla="*/ 1726461 h 4820481"/>
              <a:gd name="connsiteX394" fmla="*/ 11662574 w 12194304"/>
              <a:gd name="connsiteY394" fmla="*/ 1884506 h 4820481"/>
              <a:gd name="connsiteX395" fmla="*/ 11667182 w 12194304"/>
              <a:gd name="connsiteY395" fmla="*/ 2010757 h 4820481"/>
              <a:gd name="connsiteX396" fmla="*/ 11706808 w 12194304"/>
              <a:gd name="connsiteY396" fmla="*/ 2134243 h 4820481"/>
              <a:gd name="connsiteX397" fmla="*/ 11853333 w 12194304"/>
              <a:gd name="connsiteY397" fmla="*/ 2242064 h 4820481"/>
              <a:gd name="connsiteX398" fmla="*/ 11975438 w 12194304"/>
              <a:gd name="connsiteY398" fmla="*/ 2298739 h 4820481"/>
              <a:gd name="connsiteX399" fmla="*/ 12104914 w 12194304"/>
              <a:gd name="connsiteY399" fmla="*/ 2384903 h 4820481"/>
              <a:gd name="connsiteX400" fmla="*/ 12173108 w 12194304"/>
              <a:gd name="connsiteY400" fmla="*/ 2428676 h 4820481"/>
              <a:gd name="connsiteX401" fmla="*/ 12187392 w 12194304"/>
              <a:gd name="connsiteY401" fmla="*/ 2454019 h 4820481"/>
              <a:gd name="connsiteX402" fmla="*/ 12194304 w 12194304"/>
              <a:gd name="connsiteY402" fmla="*/ 3575075 h 4820481"/>
              <a:gd name="connsiteX403" fmla="*/ 12192000 w 12194304"/>
              <a:gd name="connsiteY403" fmla="*/ 3575135 h 4820481"/>
              <a:gd name="connsiteX404" fmla="*/ 12192000 w 12194304"/>
              <a:gd name="connsiteY404" fmla="*/ 4820481 h 4820481"/>
              <a:gd name="connsiteX405" fmla="*/ 0 w 12194304"/>
              <a:gd name="connsiteY405" fmla="*/ 4820481 h 4820481"/>
              <a:gd name="connsiteX406" fmla="*/ 0 w 12194304"/>
              <a:gd name="connsiteY406" fmla="*/ 3487792 h 4820481"/>
              <a:gd name="connsiteX407" fmla="*/ 6096353 w 12194304"/>
              <a:gd name="connsiteY407" fmla="*/ 3487792 h 4820481"/>
              <a:gd name="connsiteX408" fmla="*/ 6440981 w 12194304"/>
              <a:gd name="connsiteY408" fmla="*/ 3483613 h 4820481"/>
              <a:gd name="connsiteX409" fmla="*/ 6446234 w 12194304"/>
              <a:gd name="connsiteY409" fmla="*/ 3483495 h 4820481"/>
              <a:gd name="connsiteX410" fmla="*/ 6745220 w 12194304"/>
              <a:gd name="connsiteY410" fmla="*/ 3425988 h 4820481"/>
              <a:gd name="connsiteX411" fmla="*/ 6744766 w 12194304"/>
              <a:gd name="connsiteY411" fmla="*/ 3416109 h 4820481"/>
              <a:gd name="connsiteX412" fmla="*/ 6688091 w 12194304"/>
              <a:gd name="connsiteY412" fmla="*/ 3144254 h 4820481"/>
              <a:gd name="connsiteX413" fmla="*/ 6682101 w 12194304"/>
              <a:gd name="connsiteY413" fmla="*/ 3133656 h 4820481"/>
              <a:gd name="connsiteX414" fmla="*/ 6670581 w 12194304"/>
              <a:gd name="connsiteY414" fmla="*/ 3285250 h 4820481"/>
              <a:gd name="connsiteX415" fmla="*/ 6667356 w 12194304"/>
              <a:gd name="connsiteY415" fmla="*/ 3286171 h 4820481"/>
              <a:gd name="connsiteX416" fmla="*/ 6633259 w 12194304"/>
              <a:gd name="connsiteY416" fmla="*/ 3150244 h 4820481"/>
              <a:gd name="connsiteX417" fmla="*/ 6610221 w 12194304"/>
              <a:gd name="connsiteY417" fmla="*/ 3154391 h 4820481"/>
              <a:gd name="connsiteX418" fmla="*/ 6580731 w 12194304"/>
              <a:gd name="connsiteY418" fmla="*/ 3159459 h 4820481"/>
              <a:gd name="connsiteX419" fmla="*/ 6567830 w 12194304"/>
              <a:gd name="connsiteY419" fmla="*/ 3164988 h 4820481"/>
              <a:gd name="connsiteX420" fmla="*/ 6544791 w 12194304"/>
              <a:gd name="connsiteY420" fmla="*/ 3153930 h 4820481"/>
              <a:gd name="connsiteX421" fmla="*/ 6531890 w 12194304"/>
              <a:gd name="connsiteY421" fmla="*/ 3162224 h 4820481"/>
              <a:gd name="connsiteX422" fmla="*/ 6531890 w 12194304"/>
              <a:gd name="connsiteY422" fmla="*/ 3262211 h 4820481"/>
              <a:gd name="connsiteX423" fmla="*/ 6528204 w 12194304"/>
              <a:gd name="connsiteY423" fmla="*/ 3272809 h 4820481"/>
              <a:gd name="connsiteX424" fmla="*/ 6458166 w 12194304"/>
              <a:gd name="connsiteY424" fmla="*/ 3160841 h 4820481"/>
              <a:gd name="connsiteX425" fmla="*/ 6445265 w 12194304"/>
              <a:gd name="connsiteY425" fmla="*/ 3194938 h 4820481"/>
              <a:gd name="connsiteX426" fmla="*/ 6419461 w 12194304"/>
              <a:gd name="connsiteY426" fmla="*/ 3139646 h 4820481"/>
              <a:gd name="connsiteX427" fmla="*/ 6417158 w 12194304"/>
              <a:gd name="connsiteY427" fmla="*/ 3183880 h 4820481"/>
              <a:gd name="connsiteX428" fmla="*/ 6413011 w 12194304"/>
              <a:gd name="connsiteY428" fmla="*/ 3197703 h 4820481"/>
              <a:gd name="connsiteX429" fmla="*/ 6399648 w 12194304"/>
              <a:gd name="connsiteY429" fmla="*/ 3190330 h 4820481"/>
              <a:gd name="connsiteX430" fmla="*/ 6354493 w 12194304"/>
              <a:gd name="connsiteY430" fmla="*/ 3024453 h 4820481"/>
              <a:gd name="connsiteX431" fmla="*/ 6337905 w 12194304"/>
              <a:gd name="connsiteY431" fmla="*/ 3012934 h 4820481"/>
              <a:gd name="connsiteX432" fmla="*/ 6279387 w 12194304"/>
              <a:gd name="connsiteY432" fmla="*/ 3027679 h 4820481"/>
              <a:gd name="connsiteX433" fmla="*/ 6260034 w 12194304"/>
              <a:gd name="connsiteY433" fmla="*/ 3010169 h 4820481"/>
              <a:gd name="connsiteX434" fmla="*/ 6270632 w 12194304"/>
              <a:gd name="connsiteY434" fmla="*/ 2989435 h 4820481"/>
              <a:gd name="connsiteX435" fmla="*/ 6625426 w 12194304"/>
              <a:gd name="connsiteY435" fmla="*/ 2902349 h 4820481"/>
              <a:gd name="connsiteX436" fmla="*/ 6635102 w 12194304"/>
              <a:gd name="connsiteY436" fmla="*/ 2887604 h 4820481"/>
              <a:gd name="connsiteX437" fmla="*/ 6624966 w 12194304"/>
              <a:gd name="connsiteY437" fmla="*/ 2839684 h 4820481"/>
              <a:gd name="connsiteX438" fmla="*/ 6606535 w 12194304"/>
              <a:gd name="connsiteY438" fmla="*/ 2826782 h 4820481"/>
              <a:gd name="connsiteX439" fmla="*/ 6482587 w 12194304"/>
              <a:gd name="connsiteY439" fmla="*/ 2800519 h 4820481"/>
              <a:gd name="connsiteX440" fmla="*/ 6459549 w 12194304"/>
              <a:gd name="connsiteY440" fmla="*/ 2606995 h 4820481"/>
              <a:gd name="connsiteX441" fmla="*/ 6551242 w 12194304"/>
              <a:gd name="connsiteY441" fmla="*/ 2554927 h 4820481"/>
              <a:gd name="connsiteX442" fmla="*/ 6559536 w 12194304"/>
              <a:gd name="connsiteY442" fmla="*/ 2538800 h 4820481"/>
              <a:gd name="connsiteX443" fmla="*/ 6571516 w 12194304"/>
              <a:gd name="connsiteY443" fmla="*/ 2490880 h 4820481"/>
              <a:gd name="connsiteX444" fmla="*/ 6592711 w 12194304"/>
              <a:gd name="connsiteY444" fmla="*/ 2485811 h 4820481"/>
              <a:gd name="connsiteX445" fmla="*/ 6585339 w 12194304"/>
              <a:gd name="connsiteY445" fmla="*/ 2497331 h 4820481"/>
              <a:gd name="connsiteX446" fmla="*/ 6582114 w 12194304"/>
              <a:gd name="connsiteY446" fmla="*/ 2539261 h 4820481"/>
              <a:gd name="connsiteX447" fmla="*/ 6608838 w 12194304"/>
              <a:gd name="connsiteY447" fmla="*/ 2544791 h 4820481"/>
              <a:gd name="connsiteX448" fmla="*/ 6722649 w 12194304"/>
              <a:gd name="connsiteY448" fmla="*/ 2567368 h 4820481"/>
              <a:gd name="connsiteX449" fmla="*/ 6793147 w 12194304"/>
              <a:gd name="connsiteY449" fmla="*/ 2657679 h 4820481"/>
              <a:gd name="connsiteX450" fmla="*/ 6762275 w 12194304"/>
              <a:gd name="connsiteY450" fmla="*/ 2754441 h 4820481"/>
              <a:gd name="connsiteX451" fmla="*/ 6678876 w 12194304"/>
              <a:gd name="connsiteY451" fmla="*/ 2810655 h 4820481"/>
              <a:gd name="connsiteX452" fmla="*/ 6663670 w 12194304"/>
              <a:gd name="connsiteY452" fmla="*/ 2838301 h 4820481"/>
              <a:gd name="connsiteX453" fmla="*/ 6671042 w 12194304"/>
              <a:gd name="connsiteY453" fmla="*/ 2874242 h 4820481"/>
              <a:gd name="connsiteX454" fmla="*/ 6689934 w 12194304"/>
              <a:gd name="connsiteY454" fmla="*/ 2886222 h 4820481"/>
              <a:gd name="connsiteX455" fmla="*/ 7039659 w 12194304"/>
              <a:gd name="connsiteY455" fmla="*/ 2799597 h 4820481"/>
              <a:gd name="connsiteX456" fmla="*/ 7062237 w 12194304"/>
              <a:gd name="connsiteY456" fmla="*/ 2813880 h 4820481"/>
              <a:gd name="connsiteX457" fmla="*/ 7049336 w 12194304"/>
              <a:gd name="connsiteY457" fmla="*/ 2837380 h 4820481"/>
              <a:gd name="connsiteX458" fmla="*/ 7029061 w 12194304"/>
              <a:gd name="connsiteY458" fmla="*/ 2859958 h 4820481"/>
              <a:gd name="connsiteX459" fmla="*/ 7021689 w 12194304"/>
              <a:gd name="connsiteY459" fmla="*/ 2963170 h 4820481"/>
              <a:gd name="connsiteX460" fmla="*/ 6996347 w 12194304"/>
              <a:gd name="connsiteY460" fmla="*/ 2929534 h 4820481"/>
              <a:gd name="connsiteX461" fmla="*/ 6966857 w 12194304"/>
              <a:gd name="connsiteY461" fmla="*/ 3023071 h 4820481"/>
              <a:gd name="connsiteX462" fmla="*/ 6936907 w 12194304"/>
              <a:gd name="connsiteY462" fmla="*/ 2974229 h 4820481"/>
              <a:gd name="connsiteX463" fmla="*/ 6925849 w 12194304"/>
              <a:gd name="connsiteY463" fmla="*/ 3123979 h 4820481"/>
              <a:gd name="connsiteX464" fmla="*/ 6883458 w 12194304"/>
              <a:gd name="connsiteY464" fmla="*/ 3018463 h 4820481"/>
              <a:gd name="connsiteX465" fmla="*/ 6879311 w 12194304"/>
              <a:gd name="connsiteY465" fmla="*/ 3018463 h 4820481"/>
              <a:gd name="connsiteX466" fmla="*/ 6846136 w 12194304"/>
              <a:gd name="connsiteY466" fmla="*/ 3093568 h 4820481"/>
              <a:gd name="connsiteX467" fmla="*/ 6824479 w 12194304"/>
              <a:gd name="connsiteY467" fmla="*/ 3070530 h 4820481"/>
              <a:gd name="connsiteX468" fmla="*/ 6824479 w 12194304"/>
              <a:gd name="connsiteY468" fmla="*/ 3158999 h 4820481"/>
              <a:gd name="connsiteX469" fmla="*/ 6798676 w 12194304"/>
              <a:gd name="connsiteY469" fmla="*/ 3121676 h 4820481"/>
              <a:gd name="connsiteX470" fmla="*/ 6794529 w 12194304"/>
              <a:gd name="connsiteY470" fmla="*/ 3122597 h 4820481"/>
              <a:gd name="connsiteX471" fmla="*/ 6794529 w 12194304"/>
              <a:gd name="connsiteY471" fmla="*/ 3311513 h 4820481"/>
              <a:gd name="connsiteX472" fmla="*/ 6789921 w 12194304"/>
              <a:gd name="connsiteY472" fmla="*/ 3312435 h 4820481"/>
              <a:gd name="connsiteX473" fmla="*/ 6739697 w 12194304"/>
              <a:gd name="connsiteY473" fmla="*/ 3190330 h 4820481"/>
              <a:gd name="connsiteX474" fmla="*/ 6783010 w 12194304"/>
              <a:gd name="connsiteY474" fmla="*/ 3416569 h 4820481"/>
              <a:gd name="connsiteX475" fmla="*/ 6784029 w 12194304"/>
              <a:gd name="connsiteY475" fmla="*/ 3418523 h 4820481"/>
              <a:gd name="connsiteX476" fmla="*/ 6884710 w 12194304"/>
              <a:gd name="connsiteY476" fmla="*/ 3399158 h 4820481"/>
              <a:gd name="connsiteX477" fmla="*/ 6918477 w 12194304"/>
              <a:gd name="connsiteY477" fmla="*/ 3380168 h 4820481"/>
              <a:gd name="connsiteX478" fmla="*/ 7239634 w 12194304"/>
              <a:gd name="connsiteY478" fmla="*/ 3146097 h 4820481"/>
              <a:gd name="connsiteX479" fmla="*/ 7380629 w 12194304"/>
              <a:gd name="connsiteY479" fmla="*/ 3082050 h 4820481"/>
              <a:gd name="connsiteX480" fmla="*/ 7391227 w 12194304"/>
              <a:gd name="connsiteY480" fmla="*/ 3073755 h 4820481"/>
              <a:gd name="connsiteX481" fmla="*/ 7381090 w 12194304"/>
              <a:gd name="connsiteY481" fmla="*/ 3065001 h 4820481"/>
              <a:gd name="connsiteX482" fmla="*/ 7299534 w 12194304"/>
              <a:gd name="connsiteY482" fmla="*/ 2990817 h 4820481"/>
              <a:gd name="connsiteX483" fmla="*/ 7308749 w 12194304"/>
              <a:gd name="connsiteY483" fmla="*/ 2867791 h 4820481"/>
              <a:gd name="connsiteX484" fmla="*/ 7384316 w 12194304"/>
              <a:gd name="connsiteY484" fmla="*/ 2842448 h 4820481"/>
              <a:gd name="connsiteX485" fmla="*/ 7487529 w 12194304"/>
              <a:gd name="connsiteY485" fmla="*/ 2899584 h 4820481"/>
              <a:gd name="connsiteX486" fmla="*/ 7549733 w 12194304"/>
              <a:gd name="connsiteY486" fmla="*/ 2960867 h 4820481"/>
              <a:gd name="connsiteX487" fmla="*/ 7569085 w 12194304"/>
              <a:gd name="connsiteY487" fmla="*/ 2963170 h 4820481"/>
              <a:gd name="connsiteX488" fmla="*/ 7639123 w 12194304"/>
              <a:gd name="connsiteY488" fmla="*/ 2913407 h 4820481"/>
              <a:gd name="connsiteX489" fmla="*/ 7644191 w 12194304"/>
              <a:gd name="connsiteY489" fmla="*/ 2890369 h 4820481"/>
              <a:gd name="connsiteX490" fmla="*/ 7572311 w 12194304"/>
              <a:gd name="connsiteY490" fmla="*/ 2714354 h 4820481"/>
              <a:gd name="connsiteX491" fmla="*/ 7563556 w 12194304"/>
              <a:gd name="connsiteY491" fmla="*/ 2607455 h 4820481"/>
              <a:gd name="connsiteX492" fmla="*/ 7631289 w 12194304"/>
              <a:gd name="connsiteY492" fmla="*/ 2501017 h 4820481"/>
              <a:gd name="connsiteX493" fmla="*/ 7766295 w 12194304"/>
              <a:gd name="connsiteY493" fmla="*/ 2520830 h 4820481"/>
              <a:gd name="connsiteX494" fmla="*/ 7884253 w 12194304"/>
              <a:gd name="connsiteY494" fmla="*/ 2714354 h 4820481"/>
              <a:gd name="connsiteX495" fmla="*/ 7893007 w 12194304"/>
              <a:gd name="connsiteY495" fmla="*/ 2749833 h 4820481"/>
              <a:gd name="connsiteX496" fmla="*/ 7918811 w 12194304"/>
              <a:gd name="connsiteY496" fmla="*/ 2765499 h 4820481"/>
              <a:gd name="connsiteX497" fmla="*/ 7973642 w 12194304"/>
              <a:gd name="connsiteY497" fmla="*/ 2749833 h 4820481"/>
              <a:gd name="connsiteX498" fmla="*/ 7987465 w 12194304"/>
              <a:gd name="connsiteY498" fmla="*/ 2665512 h 4820481"/>
              <a:gd name="connsiteX499" fmla="*/ 7963505 w 12194304"/>
              <a:gd name="connsiteY499" fmla="*/ 2642013 h 4820481"/>
              <a:gd name="connsiteX500" fmla="*/ 7904527 w 12194304"/>
              <a:gd name="connsiteY500" fmla="*/ 2636023 h 4820481"/>
              <a:gd name="connsiteX501" fmla="*/ 7892546 w 12194304"/>
              <a:gd name="connsiteY501" fmla="*/ 2624964 h 4820481"/>
              <a:gd name="connsiteX502" fmla="*/ 7894389 w 12194304"/>
              <a:gd name="connsiteY502" fmla="*/ 2563221 h 4820481"/>
              <a:gd name="connsiteX503" fmla="*/ 7908673 w 12194304"/>
              <a:gd name="connsiteY503" fmla="*/ 2553545 h 4820481"/>
              <a:gd name="connsiteX504" fmla="*/ 7954750 w 12194304"/>
              <a:gd name="connsiteY504" fmla="*/ 2554006 h 4820481"/>
              <a:gd name="connsiteX505" fmla="*/ 7976868 w 12194304"/>
              <a:gd name="connsiteY505" fmla="*/ 2532350 h 4820481"/>
              <a:gd name="connsiteX506" fmla="*/ 7970877 w 12194304"/>
              <a:gd name="connsiteY506" fmla="*/ 2464156 h 4820481"/>
              <a:gd name="connsiteX507" fmla="*/ 7986544 w 12194304"/>
              <a:gd name="connsiteY507" fmla="*/ 2443421 h 4820481"/>
              <a:gd name="connsiteX508" fmla="*/ 8030778 w 12194304"/>
              <a:gd name="connsiteY508" fmla="*/ 2438813 h 4820481"/>
              <a:gd name="connsiteX509" fmla="*/ 8049209 w 12194304"/>
              <a:gd name="connsiteY509" fmla="*/ 2454940 h 4820481"/>
              <a:gd name="connsiteX510" fmla="*/ 8055659 w 12194304"/>
              <a:gd name="connsiteY510" fmla="*/ 2524516 h 4820481"/>
              <a:gd name="connsiteX511" fmla="*/ 8092982 w 12194304"/>
              <a:gd name="connsiteY511" fmla="*/ 2559535 h 4820481"/>
              <a:gd name="connsiteX512" fmla="*/ 8129382 w 12194304"/>
              <a:gd name="connsiteY512" fmla="*/ 2559535 h 4820481"/>
              <a:gd name="connsiteX513" fmla="*/ 8153803 w 12194304"/>
              <a:gd name="connsiteY513" fmla="*/ 2584417 h 4820481"/>
              <a:gd name="connsiteX514" fmla="*/ 8150117 w 12194304"/>
              <a:gd name="connsiteY514" fmla="*/ 2635101 h 4820481"/>
              <a:gd name="connsiteX515" fmla="*/ 8135373 w 12194304"/>
              <a:gd name="connsiteY515" fmla="*/ 2648003 h 4820481"/>
              <a:gd name="connsiteX516" fmla="*/ 8092521 w 12194304"/>
              <a:gd name="connsiteY516" fmla="*/ 2645699 h 4820481"/>
              <a:gd name="connsiteX517" fmla="*/ 8068100 w 12194304"/>
              <a:gd name="connsiteY517" fmla="*/ 2671963 h 4820481"/>
              <a:gd name="connsiteX518" fmla="*/ 8071786 w 12194304"/>
              <a:gd name="connsiteY518" fmla="*/ 2711589 h 4820481"/>
              <a:gd name="connsiteX519" fmla="*/ 8095285 w 12194304"/>
              <a:gd name="connsiteY519" fmla="*/ 2730942 h 4820481"/>
              <a:gd name="connsiteX520" fmla="*/ 8209096 w 12194304"/>
              <a:gd name="connsiteY520" fmla="*/ 2720805 h 4820481"/>
              <a:gd name="connsiteX521" fmla="*/ 8263006 w 12194304"/>
              <a:gd name="connsiteY521" fmla="*/ 2719423 h 4820481"/>
              <a:gd name="connsiteX522" fmla="*/ 8407228 w 12194304"/>
              <a:gd name="connsiteY522" fmla="*/ 2719423 h 4820481"/>
              <a:gd name="connsiteX523" fmla="*/ 9053228 w 12194304"/>
              <a:gd name="connsiteY523" fmla="*/ 2565525 h 4820481"/>
              <a:gd name="connsiteX524" fmla="*/ 9149990 w 12194304"/>
              <a:gd name="connsiteY524" fmla="*/ 2517605 h 4820481"/>
              <a:gd name="connsiteX525" fmla="*/ 9170264 w 12194304"/>
              <a:gd name="connsiteY525" fmla="*/ 2480282 h 4820481"/>
              <a:gd name="connsiteX526" fmla="*/ 9162892 w 12194304"/>
              <a:gd name="connsiteY526" fmla="*/ 2419000 h 4820481"/>
              <a:gd name="connsiteX527" fmla="*/ 9139393 w 12194304"/>
              <a:gd name="connsiteY527" fmla="*/ 2407020 h 4820481"/>
              <a:gd name="connsiteX528" fmla="*/ 9055993 w 12194304"/>
              <a:gd name="connsiteY528" fmla="*/ 2449872 h 4820481"/>
              <a:gd name="connsiteX529" fmla="*/ 9040787 w 12194304"/>
              <a:gd name="connsiteY529" fmla="*/ 2448950 h 4820481"/>
              <a:gd name="connsiteX530" fmla="*/ 9040326 w 12194304"/>
              <a:gd name="connsiteY530" fmla="*/ 2433745 h 4820481"/>
              <a:gd name="connsiteX531" fmla="*/ 9112207 w 12194304"/>
              <a:gd name="connsiteY531" fmla="*/ 2337444 h 4820481"/>
              <a:gd name="connsiteX532" fmla="*/ 9118658 w 12194304"/>
              <a:gd name="connsiteY532" fmla="*/ 2332836 h 4820481"/>
              <a:gd name="connsiteX533" fmla="*/ 9129255 w 12194304"/>
              <a:gd name="connsiteY533" fmla="*/ 2281229 h 4820481"/>
              <a:gd name="connsiteX534" fmla="*/ 9134785 w 12194304"/>
              <a:gd name="connsiteY534" fmla="*/ 2254965 h 4820481"/>
              <a:gd name="connsiteX535" fmla="*/ 9173950 w 12194304"/>
              <a:gd name="connsiteY535" fmla="*/ 2240221 h 4820481"/>
              <a:gd name="connsiteX536" fmla="*/ 9194224 w 12194304"/>
              <a:gd name="connsiteY536" fmla="*/ 2255887 h 4820481"/>
              <a:gd name="connsiteX537" fmla="*/ 9227400 w 12194304"/>
              <a:gd name="connsiteY537" fmla="*/ 2270171 h 4820481"/>
              <a:gd name="connsiteX538" fmla="*/ 9354572 w 12194304"/>
              <a:gd name="connsiteY538" fmla="*/ 2212575 h 4820481"/>
              <a:gd name="connsiteX539" fmla="*/ 9374385 w 12194304"/>
              <a:gd name="connsiteY539" fmla="*/ 2185849 h 4820481"/>
              <a:gd name="connsiteX540" fmla="*/ 9353190 w 12194304"/>
              <a:gd name="connsiteY540" fmla="*/ 2170644 h 4820481"/>
              <a:gd name="connsiteX541" fmla="*/ 9324622 w 12194304"/>
              <a:gd name="connsiteY541" fmla="*/ 2180781 h 4820481"/>
              <a:gd name="connsiteX542" fmla="*/ 9309417 w 12194304"/>
              <a:gd name="connsiteY542" fmla="*/ 2166036 h 4820481"/>
              <a:gd name="connsiteX543" fmla="*/ 9336142 w 12194304"/>
              <a:gd name="connsiteY543" fmla="*/ 2108440 h 4820481"/>
              <a:gd name="connsiteX544" fmla="*/ 9356877 w 12194304"/>
              <a:gd name="connsiteY544" fmla="*/ 2094156 h 4820481"/>
              <a:gd name="connsiteX545" fmla="*/ 9561920 w 12194304"/>
              <a:gd name="connsiteY545" fmla="*/ 2044854 h 4820481"/>
              <a:gd name="connsiteX546" fmla="*/ 9584037 w 12194304"/>
              <a:gd name="connsiteY546" fmla="*/ 2019051 h 4820481"/>
              <a:gd name="connsiteX547" fmla="*/ 9547636 w 12194304"/>
              <a:gd name="connsiteY547" fmla="*/ 1967444 h 4820481"/>
              <a:gd name="connsiteX548" fmla="*/ 9546714 w 12194304"/>
              <a:gd name="connsiteY548" fmla="*/ 1967444 h 4820481"/>
              <a:gd name="connsiteX549" fmla="*/ 9545793 w 12194304"/>
              <a:gd name="connsiteY549" fmla="*/ 1966984 h 4820481"/>
              <a:gd name="connsiteX550" fmla="*/ 9505245 w 12194304"/>
              <a:gd name="connsiteY550" fmla="*/ 1912613 h 4820481"/>
              <a:gd name="connsiteX551" fmla="*/ 9467000 w 12194304"/>
              <a:gd name="connsiteY551" fmla="*/ 1296562 h 4820481"/>
              <a:gd name="connsiteX552" fmla="*/ 9442119 w 12194304"/>
              <a:gd name="connsiteY552" fmla="*/ 1257857 h 4820481"/>
              <a:gd name="connsiteX553" fmla="*/ 9351347 w 12194304"/>
              <a:gd name="connsiteY553" fmla="*/ 1173536 h 4820481"/>
              <a:gd name="connsiteX554" fmla="*/ 9333838 w 12194304"/>
              <a:gd name="connsiteY554" fmla="*/ 1067559 h 4820481"/>
              <a:gd name="connsiteX555" fmla="*/ 9341671 w 12194304"/>
              <a:gd name="connsiteY555" fmla="*/ 1057422 h 4820481"/>
              <a:gd name="connsiteX556" fmla="*/ 9352730 w 12194304"/>
              <a:gd name="connsiteY556" fmla="*/ 1064333 h 4820481"/>
              <a:gd name="connsiteX557" fmla="*/ 9360562 w 12194304"/>
              <a:gd name="connsiteY557" fmla="*/ 1078156 h 4820481"/>
              <a:gd name="connsiteX558" fmla="*/ 9455482 w 12194304"/>
              <a:gd name="connsiteY558" fmla="*/ 1109028 h 4820481"/>
              <a:gd name="connsiteX559" fmla="*/ 9543949 w 12194304"/>
              <a:gd name="connsiteY559" fmla="*/ 1038530 h 4820481"/>
              <a:gd name="connsiteX560" fmla="*/ 9707984 w 12194304"/>
              <a:gd name="connsiteY560" fmla="*/ 727509 h 4820481"/>
              <a:gd name="connsiteX561" fmla="*/ 9749454 w 12194304"/>
              <a:gd name="connsiteY561" fmla="*/ 529378 h 4820481"/>
              <a:gd name="connsiteX562" fmla="*/ 9757747 w 12194304"/>
              <a:gd name="connsiteY562" fmla="*/ 514172 h 4820481"/>
              <a:gd name="connsiteX563" fmla="*/ 9771570 w 12194304"/>
              <a:gd name="connsiteY563" fmla="*/ 524770 h 4820481"/>
              <a:gd name="connsiteX564" fmla="*/ 9930997 w 12194304"/>
              <a:gd name="connsiteY564" fmla="*/ 740872 h 4820481"/>
              <a:gd name="connsiteX565" fmla="*/ 10141569 w 12194304"/>
              <a:gd name="connsiteY565" fmla="*/ 851457 h 4820481"/>
              <a:gd name="connsiteX566" fmla="*/ 10155392 w 12194304"/>
              <a:gd name="connsiteY566" fmla="*/ 855143 h 4820481"/>
              <a:gd name="connsiteX567" fmla="*/ 10162304 w 12194304"/>
              <a:gd name="connsiteY567" fmla="*/ 872652 h 4820481"/>
              <a:gd name="connsiteX568" fmla="*/ 10082590 w 12194304"/>
              <a:gd name="connsiteY568" fmla="*/ 961581 h 4820481"/>
              <a:gd name="connsiteX569" fmla="*/ 10077983 w 12194304"/>
              <a:gd name="connsiteY569" fmla="*/ 976326 h 4820481"/>
              <a:gd name="connsiteX570" fmla="*/ 10096874 w 12194304"/>
              <a:gd name="connsiteY570" fmla="*/ 1003972 h 4820481"/>
              <a:gd name="connsiteX571" fmla="*/ 10119913 w 12194304"/>
              <a:gd name="connsiteY571" fmla="*/ 1004894 h 4820481"/>
              <a:gd name="connsiteX572" fmla="*/ 10238331 w 12194304"/>
              <a:gd name="connsiteY572" fmla="*/ 882789 h 4820481"/>
              <a:gd name="connsiteX573" fmla="*/ 10249851 w 12194304"/>
              <a:gd name="connsiteY573" fmla="*/ 841781 h 4820481"/>
              <a:gd name="connsiteX574" fmla="*/ 10211146 w 12194304"/>
              <a:gd name="connsiteY574" fmla="*/ 540897 h 4820481"/>
              <a:gd name="connsiteX575" fmla="*/ 10189029 w 12194304"/>
              <a:gd name="connsiteY575" fmla="*/ 522467 h 4820481"/>
              <a:gd name="connsiteX576" fmla="*/ 10121296 w 12194304"/>
              <a:gd name="connsiteY576" fmla="*/ 519702 h 4820481"/>
              <a:gd name="connsiteX577" fmla="*/ 10045268 w 12194304"/>
              <a:gd name="connsiteY577" fmla="*/ 429852 h 4820481"/>
              <a:gd name="connsiteX578" fmla="*/ 10045268 w 12194304"/>
              <a:gd name="connsiteY578" fmla="*/ 371334 h 4820481"/>
              <a:gd name="connsiteX579" fmla="*/ 10052641 w 12194304"/>
              <a:gd name="connsiteY579" fmla="*/ 359353 h 4820481"/>
              <a:gd name="connsiteX580" fmla="*/ 10064160 w 12194304"/>
              <a:gd name="connsiteY580" fmla="*/ 366265 h 4820481"/>
              <a:gd name="connsiteX581" fmla="*/ 10160922 w 12194304"/>
              <a:gd name="connsiteY581" fmla="*/ 379627 h 4820481"/>
              <a:gd name="connsiteX582" fmla="*/ 10249390 w 12194304"/>
              <a:gd name="connsiteY582" fmla="*/ 282865 h 4820481"/>
              <a:gd name="connsiteX583" fmla="*/ 10456276 w 12194304"/>
              <a:gd name="connsiteY583" fmla="*/ 13314 h 4820481"/>
              <a:gd name="connsiteX584" fmla="*/ 10462727 w 12194304"/>
              <a:gd name="connsiteY584" fmla="*/ 6403 h 4820481"/>
              <a:gd name="connsiteX585" fmla="*/ 10473728 w 12194304"/>
              <a:gd name="connsiteY585" fmla="*/ 10 h 4820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</a:cxnLst>
            <a:rect l="l" t="t" r="r" b="b"/>
            <a:pathLst>
              <a:path w="12194304" h="4820481">
                <a:moveTo>
                  <a:pt x="6736472" y="2661826"/>
                </a:moveTo>
                <a:lnTo>
                  <a:pt x="6723570" y="2680257"/>
                </a:lnTo>
                <a:cubicBezTo>
                  <a:pt x="6719423" y="2688090"/>
                  <a:pt x="6716659" y="2695463"/>
                  <a:pt x="6702836" y="2694080"/>
                </a:cubicBezTo>
                <a:cubicBezTo>
                  <a:pt x="6696846" y="2693619"/>
                  <a:pt x="6687170" y="2708364"/>
                  <a:pt x="6674268" y="2706982"/>
                </a:cubicBezTo>
                <a:cubicBezTo>
                  <a:pt x="6673807" y="2706982"/>
                  <a:pt x="6672886" y="2712050"/>
                  <a:pt x="6671964" y="2714354"/>
                </a:cubicBezTo>
                <a:cubicBezTo>
                  <a:pt x="6670121" y="2719884"/>
                  <a:pt x="6667356" y="2723109"/>
                  <a:pt x="6661827" y="2718501"/>
                </a:cubicBezTo>
                <a:cubicBezTo>
                  <a:pt x="6654455" y="2712050"/>
                  <a:pt x="6650768" y="2716658"/>
                  <a:pt x="6647543" y="2722648"/>
                </a:cubicBezTo>
                <a:cubicBezTo>
                  <a:pt x="6643396" y="2730021"/>
                  <a:pt x="6638789" y="2733246"/>
                  <a:pt x="6632337" y="2724952"/>
                </a:cubicBezTo>
                <a:cubicBezTo>
                  <a:pt x="6626347" y="2718040"/>
                  <a:pt x="6622200" y="2719884"/>
                  <a:pt x="6620818" y="2727716"/>
                </a:cubicBezTo>
                <a:cubicBezTo>
                  <a:pt x="6617593" y="2744765"/>
                  <a:pt x="6611142" y="2743383"/>
                  <a:pt x="6601466" y="2732324"/>
                </a:cubicBezTo>
                <a:cubicBezTo>
                  <a:pt x="6600545" y="2730942"/>
                  <a:pt x="6598240" y="2730481"/>
                  <a:pt x="6595015" y="2729099"/>
                </a:cubicBezTo>
                <a:cubicBezTo>
                  <a:pt x="6595015" y="2748451"/>
                  <a:pt x="6586261" y="2748912"/>
                  <a:pt x="6573819" y="2739697"/>
                </a:cubicBezTo>
                <a:cubicBezTo>
                  <a:pt x="6564143" y="2732324"/>
                  <a:pt x="6560457" y="2742461"/>
                  <a:pt x="6554467" y="2747530"/>
                </a:cubicBezTo>
                <a:cubicBezTo>
                  <a:pt x="6552164" y="2742000"/>
                  <a:pt x="6549859" y="2737393"/>
                  <a:pt x="6547095" y="2730942"/>
                </a:cubicBezTo>
                <a:cubicBezTo>
                  <a:pt x="6538341" y="2742000"/>
                  <a:pt x="6531429" y="2755362"/>
                  <a:pt x="6514841" y="2745686"/>
                </a:cubicBezTo>
                <a:cubicBezTo>
                  <a:pt x="6525899" y="2754902"/>
                  <a:pt x="6536958" y="2764578"/>
                  <a:pt x="6548017" y="2774254"/>
                </a:cubicBezTo>
                <a:cubicBezTo>
                  <a:pt x="6559075" y="2783930"/>
                  <a:pt x="6570134" y="2786234"/>
                  <a:pt x="6581653" y="2775637"/>
                </a:cubicBezTo>
                <a:cubicBezTo>
                  <a:pt x="6584878" y="2772872"/>
                  <a:pt x="6587643" y="2774715"/>
                  <a:pt x="6590408" y="2776097"/>
                </a:cubicBezTo>
                <a:cubicBezTo>
                  <a:pt x="6595476" y="2778862"/>
                  <a:pt x="6600545" y="2781166"/>
                  <a:pt x="6607456" y="2784391"/>
                </a:cubicBezTo>
                <a:cubicBezTo>
                  <a:pt x="6606074" y="2768265"/>
                  <a:pt x="6613907" y="2770107"/>
                  <a:pt x="6623122" y="2775176"/>
                </a:cubicBezTo>
                <a:cubicBezTo>
                  <a:pt x="6628191" y="2777941"/>
                  <a:pt x="6632337" y="2777941"/>
                  <a:pt x="6633720" y="2771029"/>
                </a:cubicBezTo>
                <a:cubicBezTo>
                  <a:pt x="6636024" y="2761814"/>
                  <a:pt x="6641092" y="2763196"/>
                  <a:pt x="6647543" y="2767343"/>
                </a:cubicBezTo>
                <a:cubicBezTo>
                  <a:pt x="6650768" y="2769646"/>
                  <a:pt x="6657680" y="2777019"/>
                  <a:pt x="6658602" y="2769186"/>
                </a:cubicBezTo>
                <a:cubicBezTo>
                  <a:pt x="6661366" y="2753981"/>
                  <a:pt x="6669660" y="2757667"/>
                  <a:pt x="6677954" y="2760892"/>
                </a:cubicBezTo>
                <a:cubicBezTo>
                  <a:pt x="6682101" y="2754902"/>
                  <a:pt x="6677954" y="2742000"/>
                  <a:pt x="6684405" y="2744765"/>
                </a:cubicBezTo>
                <a:cubicBezTo>
                  <a:pt x="6695463" y="2749373"/>
                  <a:pt x="6695002" y="2742461"/>
                  <a:pt x="6696846" y="2737393"/>
                </a:cubicBezTo>
                <a:cubicBezTo>
                  <a:pt x="6699610" y="2729099"/>
                  <a:pt x="6703757" y="2726334"/>
                  <a:pt x="6711130" y="2733707"/>
                </a:cubicBezTo>
                <a:cubicBezTo>
                  <a:pt x="6712051" y="2722187"/>
                  <a:pt x="6712051" y="2722187"/>
                  <a:pt x="6724031" y="2712511"/>
                </a:cubicBezTo>
                <a:cubicBezTo>
                  <a:pt x="6725414" y="2711589"/>
                  <a:pt x="6725874" y="2709747"/>
                  <a:pt x="6726335" y="2708364"/>
                </a:cubicBezTo>
                <a:cubicBezTo>
                  <a:pt x="6730021" y="2692698"/>
                  <a:pt x="6733246" y="2677492"/>
                  <a:pt x="6736472" y="2661826"/>
                </a:cubicBezTo>
                <a:close/>
                <a:moveTo>
                  <a:pt x="6609760" y="2656758"/>
                </a:moveTo>
                <a:cubicBezTo>
                  <a:pt x="6606995" y="2665512"/>
                  <a:pt x="6605152" y="2671042"/>
                  <a:pt x="6603770" y="2677032"/>
                </a:cubicBezTo>
                <a:cubicBezTo>
                  <a:pt x="6601927" y="2685326"/>
                  <a:pt x="6595015" y="2695463"/>
                  <a:pt x="6600545" y="2700531"/>
                </a:cubicBezTo>
                <a:cubicBezTo>
                  <a:pt x="6606074" y="2706060"/>
                  <a:pt x="6616211" y="2698688"/>
                  <a:pt x="6624044" y="2696845"/>
                </a:cubicBezTo>
                <a:cubicBezTo>
                  <a:pt x="6641092" y="2692698"/>
                  <a:pt x="6640631" y="2692237"/>
                  <a:pt x="6629573" y="2679335"/>
                </a:cubicBezTo>
                <a:cubicBezTo>
                  <a:pt x="6623583" y="2672424"/>
                  <a:pt x="6617593" y="2665512"/>
                  <a:pt x="6609760" y="2656758"/>
                </a:cubicBezTo>
                <a:close/>
                <a:moveTo>
                  <a:pt x="6548765" y="2644720"/>
                </a:moveTo>
                <a:cubicBezTo>
                  <a:pt x="6547441" y="2643510"/>
                  <a:pt x="6545252" y="2643395"/>
                  <a:pt x="6542027" y="2644777"/>
                </a:cubicBezTo>
                <a:cubicBezTo>
                  <a:pt x="6530046" y="2650307"/>
                  <a:pt x="6517145" y="2653532"/>
                  <a:pt x="6505626" y="2661826"/>
                </a:cubicBezTo>
                <a:cubicBezTo>
                  <a:pt x="6515302" y="2672424"/>
                  <a:pt x="6527743" y="2678875"/>
                  <a:pt x="6538801" y="2686708"/>
                </a:cubicBezTo>
                <a:cubicBezTo>
                  <a:pt x="6543409" y="2689934"/>
                  <a:pt x="6546634" y="2688551"/>
                  <a:pt x="6547095" y="2682561"/>
                </a:cubicBezTo>
                <a:cubicBezTo>
                  <a:pt x="6548017" y="2672424"/>
                  <a:pt x="6549399" y="2661826"/>
                  <a:pt x="6550320" y="2651229"/>
                </a:cubicBezTo>
                <a:cubicBezTo>
                  <a:pt x="6550551" y="2648234"/>
                  <a:pt x="6550090" y="2645930"/>
                  <a:pt x="6548765" y="2644720"/>
                </a:cubicBezTo>
                <a:close/>
                <a:moveTo>
                  <a:pt x="6694081" y="2618053"/>
                </a:moveTo>
                <a:cubicBezTo>
                  <a:pt x="6676111" y="2618514"/>
                  <a:pt x="6658141" y="2616671"/>
                  <a:pt x="6648465" y="2626808"/>
                </a:cubicBezTo>
                <a:cubicBezTo>
                  <a:pt x="6643857" y="2631876"/>
                  <a:pt x="6661366" y="2645699"/>
                  <a:pt x="6667817" y="2655836"/>
                </a:cubicBezTo>
                <a:cubicBezTo>
                  <a:pt x="6667817" y="2656297"/>
                  <a:pt x="6668278" y="2656758"/>
                  <a:pt x="6668739" y="2657219"/>
                </a:cubicBezTo>
                <a:cubicBezTo>
                  <a:pt x="6673347" y="2663208"/>
                  <a:pt x="6676111" y="2661366"/>
                  <a:pt x="6678415" y="2655376"/>
                </a:cubicBezTo>
                <a:cubicBezTo>
                  <a:pt x="6683023" y="2643856"/>
                  <a:pt x="6688091" y="2632337"/>
                  <a:pt x="6694081" y="2618053"/>
                </a:cubicBezTo>
                <a:close/>
                <a:moveTo>
                  <a:pt x="9390397" y="2277140"/>
                </a:moveTo>
                <a:cubicBezTo>
                  <a:pt x="9388324" y="2276277"/>
                  <a:pt x="9385444" y="2277083"/>
                  <a:pt x="9381758" y="2278926"/>
                </a:cubicBezTo>
                <a:lnTo>
                  <a:pt x="9214038" y="2360943"/>
                </a:lnTo>
                <a:cubicBezTo>
                  <a:pt x="9208968" y="2363247"/>
                  <a:pt x="9205744" y="2366472"/>
                  <a:pt x="9207126" y="2372923"/>
                </a:cubicBezTo>
                <a:cubicBezTo>
                  <a:pt x="9214038" y="2405638"/>
                  <a:pt x="9220027" y="2438813"/>
                  <a:pt x="9226939" y="2472910"/>
                </a:cubicBezTo>
                <a:cubicBezTo>
                  <a:pt x="9230164" y="2471067"/>
                  <a:pt x="9232468" y="2470606"/>
                  <a:pt x="9233850" y="2469224"/>
                </a:cubicBezTo>
                <a:cubicBezTo>
                  <a:pt x="9285918" y="2430980"/>
                  <a:pt x="9338446" y="2393657"/>
                  <a:pt x="9393738" y="2360482"/>
                </a:cubicBezTo>
                <a:cubicBezTo>
                  <a:pt x="9401110" y="2356335"/>
                  <a:pt x="9401110" y="2350345"/>
                  <a:pt x="9400189" y="2343434"/>
                </a:cubicBezTo>
                <a:cubicBezTo>
                  <a:pt x="9398346" y="2324081"/>
                  <a:pt x="9395581" y="2304729"/>
                  <a:pt x="9394199" y="2285376"/>
                </a:cubicBezTo>
                <a:cubicBezTo>
                  <a:pt x="9393738" y="2280538"/>
                  <a:pt x="9392471" y="2278004"/>
                  <a:pt x="9390397" y="2277140"/>
                </a:cubicBezTo>
                <a:close/>
                <a:moveTo>
                  <a:pt x="9592791" y="2195987"/>
                </a:moveTo>
                <a:cubicBezTo>
                  <a:pt x="9536577" y="2208428"/>
                  <a:pt x="9485431" y="2233309"/>
                  <a:pt x="9432904" y="2255887"/>
                </a:cubicBezTo>
                <a:cubicBezTo>
                  <a:pt x="9426914" y="2258651"/>
                  <a:pt x="9427835" y="2262798"/>
                  <a:pt x="9428296" y="2267867"/>
                </a:cubicBezTo>
                <a:cubicBezTo>
                  <a:pt x="9430600" y="2286758"/>
                  <a:pt x="9433825" y="2305650"/>
                  <a:pt x="9435208" y="2324542"/>
                </a:cubicBezTo>
                <a:cubicBezTo>
                  <a:pt x="9436129" y="2335139"/>
                  <a:pt x="9439354" y="2334218"/>
                  <a:pt x="9446727" y="2330071"/>
                </a:cubicBezTo>
                <a:cubicBezTo>
                  <a:pt x="9481745" y="2310719"/>
                  <a:pt x="9516764" y="2292749"/>
                  <a:pt x="9554547" y="2279847"/>
                </a:cubicBezTo>
                <a:cubicBezTo>
                  <a:pt x="9559616" y="2278004"/>
                  <a:pt x="9562841" y="2275240"/>
                  <a:pt x="9564684" y="2270632"/>
                </a:cubicBezTo>
                <a:cubicBezTo>
                  <a:pt x="9574821" y="2246211"/>
                  <a:pt x="9585418" y="2222251"/>
                  <a:pt x="9596477" y="2197830"/>
                </a:cubicBezTo>
                <a:cubicBezTo>
                  <a:pt x="9593713" y="2196447"/>
                  <a:pt x="9593252" y="2195987"/>
                  <a:pt x="9592791" y="2195987"/>
                </a:cubicBezTo>
                <a:close/>
                <a:moveTo>
                  <a:pt x="9594980" y="2101414"/>
                </a:moveTo>
                <a:cubicBezTo>
                  <a:pt x="9592100" y="2099110"/>
                  <a:pt x="9586801" y="2099916"/>
                  <a:pt x="9576204" y="2101529"/>
                </a:cubicBezTo>
                <a:cubicBezTo>
                  <a:pt x="9533812" y="2107979"/>
                  <a:pt x="9492343" y="2118116"/>
                  <a:pt x="9451334" y="2130097"/>
                </a:cubicBezTo>
                <a:cubicBezTo>
                  <a:pt x="9411248" y="2142076"/>
                  <a:pt x="9411708" y="2141616"/>
                  <a:pt x="9417237" y="2182624"/>
                </a:cubicBezTo>
                <a:cubicBezTo>
                  <a:pt x="9419081" y="2195987"/>
                  <a:pt x="9423688" y="2196908"/>
                  <a:pt x="9435208" y="2192301"/>
                </a:cubicBezTo>
                <a:cubicBezTo>
                  <a:pt x="9484970" y="2172027"/>
                  <a:pt x="9535656" y="2154518"/>
                  <a:pt x="9586801" y="2137469"/>
                </a:cubicBezTo>
                <a:cubicBezTo>
                  <a:pt x="9596938" y="2134243"/>
                  <a:pt x="9602928" y="2130097"/>
                  <a:pt x="9599242" y="2119960"/>
                </a:cubicBezTo>
                <a:cubicBezTo>
                  <a:pt x="9598321" y="2109132"/>
                  <a:pt x="9597860" y="2103718"/>
                  <a:pt x="9594980" y="2101414"/>
                </a:cubicBezTo>
                <a:close/>
                <a:moveTo>
                  <a:pt x="9917059" y="1932426"/>
                </a:moveTo>
                <a:cubicBezTo>
                  <a:pt x="9915331" y="1933117"/>
                  <a:pt x="9914409" y="1934730"/>
                  <a:pt x="9915791" y="1937955"/>
                </a:cubicBezTo>
                <a:cubicBezTo>
                  <a:pt x="9919938" y="1947171"/>
                  <a:pt x="9914409" y="1963297"/>
                  <a:pt x="9931458" y="1964680"/>
                </a:cubicBezTo>
                <a:cubicBezTo>
                  <a:pt x="9942516" y="1965601"/>
                  <a:pt x="9946664" y="1959150"/>
                  <a:pt x="9944359" y="1949474"/>
                </a:cubicBezTo>
                <a:cubicBezTo>
                  <a:pt x="9947124" y="1931043"/>
                  <a:pt x="9933301" y="1933808"/>
                  <a:pt x="9923164" y="1932426"/>
                </a:cubicBezTo>
                <a:cubicBezTo>
                  <a:pt x="9921321" y="1931965"/>
                  <a:pt x="9918787" y="1931735"/>
                  <a:pt x="9917059" y="1932426"/>
                </a:cubicBezTo>
                <a:close/>
                <a:moveTo>
                  <a:pt x="9837921" y="1919985"/>
                </a:moveTo>
                <a:cubicBezTo>
                  <a:pt x="9828706" y="1918603"/>
                  <a:pt x="9824098" y="1920446"/>
                  <a:pt x="9826862" y="1931504"/>
                </a:cubicBezTo>
                <a:cubicBezTo>
                  <a:pt x="9830088" y="1943484"/>
                  <a:pt x="9832852" y="1955925"/>
                  <a:pt x="9835157" y="1968366"/>
                </a:cubicBezTo>
                <a:cubicBezTo>
                  <a:pt x="9836539" y="1975277"/>
                  <a:pt x="9838843" y="1980346"/>
                  <a:pt x="9845754" y="1978042"/>
                </a:cubicBezTo>
                <a:lnTo>
                  <a:pt x="9897361" y="1970209"/>
                </a:lnTo>
                <a:cubicBezTo>
                  <a:pt x="9906115" y="1969287"/>
                  <a:pt x="9907498" y="1964680"/>
                  <a:pt x="9905654" y="1957308"/>
                </a:cubicBezTo>
                <a:cubicBezTo>
                  <a:pt x="9903351" y="1950857"/>
                  <a:pt x="9901508" y="1943945"/>
                  <a:pt x="9899664" y="1937494"/>
                </a:cubicBezTo>
                <a:cubicBezTo>
                  <a:pt x="9897821" y="1931043"/>
                  <a:pt x="9894136" y="1926897"/>
                  <a:pt x="9886763" y="1925975"/>
                </a:cubicBezTo>
                <a:cubicBezTo>
                  <a:pt x="9870175" y="1924132"/>
                  <a:pt x="9854048" y="1922289"/>
                  <a:pt x="9837921" y="1919985"/>
                </a:cubicBezTo>
                <a:close/>
                <a:moveTo>
                  <a:pt x="11367220" y="1865614"/>
                </a:moveTo>
                <a:cubicBezTo>
                  <a:pt x="11336809" y="1866075"/>
                  <a:pt x="11340034" y="1861006"/>
                  <a:pt x="11340034" y="1893721"/>
                </a:cubicBezTo>
                <a:cubicBezTo>
                  <a:pt x="11340034" y="1925053"/>
                  <a:pt x="11340034" y="1925053"/>
                  <a:pt x="11368602" y="1930122"/>
                </a:cubicBezTo>
                <a:cubicBezTo>
                  <a:pt x="11401778" y="1936112"/>
                  <a:pt x="11401778" y="1936112"/>
                  <a:pt x="11401778" y="1900632"/>
                </a:cubicBezTo>
                <a:cubicBezTo>
                  <a:pt x="11401778" y="1865614"/>
                  <a:pt x="11401778" y="1865154"/>
                  <a:pt x="11367220" y="1865614"/>
                </a:cubicBezTo>
                <a:close/>
                <a:moveTo>
                  <a:pt x="11442326" y="1863310"/>
                </a:moveTo>
                <a:lnTo>
                  <a:pt x="11442326" y="1864693"/>
                </a:lnTo>
                <a:cubicBezTo>
                  <a:pt x="11437718" y="1864693"/>
                  <a:pt x="11432650" y="1865154"/>
                  <a:pt x="11428042" y="1864693"/>
                </a:cubicBezTo>
                <a:cubicBezTo>
                  <a:pt x="11420670" y="1864232"/>
                  <a:pt x="11416984" y="1866535"/>
                  <a:pt x="11416984" y="1874369"/>
                </a:cubicBezTo>
                <a:cubicBezTo>
                  <a:pt x="11417444" y="1892800"/>
                  <a:pt x="11416984" y="1911230"/>
                  <a:pt x="11417444" y="1929661"/>
                </a:cubicBezTo>
                <a:cubicBezTo>
                  <a:pt x="11417905" y="1943484"/>
                  <a:pt x="11430806" y="1937955"/>
                  <a:pt x="11438179" y="1940719"/>
                </a:cubicBezTo>
                <a:cubicBezTo>
                  <a:pt x="11444630" y="1942563"/>
                  <a:pt x="11449698" y="1940259"/>
                  <a:pt x="11451080" y="1932887"/>
                </a:cubicBezTo>
                <a:cubicBezTo>
                  <a:pt x="11455228" y="1913534"/>
                  <a:pt x="11459374" y="1893721"/>
                  <a:pt x="11463982" y="1874369"/>
                </a:cubicBezTo>
                <a:cubicBezTo>
                  <a:pt x="11465825" y="1866075"/>
                  <a:pt x="11463522" y="1862388"/>
                  <a:pt x="11454766" y="1863310"/>
                </a:cubicBezTo>
                <a:close/>
                <a:moveTo>
                  <a:pt x="9868332" y="1851330"/>
                </a:moveTo>
                <a:cubicBezTo>
                  <a:pt x="9857274" y="1852712"/>
                  <a:pt x="9848519" y="1854095"/>
                  <a:pt x="9839764" y="1855477"/>
                </a:cubicBezTo>
                <a:cubicBezTo>
                  <a:pt x="9810275" y="1859624"/>
                  <a:pt x="9810275" y="1859163"/>
                  <a:pt x="9816726" y="1888192"/>
                </a:cubicBezTo>
                <a:cubicBezTo>
                  <a:pt x="9818108" y="1895103"/>
                  <a:pt x="9818108" y="1902936"/>
                  <a:pt x="9829167" y="1904319"/>
                </a:cubicBezTo>
                <a:cubicBezTo>
                  <a:pt x="9846216" y="1905701"/>
                  <a:pt x="9863725" y="1908005"/>
                  <a:pt x="9880773" y="1910308"/>
                </a:cubicBezTo>
                <a:cubicBezTo>
                  <a:pt x="9887685" y="1910769"/>
                  <a:pt x="9892292" y="1910308"/>
                  <a:pt x="9889067" y="1901093"/>
                </a:cubicBezTo>
                <a:cubicBezTo>
                  <a:pt x="9884460" y="1887270"/>
                  <a:pt x="9880773" y="1872986"/>
                  <a:pt x="9876626" y="1858702"/>
                </a:cubicBezTo>
                <a:cubicBezTo>
                  <a:pt x="9874783" y="1853634"/>
                  <a:pt x="9872479" y="1849948"/>
                  <a:pt x="9868332" y="1851330"/>
                </a:cubicBezTo>
                <a:close/>
                <a:moveTo>
                  <a:pt x="9934683" y="1841193"/>
                </a:moveTo>
                <a:cubicBezTo>
                  <a:pt x="9923624" y="1843497"/>
                  <a:pt x="9912106" y="1845340"/>
                  <a:pt x="9900586" y="1846722"/>
                </a:cubicBezTo>
                <a:cubicBezTo>
                  <a:pt x="9890910" y="1847644"/>
                  <a:pt x="9889528" y="1852251"/>
                  <a:pt x="9892292" y="1860546"/>
                </a:cubicBezTo>
                <a:cubicBezTo>
                  <a:pt x="9895518" y="1870683"/>
                  <a:pt x="9899204" y="1880819"/>
                  <a:pt x="9900586" y="1890956"/>
                </a:cubicBezTo>
                <a:cubicBezTo>
                  <a:pt x="9903351" y="1910308"/>
                  <a:pt x="9914409" y="1918142"/>
                  <a:pt x="9932840" y="1918603"/>
                </a:cubicBezTo>
                <a:cubicBezTo>
                  <a:pt x="9940673" y="1918603"/>
                  <a:pt x="9944820" y="1917681"/>
                  <a:pt x="9944359" y="1908927"/>
                </a:cubicBezTo>
                <a:cubicBezTo>
                  <a:pt x="9943898" y="1899250"/>
                  <a:pt x="9944359" y="1890035"/>
                  <a:pt x="9944359" y="1880359"/>
                </a:cubicBezTo>
                <a:lnTo>
                  <a:pt x="9944359" y="1849026"/>
                </a:lnTo>
                <a:cubicBezTo>
                  <a:pt x="9944820" y="1842115"/>
                  <a:pt x="9941595" y="1839811"/>
                  <a:pt x="9934683" y="1841193"/>
                </a:cubicBezTo>
                <a:close/>
                <a:moveTo>
                  <a:pt x="11397630" y="1807096"/>
                </a:moveTo>
                <a:cubicBezTo>
                  <a:pt x="11396710" y="1806174"/>
                  <a:pt x="11393024" y="1807096"/>
                  <a:pt x="11390259" y="1807557"/>
                </a:cubicBezTo>
                <a:cubicBezTo>
                  <a:pt x="11377356" y="1808939"/>
                  <a:pt x="11364916" y="1810782"/>
                  <a:pt x="11352476" y="1812165"/>
                </a:cubicBezTo>
                <a:cubicBezTo>
                  <a:pt x="11342799" y="1813086"/>
                  <a:pt x="11339574" y="1818154"/>
                  <a:pt x="11339574" y="1827831"/>
                </a:cubicBezTo>
                <a:cubicBezTo>
                  <a:pt x="11339114" y="1850409"/>
                  <a:pt x="11338652" y="1850409"/>
                  <a:pt x="11361691" y="1850409"/>
                </a:cubicBezTo>
                <a:lnTo>
                  <a:pt x="11371367" y="1850409"/>
                </a:lnTo>
                <a:lnTo>
                  <a:pt x="11371367" y="1849948"/>
                </a:lnTo>
                <a:lnTo>
                  <a:pt x="11390259" y="1849948"/>
                </a:lnTo>
                <a:cubicBezTo>
                  <a:pt x="11395788" y="1849948"/>
                  <a:pt x="11401778" y="1849487"/>
                  <a:pt x="11401318" y="1842115"/>
                </a:cubicBezTo>
                <a:cubicBezTo>
                  <a:pt x="11400856" y="1830135"/>
                  <a:pt x="11405924" y="1817694"/>
                  <a:pt x="11397630" y="1807096"/>
                </a:cubicBezTo>
                <a:close/>
                <a:moveTo>
                  <a:pt x="11472737" y="1796959"/>
                </a:moveTo>
                <a:lnTo>
                  <a:pt x="11423895" y="1802489"/>
                </a:lnTo>
                <a:cubicBezTo>
                  <a:pt x="11421130" y="1802949"/>
                  <a:pt x="11418366" y="1803870"/>
                  <a:pt x="11417905" y="1806636"/>
                </a:cubicBezTo>
                <a:cubicBezTo>
                  <a:pt x="11416062" y="1819537"/>
                  <a:pt x="11413758" y="1833820"/>
                  <a:pt x="11418826" y="1845801"/>
                </a:cubicBezTo>
                <a:cubicBezTo>
                  <a:pt x="11422512" y="1854555"/>
                  <a:pt x="11434032" y="1848105"/>
                  <a:pt x="11440482" y="1849487"/>
                </a:cubicBezTo>
                <a:cubicBezTo>
                  <a:pt x="11470433" y="1848565"/>
                  <a:pt x="11470433" y="1848565"/>
                  <a:pt x="11476422" y="1819997"/>
                </a:cubicBezTo>
                <a:cubicBezTo>
                  <a:pt x="11477344" y="1814468"/>
                  <a:pt x="11478726" y="1809400"/>
                  <a:pt x="11479648" y="1804331"/>
                </a:cubicBezTo>
                <a:cubicBezTo>
                  <a:pt x="11481030" y="1798341"/>
                  <a:pt x="11478726" y="1796038"/>
                  <a:pt x="11472737" y="1796959"/>
                </a:cubicBezTo>
                <a:close/>
                <a:moveTo>
                  <a:pt x="9885380" y="1778989"/>
                </a:moveTo>
                <a:cubicBezTo>
                  <a:pt x="9878469" y="1778528"/>
                  <a:pt x="9875244" y="1780832"/>
                  <a:pt x="9876165" y="1789126"/>
                </a:cubicBezTo>
                <a:cubicBezTo>
                  <a:pt x="9880312" y="1834282"/>
                  <a:pt x="9881234" y="1835203"/>
                  <a:pt x="9924546" y="1827831"/>
                </a:cubicBezTo>
                <a:cubicBezTo>
                  <a:pt x="9927311" y="1827370"/>
                  <a:pt x="9929614" y="1826449"/>
                  <a:pt x="9932379" y="1826449"/>
                </a:cubicBezTo>
                <a:cubicBezTo>
                  <a:pt x="9942516" y="1825527"/>
                  <a:pt x="9945281" y="1820459"/>
                  <a:pt x="9945281" y="1810782"/>
                </a:cubicBezTo>
                <a:cubicBezTo>
                  <a:pt x="9945281" y="1778528"/>
                  <a:pt x="9945742" y="1778528"/>
                  <a:pt x="9913948" y="1778989"/>
                </a:cubicBezTo>
                <a:lnTo>
                  <a:pt x="9910723" y="1778989"/>
                </a:lnTo>
                <a:close/>
                <a:moveTo>
                  <a:pt x="9804285" y="1778989"/>
                </a:moveTo>
                <a:cubicBezTo>
                  <a:pt x="9794148" y="1778068"/>
                  <a:pt x="9791844" y="1781754"/>
                  <a:pt x="9794609" y="1791891"/>
                </a:cubicBezTo>
                <a:cubicBezTo>
                  <a:pt x="9798756" y="1805714"/>
                  <a:pt x="9801521" y="1820459"/>
                  <a:pt x="9804285" y="1834742"/>
                </a:cubicBezTo>
                <a:cubicBezTo>
                  <a:pt x="9805667" y="1842575"/>
                  <a:pt x="9808892" y="1845340"/>
                  <a:pt x="9817186" y="1843958"/>
                </a:cubicBezTo>
                <a:cubicBezTo>
                  <a:pt x="9830549" y="1841193"/>
                  <a:pt x="9844372" y="1838889"/>
                  <a:pt x="9857734" y="1837507"/>
                </a:cubicBezTo>
                <a:cubicBezTo>
                  <a:pt x="9867871" y="1836586"/>
                  <a:pt x="9870636" y="1832438"/>
                  <a:pt x="9868332" y="1823223"/>
                </a:cubicBezTo>
                <a:cubicBezTo>
                  <a:pt x="9866950" y="1818615"/>
                  <a:pt x="9866028" y="1814007"/>
                  <a:pt x="9865107" y="1809400"/>
                </a:cubicBezTo>
                <a:cubicBezTo>
                  <a:pt x="9858656" y="1778989"/>
                  <a:pt x="9858656" y="1778989"/>
                  <a:pt x="9826402" y="1778989"/>
                </a:cubicBezTo>
                <a:cubicBezTo>
                  <a:pt x="9819029" y="1778989"/>
                  <a:pt x="9811658" y="1779450"/>
                  <a:pt x="9804285" y="1778989"/>
                </a:cubicBezTo>
                <a:close/>
                <a:moveTo>
                  <a:pt x="11368142" y="1741666"/>
                </a:moveTo>
                <a:cubicBezTo>
                  <a:pt x="11337731" y="1741666"/>
                  <a:pt x="11340034" y="1736598"/>
                  <a:pt x="11340034" y="1769313"/>
                </a:cubicBezTo>
                <a:cubicBezTo>
                  <a:pt x="11340034" y="1774381"/>
                  <a:pt x="11340496" y="1779910"/>
                  <a:pt x="11340034" y="1784979"/>
                </a:cubicBezTo>
                <a:cubicBezTo>
                  <a:pt x="11339574" y="1795116"/>
                  <a:pt x="11342799" y="1799263"/>
                  <a:pt x="11353858" y="1796959"/>
                </a:cubicBezTo>
                <a:cubicBezTo>
                  <a:pt x="11365377" y="1794655"/>
                  <a:pt x="11377818" y="1793273"/>
                  <a:pt x="11389798" y="1791891"/>
                </a:cubicBezTo>
                <a:cubicBezTo>
                  <a:pt x="11398092" y="1790969"/>
                  <a:pt x="11401778" y="1787744"/>
                  <a:pt x="11402238" y="1778989"/>
                </a:cubicBezTo>
                <a:cubicBezTo>
                  <a:pt x="11405003" y="1741206"/>
                  <a:pt x="11405464" y="1741206"/>
                  <a:pt x="11368142" y="1741666"/>
                </a:cubicBezTo>
                <a:close/>
                <a:moveTo>
                  <a:pt x="11457070" y="1741206"/>
                </a:moveTo>
                <a:cubicBezTo>
                  <a:pt x="11413297" y="1741206"/>
                  <a:pt x="11413297" y="1741206"/>
                  <a:pt x="11416522" y="1775763"/>
                </a:cubicBezTo>
                <a:cubicBezTo>
                  <a:pt x="11416984" y="1784057"/>
                  <a:pt x="11419748" y="1787283"/>
                  <a:pt x="11428042" y="1786361"/>
                </a:cubicBezTo>
                <a:cubicBezTo>
                  <a:pt x="11444169" y="1784518"/>
                  <a:pt x="11460757" y="1782675"/>
                  <a:pt x="11476884" y="1781293"/>
                </a:cubicBezTo>
                <a:cubicBezTo>
                  <a:pt x="11482874" y="1780832"/>
                  <a:pt x="11485178" y="1778068"/>
                  <a:pt x="11487021" y="1772999"/>
                </a:cubicBezTo>
                <a:cubicBezTo>
                  <a:pt x="11498078" y="1744892"/>
                  <a:pt x="11495775" y="1741666"/>
                  <a:pt x="11466746" y="1741206"/>
                </a:cubicBezTo>
                <a:close/>
                <a:moveTo>
                  <a:pt x="10606185" y="1696151"/>
                </a:moveTo>
                <a:cubicBezTo>
                  <a:pt x="10580656" y="1691702"/>
                  <a:pt x="10556034" y="1701118"/>
                  <a:pt x="10537372" y="1723235"/>
                </a:cubicBezTo>
                <a:cubicBezTo>
                  <a:pt x="10524931" y="1737980"/>
                  <a:pt x="10515716" y="1754568"/>
                  <a:pt x="10508804" y="1772538"/>
                </a:cubicBezTo>
                <a:cubicBezTo>
                  <a:pt x="10467335" y="1880359"/>
                  <a:pt x="10465030" y="1993708"/>
                  <a:pt x="10462266" y="2107058"/>
                </a:cubicBezTo>
                <a:cubicBezTo>
                  <a:pt x="10462266" y="2115352"/>
                  <a:pt x="10466413" y="2117655"/>
                  <a:pt x="10474246" y="2117655"/>
                </a:cubicBezTo>
                <a:cubicBezTo>
                  <a:pt x="10494520" y="2117195"/>
                  <a:pt x="10515254" y="2117195"/>
                  <a:pt x="10535989" y="2117655"/>
                </a:cubicBezTo>
                <a:cubicBezTo>
                  <a:pt x="10544744" y="2118116"/>
                  <a:pt x="10547508" y="2114891"/>
                  <a:pt x="10545205" y="2106597"/>
                </a:cubicBezTo>
                <a:cubicBezTo>
                  <a:pt x="10544283" y="2101990"/>
                  <a:pt x="10543822" y="2096921"/>
                  <a:pt x="10543362" y="2092314"/>
                </a:cubicBezTo>
                <a:cubicBezTo>
                  <a:pt x="10529538" y="1989100"/>
                  <a:pt x="10534607" y="1887270"/>
                  <a:pt x="10561792" y="1786822"/>
                </a:cubicBezTo>
                <a:cubicBezTo>
                  <a:pt x="10579762" y="1721393"/>
                  <a:pt x="10618468" y="1709874"/>
                  <a:pt x="10670074" y="1754108"/>
                </a:cubicBezTo>
                <a:cubicBezTo>
                  <a:pt x="10677446" y="1760097"/>
                  <a:pt x="10684357" y="1767009"/>
                  <a:pt x="10693573" y="1776224"/>
                </a:cubicBezTo>
                <a:cubicBezTo>
                  <a:pt x="10679289" y="1743510"/>
                  <a:pt x="10657172" y="1718628"/>
                  <a:pt x="10631830" y="1705266"/>
                </a:cubicBezTo>
                <a:cubicBezTo>
                  <a:pt x="10623306" y="1700658"/>
                  <a:pt x="10614695" y="1697634"/>
                  <a:pt x="10606185" y="1696151"/>
                </a:cubicBezTo>
                <a:close/>
                <a:moveTo>
                  <a:pt x="9817799" y="1430668"/>
                </a:moveTo>
                <a:cubicBezTo>
                  <a:pt x="9802442" y="1430646"/>
                  <a:pt x="9802442" y="1437558"/>
                  <a:pt x="9802442" y="1465204"/>
                </a:cubicBezTo>
                <a:cubicBezTo>
                  <a:pt x="9802442" y="1473498"/>
                  <a:pt x="9802902" y="1481792"/>
                  <a:pt x="9801981" y="1490546"/>
                </a:cubicBezTo>
                <a:cubicBezTo>
                  <a:pt x="9801060" y="1501144"/>
                  <a:pt x="9806128" y="1502987"/>
                  <a:pt x="9815344" y="1500683"/>
                </a:cubicBezTo>
                <a:cubicBezTo>
                  <a:pt x="9833313" y="1496075"/>
                  <a:pt x="9851284" y="1491929"/>
                  <a:pt x="9869254" y="1487782"/>
                </a:cubicBezTo>
                <a:cubicBezTo>
                  <a:pt x="9895978" y="1481331"/>
                  <a:pt x="9895978" y="1480870"/>
                  <a:pt x="9897361" y="1453224"/>
                </a:cubicBezTo>
                <a:cubicBezTo>
                  <a:pt x="9897821" y="1451841"/>
                  <a:pt x="9897821" y="1449999"/>
                  <a:pt x="9897821" y="1448616"/>
                </a:cubicBezTo>
                <a:cubicBezTo>
                  <a:pt x="9899204" y="1439401"/>
                  <a:pt x="9895056" y="1436636"/>
                  <a:pt x="9886302" y="1436175"/>
                </a:cubicBezTo>
                <a:cubicBezTo>
                  <a:pt x="9870636" y="1435715"/>
                  <a:pt x="9854509" y="1434332"/>
                  <a:pt x="9838843" y="1432489"/>
                </a:cubicBezTo>
                <a:cubicBezTo>
                  <a:pt x="9829743" y="1431452"/>
                  <a:pt x="9822918" y="1430675"/>
                  <a:pt x="9817799" y="1430668"/>
                </a:cubicBezTo>
                <a:close/>
                <a:moveTo>
                  <a:pt x="9741145" y="1425564"/>
                </a:moveTo>
                <a:cubicBezTo>
                  <a:pt x="9723650" y="1426384"/>
                  <a:pt x="9723650" y="1434332"/>
                  <a:pt x="9723650" y="1466125"/>
                </a:cubicBezTo>
                <a:cubicBezTo>
                  <a:pt x="9723650" y="1513124"/>
                  <a:pt x="9725494" y="1514045"/>
                  <a:pt x="9770188" y="1508977"/>
                </a:cubicBezTo>
                <a:cubicBezTo>
                  <a:pt x="9782629" y="1507595"/>
                  <a:pt x="9789080" y="1503909"/>
                  <a:pt x="9788158" y="1489625"/>
                </a:cubicBezTo>
                <a:cubicBezTo>
                  <a:pt x="9786776" y="1476723"/>
                  <a:pt x="9787698" y="1463361"/>
                  <a:pt x="9787698" y="1449999"/>
                </a:cubicBezTo>
                <a:cubicBezTo>
                  <a:pt x="9787698" y="1427881"/>
                  <a:pt x="9787698" y="1427881"/>
                  <a:pt x="9765119" y="1426499"/>
                </a:cubicBezTo>
                <a:cubicBezTo>
                  <a:pt x="9754752" y="1425808"/>
                  <a:pt x="9746976" y="1425290"/>
                  <a:pt x="9741145" y="1425564"/>
                </a:cubicBezTo>
                <a:close/>
                <a:moveTo>
                  <a:pt x="9785221" y="1320292"/>
                </a:moveTo>
                <a:cubicBezTo>
                  <a:pt x="9783320" y="1319140"/>
                  <a:pt x="9780325" y="1319600"/>
                  <a:pt x="9776178" y="1321443"/>
                </a:cubicBezTo>
                <a:cubicBezTo>
                  <a:pt x="9747610" y="1333424"/>
                  <a:pt x="9723189" y="1348629"/>
                  <a:pt x="9727336" y="1385490"/>
                </a:cubicBezTo>
                <a:cubicBezTo>
                  <a:pt x="9727797" y="1389177"/>
                  <a:pt x="9726875" y="1392863"/>
                  <a:pt x="9726415" y="1396549"/>
                </a:cubicBezTo>
                <a:cubicBezTo>
                  <a:pt x="9725494" y="1403921"/>
                  <a:pt x="9726875" y="1408990"/>
                  <a:pt x="9736091" y="1408990"/>
                </a:cubicBezTo>
                <a:cubicBezTo>
                  <a:pt x="9749914" y="1409451"/>
                  <a:pt x="9763276" y="1410833"/>
                  <a:pt x="9777100" y="1411755"/>
                </a:cubicBezTo>
                <a:cubicBezTo>
                  <a:pt x="9785854" y="1412215"/>
                  <a:pt x="9788158" y="1408068"/>
                  <a:pt x="9788158" y="1400235"/>
                </a:cubicBezTo>
                <a:lnTo>
                  <a:pt x="9788158" y="1365216"/>
                </a:lnTo>
                <a:cubicBezTo>
                  <a:pt x="9788158" y="1353237"/>
                  <a:pt x="9787698" y="1341256"/>
                  <a:pt x="9787698" y="1328816"/>
                </a:cubicBezTo>
                <a:cubicBezTo>
                  <a:pt x="9787928" y="1324208"/>
                  <a:pt x="9787121" y="1321444"/>
                  <a:pt x="9785221" y="1320292"/>
                </a:cubicBezTo>
                <a:close/>
                <a:moveTo>
                  <a:pt x="10557184" y="1309003"/>
                </a:moveTo>
                <a:cubicBezTo>
                  <a:pt x="10553959" y="1309463"/>
                  <a:pt x="10548891" y="1308542"/>
                  <a:pt x="10548430" y="1313610"/>
                </a:cubicBezTo>
                <a:cubicBezTo>
                  <a:pt x="10547048" y="1324669"/>
                  <a:pt x="10546126" y="1336649"/>
                  <a:pt x="10550734" y="1346325"/>
                </a:cubicBezTo>
                <a:cubicBezTo>
                  <a:pt x="10554881" y="1355079"/>
                  <a:pt x="10565018" y="1347708"/>
                  <a:pt x="10572390" y="1347708"/>
                </a:cubicBezTo>
                <a:cubicBezTo>
                  <a:pt x="10580224" y="1347708"/>
                  <a:pt x="10588057" y="1344942"/>
                  <a:pt x="10595890" y="1344482"/>
                </a:cubicBezTo>
                <a:cubicBezTo>
                  <a:pt x="10604644" y="1344021"/>
                  <a:pt x="10607409" y="1339414"/>
                  <a:pt x="10607870" y="1331119"/>
                </a:cubicBezTo>
                <a:cubicBezTo>
                  <a:pt x="10609252" y="1309003"/>
                  <a:pt x="10609252" y="1309003"/>
                  <a:pt x="10587596" y="1309003"/>
                </a:cubicBezTo>
                <a:lnTo>
                  <a:pt x="10577919" y="1309003"/>
                </a:lnTo>
                <a:close/>
                <a:moveTo>
                  <a:pt x="10471942" y="1308081"/>
                </a:moveTo>
                <a:cubicBezTo>
                  <a:pt x="10429551" y="1308081"/>
                  <a:pt x="10430012" y="1308081"/>
                  <a:pt x="10433698" y="1351854"/>
                </a:cubicBezTo>
                <a:cubicBezTo>
                  <a:pt x="10434620" y="1362452"/>
                  <a:pt x="10437845" y="1366599"/>
                  <a:pt x="10449364" y="1364756"/>
                </a:cubicBezTo>
                <a:cubicBezTo>
                  <a:pt x="10469178" y="1361531"/>
                  <a:pt x="10488990" y="1359687"/>
                  <a:pt x="10508804" y="1356923"/>
                </a:cubicBezTo>
                <a:cubicBezTo>
                  <a:pt x="10537372" y="1352776"/>
                  <a:pt x="10536910" y="1352776"/>
                  <a:pt x="10534607" y="1323286"/>
                </a:cubicBezTo>
                <a:cubicBezTo>
                  <a:pt x="10533686" y="1312689"/>
                  <a:pt x="10530460" y="1307620"/>
                  <a:pt x="10519402" y="1308542"/>
                </a:cubicBezTo>
                <a:cubicBezTo>
                  <a:pt x="10507422" y="1309003"/>
                  <a:pt x="10494981" y="1308542"/>
                  <a:pt x="10483000" y="1308542"/>
                </a:cubicBezTo>
                <a:lnTo>
                  <a:pt x="10483000" y="1308081"/>
                </a:lnTo>
                <a:close/>
                <a:moveTo>
                  <a:pt x="11294880" y="1301169"/>
                </a:moveTo>
                <a:cubicBezTo>
                  <a:pt x="11262164" y="1301630"/>
                  <a:pt x="11262625" y="1293797"/>
                  <a:pt x="11263547" y="1333424"/>
                </a:cubicBezTo>
                <a:cubicBezTo>
                  <a:pt x="11264468" y="1366599"/>
                  <a:pt x="11264929" y="1366599"/>
                  <a:pt x="11298105" y="1366599"/>
                </a:cubicBezTo>
                <a:cubicBezTo>
                  <a:pt x="11335427" y="1365677"/>
                  <a:pt x="11331741" y="1372589"/>
                  <a:pt x="11332202" y="1338492"/>
                </a:cubicBezTo>
                <a:close/>
                <a:moveTo>
                  <a:pt x="11377818" y="1299327"/>
                </a:moveTo>
                <a:cubicBezTo>
                  <a:pt x="11347407" y="1300248"/>
                  <a:pt x="11347407" y="1300248"/>
                  <a:pt x="11347407" y="1331119"/>
                </a:cubicBezTo>
                <a:cubicBezTo>
                  <a:pt x="11347407" y="1338492"/>
                  <a:pt x="11347868" y="1345864"/>
                  <a:pt x="11347407" y="1353237"/>
                </a:cubicBezTo>
                <a:cubicBezTo>
                  <a:pt x="11346946" y="1362913"/>
                  <a:pt x="11350632" y="1366138"/>
                  <a:pt x="11360308" y="1366599"/>
                </a:cubicBezTo>
                <a:cubicBezTo>
                  <a:pt x="11399013" y="1368442"/>
                  <a:pt x="11399935" y="1368442"/>
                  <a:pt x="11405924" y="1330198"/>
                </a:cubicBezTo>
                <a:cubicBezTo>
                  <a:pt x="11411454" y="1294719"/>
                  <a:pt x="11415140" y="1298405"/>
                  <a:pt x="11377818" y="1299327"/>
                </a:cubicBezTo>
                <a:close/>
                <a:moveTo>
                  <a:pt x="9869311" y="1279110"/>
                </a:moveTo>
                <a:cubicBezTo>
                  <a:pt x="9864761" y="1277555"/>
                  <a:pt x="9858195" y="1281126"/>
                  <a:pt x="9844372" y="1286885"/>
                </a:cubicBezTo>
                <a:cubicBezTo>
                  <a:pt x="9809814" y="1301169"/>
                  <a:pt x="9793226" y="1321443"/>
                  <a:pt x="9803824" y="1352776"/>
                </a:cubicBezTo>
                <a:cubicBezTo>
                  <a:pt x="9803824" y="1373510"/>
                  <a:pt x="9804285" y="1387794"/>
                  <a:pt x="9803824" y="1402078"/>
                </a:cubicBezTo>
                <a:cubicBezTo>
                  <a:pt x="9803364" y="1410372"/>
                  <a:pt x="9806128" y="1414519"/>
                  <a:pt x="9815344" y="1414980"/>
                </a:cubicBezTo>
                <a:cubicBezTo>
                  <a:pt x="9838843" y="1416362"/>
                  <a:pt x="9862803" y="1418666"/>
                  <a:pt x="9886302" y="1421431"/>
                </a:cubicBezTo>
                <a:cubicBezTo>
                  <a:pt x="9895978" y="1422813"/>
                  <a:pt x="9899664" y="1419127"/>
                  <a:pt x="9899204" y="1409451"/>
                </a:cubicBezTo>
                <a:cubicBezTo>
                  <a:pt x="9898282" y="1373050"/>
                  <a:pt x="9895056" y="1336649"/>
                  <a:pt x="9882155" y="1302091"/>
                </a:cubicBezTo>
                <a:cubicBezTo>
                  <a:pt x="9876395" y="1287346"/>
                  <a:pt x="9873861" y="1280665"/>
                  <a:pt x="9869311" y="1279110"/>
                </a:cubicBezTo>
                <a:close/>
                <a:moveTo>
                  <a:pt x="9787698" y="1233436"/>
                </a:moveTo>
                <a:cubicBezTo>
                  <a:pt x="9764658" y="1246799"/>
                  <a:pt x="9743003" y="1288268"/>
                  <a:pt x="9739777" y="1323286"/>
                </a:cubicBezTo>
                <a:cubicBezTo>
                  <a:pt x="9754982" y="1315914"/>
                  <a:pt x="9767884" y="1309003"/>
                  <a:pt x="9781246" y="1302551"/>
                </a:cubicBezTo>
                <a:cubicBezTo>
                  <a:pt x="9784932" y="1301169"/>
                  <a:pt x="9787698" y="1298405"/>
                  <a:pt x="9787698" y="1294258"/>
                </a:cubicBezTo>
                <a:close/>
                <a:moveTo>
                  <a:pt x="9812118" y="1222839"/>
                </a:moveTo>
                <a:cubicBezTo>
                  <a:pt x="9807050" y="1221456"/>
                  <a:pt x="9804746" y="1224220"/>
                  <a:pt x="9804746" y="1228368"/>
                </a:cubicBezTo>
                <a:cubicBezTo>
                  <a:pt x="9804285" y="1246799"/>
                  <a:pt x="9803824" y="1265229"/>
                  <a:pt x="9804285" y="1283199"/>
                </a:cubicBezTo>
                <a:cubicBezTo>
                  <a:pt x="9804285" y="1289650"/>
                  <a:pt x="9807971" y="1289189"/>
                  <a:pt x="9812578" y="1286885"/>
                </a:cubicBezTo>
                <a:cubicBezTo>
                  <a:pt x="9825481" y="1279513"/>
                  <a:pt x="9838843" y="1272141"/>
                  <a:pt x="9852205" y="1264769"/>
                </a:cubicBezTo>
                <a:cubicBezTo>
                  <a:pt x="9855892" y="1262925"/>
                  <a:pt x="9859578" y="1260161"/>
                  <a:pt x="9855892" y="1255092"/>
                </a:cubicBezTo>
                <a:cubicBezTo>
                  <a:pt x="9844372" y="1240348"/>
                  <a:pt x="9830088" y="1228828"/>
                  <a:pt x="9812118" y="1222839"/>
                </a:cubicBezTo>
                <a:close/>
                <a:moveTo>
                  <a:pt x="11305938" y="1197957"/>
                </a:moveTo>
                <a:cubicBezTo>
                  <a:pt x="11298105" y="1197957"/>
                  <a:pt x="11290272" y="1198879"/>
                  <a:pt x="11282438" y="1198879"/>
                </a:cubicBezTo>
                <a:cubicBezTo>
                  <a:pt x="11274144" y="1198879"/>
                  <a:pt x="11269998" y="1203026"/>
                  <a:pt x="11269537" y="1211319"/>
                </a:cubicBezTo>
                <a:cubicBezTo>
                  <a:pt x="11268154" y="1231132"/>
                  <a:pt x="11266772" y="1251406"/>
                  <a:pt x="11264929" y="1271220"/>
                </a:cubicBezTo>
                <a:cubicBezTo>
                  <a:pt x="11264007" y="1282278"/>
                  <a:pt x="11267233" y="1287346"/>
                  <a:pt x="11278752" y="1285964"/>
                </a:cubicBezTo>
                <a:cubicBezTo>
                  <a:pt x="11282438" y="1285504"/>
                  <a:pt x="11286124" y="1285964"/>
                  <a:pt x="11289810" y="1285964"/>
                </a:cubicBezTo>
                <a:cubicBezTo>
                  <a:pt x="11333584" y="1285504"/>
                  <a:pt x="11333584" y="1285504"/>
                  <a:pt x="11330819" y="1241269"/>
                </a:cubicBezTo>
                <a:lnTo>
                  <a:pt x="11330819" y="1222378"/>
                </a:lnTo>
                <a:cubicBezTo>
                  <a:pt x="11330819" y="1197035"/>
                  <a:pt x="11330819" y="1197035"/>
                  <a:pt x="11305938" y="1197957"/>
                </a:cubicBezTo>
                <a:close/>
                <a:moveTo>
                  <a:pt x="11391180" y="1191045"/>
                </a:moveTo>
                <a:cubicBezTo>
                  <a:pt x="11347407" y="1194271"/>
                  <a:pt x="11347407" y="1194271"/>
                  <a:pt x="11347407" y="1240348"/>
                </a:cubicBezTo>
                <a:cubicBezTo>
                  <a:pt x="11349250" y="1252788"/>
                  <a:pt x="11340496" y="1272601"/>
                  <a:pt x="11351093" y="1281817"/>
                </a:cubicBezTo>
                <a:cubicBezTo>
                  <a:pt x="11361230" y="1290572"/>
                  <a:pt x="11380582" y="1283660"/>
                  <a:pt x="11395788" y="1283660"/>
                </a:cubicBezTo>
                <a:lnTo>
                  <a:pt x="11400395" y="1283660"/>
                </a:lnTo>
                <a:cubicBezTo>
                  <a:pt x="11409611" y="1283660"/>
                  <a:pt x="11414218" y="1279513"/>
                  <a:pt x="11414680" y="1270298"/>
                </a:cubicBezTo>
                <a:cubicBezTo>
                  <a:pt x="11415601" y="1252788"/>
                  <a:pt x="11417444" y="1235740"/>
                  <a:pt x="11418366" y="1218231"/>
                </a:cubicBezTo>
                <a:cubicBezTo>
                  <a:pt x="11419288" y="1189202"/>
                  <a:pt x="11419288" y="1189202"/>
                  <a:pt x="11391180" y="1191045"/>
                </a:cubicBezTo>
                <a:close/>
                <a:moveTo>
                  <a:pt x="10553038" y="1189663"/>
                </a:moveTo>
                <a:cubicBezTo>
                  <a:pt x="10543362" y="1186437"/>
                  <a:pt x="10539676" y="1190124"/>
                  <a:pt x="10540597" y="1200260"/>
                </a:cubicBezTo>
                <a:cubicBezTo>
                  <a:pt x="10542900" y="1225142"/>
                  <a:pt x="10545666" y="1249563"/>
                  <a:pt x="10546126" y="1274445"/>
                </a:cubicBezTo>
                <a:cubicBezTo>
                  <a:pt x="10546126" y="1291033"/>
                  <a:pt x="10552577" y="1294719"/>
                  <a:pt x="10567782" y="1294258"/>
                </a:cubicBezTo>
                <a:cubicBezTo>
                  <a:pt x="10610174" y="1293336"/>
                  <a:pt x="10610174" y="1294258"/>
                  <a:pt x="10607409" y="1251867"/>
                </a:cubicBezTo>
                <a:cubicBezTo>
                  <a:pt x="10606487" y="1237583"/>
                  <a:pt x="10605104" y="1223299"/>
                  <a:pt x="10604184" y="1209015"/>
                </a:cubicBezTo>
                <a:cubicBezTo>
                  <a:pt x="10603722" y="1200260"/>
                  <a:pt x="10600036" y="1195192"/>
                  <a:pt x="10590360" y="1195192"/>
                </a:cubicBezTo>
                <a:cubicBezTo>
                  <a:pt x="10577919" y="1195192"/>
                  <a:pt x="10565478" y="1193349"/>
                  <a:pt x="10553038" y="1189663"/>
                </a:cubicBezTo>
                <a:close/>
                <a:moveTo>
                  <a:pt x="10465952" y="1164321"/>
                </a:moveTo>
                <a:cubicBezTo>
                  <a:pt x="10456737" y="1161556"/>
                  <a:pt x="10452590" y="1164781"/>
                  <a:pt x="10449826" y="1173536"/>
                </a:cubicBezTo>
                <a:cubicBezTo>
                  <a:pt x="10438767" y="1208555"/>
                  <a:pt x="10434159" y="1244494"/>
                  <a:pt x="10433237" y="1280896"/>
                </a:cubicBezTo>
                <a:cubicBezTo>
                  <a:pt x="10432777" y="1289189"/>
                  <a:pt x="10436462" y="1292415"/>
                  <a:pt x="10444296" y="1292415"/>
                </a:cubicBezTo>
                <a:cubicBezTo>
                  <a:pt x="10456737" y="1292415"/>
                  <a:pt x="10469638" y="1292415"/>
                  <a:pt x="10482540" y="1291954"/>
                </a:cubicBezTo>
                <a:lnTo>
                  <a:pt x="10482540" y="1292875"/>
                </a:lnTo>
                <a:cubicBezTo>
                  <a:pt x="10494520" y="1292875"/>
                  <a:pt x="10506039" y="1291954"/>
                  <a:pt x="10517558" y="1292875"/>
                </a:cubicBezTo>
                <a:cubicBezTo>
                  <a:pt x="10531382" y="1294258"/>
                  <a:pt x="10534146" y="1287807"/>
                  <a:pt x="10532764" y="1276288"/>
                </a:cubicBezTo>
                <a:cubicBezTo>
                  <a:pt x="10530460" y="1252328"/>
                  <a:pt x="10527234" y="1228368"/>
                  <a:pt x="10526774" y="1203947"/>
                </a:cubicBezTo>
                <a:cubicBezTo>
                  <a:pt x="10526313" y="1185516"/>
                  <a:pt x="10518941" y="1176300"/>
                  <a:pt x="10500971" y="1173536"/>
                </a:cubicBezTo>
                <a:cubicBezTo>
                  <a:pt x="10488990" y="1171692"/>
                  <a:pt x="10477472" y="1168007"/>
                  <a:pt x="10465952" y="1164321"/>
                </a:cubicBezTo>
                <a:close/>
                <a:moveTo>
                  <a:pt x="10521015" y="1090540"/>
                </a:moveTo>
                <a:cubicBezTo>
                  <a:pt x="10518596" y="1089560"/>
                  <a:pt x="10514794" y="1090827"/>
                  <a:pt x="10510186" y="1092901"/>
                </a:cubicBezTo>
                <a:cubicBezTo>
                  <a:pt x="10489452" y="1103038"/>
                  <a:pt x="10474706" y="1119165"/>
                  <a:pt x="10463648" y="1138978"/>
                </a:cubicBezTo>
                <a:cubicBezTo>
                  <a:pt x="10459502" y="1146350"/>
                  <a:pt x="10462266" y="1148654"/>
                  <a:pt x="10469638" y="1150498"/>
                </a:cubicBezTo>
                <a:cubicBezTo>
                  <a:pt x="10483000" y="1153723"/>
                  <a:pt x="10496363" y="1157409"/>
                  <a:pt x="10509264" y="1161556"/>
                </a:cubicBezTo>
                <a:cubicBezTo>
                  <a:pt x="10518941" y="1164781"/>
                  <a:pt x="10523088" y="1162938"/>
                  <a:pt x="10522626" y="1152340"/>
                </a:cubicBezTo>
                <a:cubicBezTo>
                  <a:pt x="10522166" y="1143125"/>
                  <a:pt x="10522626" y="1134370"/>
                  <a:pt x="10522626" y="1125155"/>
                </a:cubicBezTo>
                <a:lnTo>
                  <a:pt x="10523548" y="1125155"/>
                </a:lnTo>
                <a:cubicBezTo>
                  <a:pt x="10523548" y="1117322"/>
                  <a:pt x="10522626" y="1109028"/>
                  <a:pt x="10523548" y="1101656"/>
                </a:cubicBezTo>
                <a:cubicBezTo>
                  <a:pt x="10524470" y="1094744"/>
                  <a:pt x="10523433" y="1091519"/>
                  <a:pt x="10521015" y="1090540"/>
                </a:cubicBezTo>
                <a:close/>
                <a:moveTo>
                  <a:pt x="11327133" y="1089214"/>
                </a:moveTo>
                <a:cubicBezTo>
                  <a:pt x="11320222" y="1086911"/>
                  <a:pt x="11315152" y="1092901"/>
                  <a:pt x="11311006" y="1097048"/>
                </a:cubicBezTo>
                <a:cubicBezTo>
                  <a:pt x="11294418" y="1113175"/>
                  <a:pt x="11287506" y="1134370"/>
                  <a:pt x="11281056" y="1155566"/>
                </a:cubicBezTo>
                <a:cubicBezTo>
                  <a:pt x="11272302" y="1184595"/>
                  <a:pt x="11272302" y="1184595"/>
                  <a:pt x="11296722" y="1183212"/>
                </a:cubicBezTo>
                <a:cubicBezTo>
                  <a:pt x="11308241" y="1182291"/>
                  <a:pt x="11315152" y="1182291"/>
                  <a:pt x="11322064" y="1181830"/>
                </a:cubicBezTo>
                <a:cubicBezTo>
                  <a:pt x="11326672" y="1181830"/>
                  <a:pt x="11330819" y="1180447"/>
                  <a:pt x="11330819" y="1174918"/>
                </a:cubicBezTo>
                <a:cubicBezTo>
                  <a:pt x="11330819" y="1151419"/>
                  <a:pt x="11338192" y="1127919"/>
                  <a:pt x="11334506" y="1103959"/>
                </a:cubicBezTo>
                <a:cubicBezTo>
                  <a:pt x="11333584" y="1098430"/>
                  <a:pt x="11333123" y="1091519"/>
                  <a:pt x="11327133" y="1089214"/>
                </a:cubicBezTo>
                <a:close/>
                <a:moveTo>
                  <a:pt x="10543535" y="1089100"/>
                </a:moveTo>
                <a:cubicBezTo>
                  <a:pt x="10540943" y="1090021"/>
                  <a:pt x="10539445" y="1093131"/>
                  <a:pt x="10539215" y="1099352"/>
                </a:cubicBezTo>
                <a:cubicBezTo>
                  <a:pt x="10539215" y="1109489"/>
                  <a:pt x="10538293" y="1120087"/>
                  <a:pt x="10537832" y="1126998"/>
                </a:cubicBezTo>
                <a:cubicBezTo>
                  <a:pt x="10539215" y="1174458"/>
                  <a:pt x="10529538" y="1168928"/>
                  <a:pt x="10576998" y="1177683"/>
                </a:cubicBezTo>
                <a:cubicBezTo>
                  <a:pt x="10581145" y="1178604"/>
                  <a:pt x="10585292" y="1178604"/>
                  <a:pt x="10589438" y="1179526"/>
                </a:cubicBezTo>
                <a:cubicBezTo>
                  <a:pt x="10597733" y="1181369"/>
                  <a:pt x="10600036" y="1177683"/>
                  <a:pt x="10598193" y="1169850"/>
                </a:cubicBezTo>
                <a:cubicBezTo>
                  <a:pt x="10594046" y="1155105"/>
                  <a:pt x="10589900" y="1140361"/>
                  <a:pt x="10583449" y="1126537"/>
                </a:cubicBezTo>
                <a:cubicBezTo>
                  <a:pt x="10576538" y="1112714"/>
                  <a:pt x="10568243" y="1100273"/>
                  <a:pt x="10554420" y="1091980"/>
                </a:cubicBezTo>
                <a:cubicBezTo>
                  <a:pt x="10549812" y="1089445"/>
                  <a:pt x="10546126" y="1088178"/>
                  <a:pt x="10543535" y="1089100"/>
                </a:cubicBezTo>
                <a:close/>
                <a:moveTo>
                  <a:pt x="11355240" y="1084146"/>
                </a:moveTo>
                <a:cubicBezTo>
                  <a:pt x="11348328" y="1083685"/>
                  <a:pt x="11345564" y="1085529"/>
                  <a:pt x="11347407" y="1093362"/>
                </a:cubicBezTo>
                <a:cubicBezTo>
                  <a:pt x="11351093" y="1108106"/>
                  <a:pt x="11349710" y="1122851"/>
                  <a:pt x="11348328" y="1137595"/>
                </a:cubicBezTo>
                <a:cubicBezTo>
                  <a:pt x="11348328" y="1148193"/>
                  <a:pt x="11348790" y="1158791"/>
                  <a:pt x="11348328" y="1169389"/>
                </a:cubicBezTo>
                <a:cubicBezTo>
                  <a:pt x="11347868" y="1176761"/>
                  <a:pt x="11350172" y="1179987"/>
                  <a:pt x="11358004" y="1179065"/>
                </a:cubicBezTo>
                <a:cubicBezTo>
                  <a:pt x="11373671" y="1177222"/>
                  <a:pt x="11389798" y="1176300"/>
                  <a:pt x="11405464" y="1175379"/>
                </a:cubicBezTo>
                <a:cubicBezTo>
                  <a:pt x="11413297" y="1174918"/>
                  <a:pt x="11416522" y="1171692"/>
                  <a:pt x="11415601" y="1163399"/>
                </a:cubicBezTo>
                <a:cubicBezTo>
                  <a:pt x="11413297" y="1143125"/>
                  <a:pt x="11408229" y="1123772"/>
                  <a:pt x="11396710" y="1106724"/>
                </a:cubicBezTo>
                <a:cubicBezTo>
                  <a:pt x="11386572" y="1092440"/>
                  <a:pt x="11372750" y="1085068"/>
                  <a:pt x="11355240" y="1084146"/>
                </a:cubicBezTo>
                <a:close/>
                <a:moveTo>
                  <a:pt x="10506500" y="664384"/>
                </a:moveTo>
                <a:cubicBezTo>
                  <a:pt x="10497284" y="664384"/>
                  <a:pt x="10492676" y="666688"/>
                  <a:pt x="10494520" y="677286"/>
                </a:cubicBezTo>
                <a:cubicBezTo>
                  <a:pt x="10497284" y="694334"/>
                  <a:pt x="10499588" y="711383"/>
                  <a:pt x="10501431" y="728892"/>
                </a:cubicBezTo>
                <a:cubicBezTo>
                  <a:pt x="10502353" y="739490"/>
                  <a:pt x="10507422" y="741332"/>
                  <a:pt x="10516176" y="737186"/>
                </a:cubicBezTo>
                <a:cubicBezTo>
                  <a:pt x="10542440" y="725206"/>
                  <a:pt x="10561332" y="706314"/>
                  <a:pt x="10572851" y="680050"/>
                </a:cubicBezTo>
                <a:cubicBezTo>
                  <a:pt x="10578380" y="668070"/>
                  <a:pt x="10574234" y="663923"/>
                  <a:pt x="10561792" y="664384"/>
                </a:cubicBezTo>
                <a:cubicBezTo>
                  <a:pt x="10553038" y="664844"/>
                  <a:pt x="10543822" y="664384"/>
                  <a:pt x="10535068" y="664384"/>
                </a:cubicBezTo>
                <a:cubicBezTo>
                  <a:pt x="10525392" y="664384"/>
                  <a:pt x="10516176" y="664844"/>
                  <a:pt x="10506500" y="664384"/>
                </a:cubicBezTo>
                <a:close/>
                <a:moveTo>
                  <a:pt x="10391768" y="661619"/>
                </a:moveTo>
                <a:cubicBezTo>
                  <a:pt x="10384396" y="661619"/>
                  <a:pt x="10381631" y="663923"/>
                  <a:pt x="10383474" y="672217"/>
                </a:cubicBezTo>
                <a:cubicBezTo>
                  <a:pt x="10392690" y="709079"/>
                  <a:pt x="10437384" y="743637"/>
                  <a:pt x="10475168" y="743637"/>
                </a:cubicBezTo>
                <a:cubicBezTo>
                  <a:pt x="10485765" y="743637"/>
                  <a:pt x="10488530" y="739950"/>
                  <a:pt x="10486687" y="730274"/>
                </a:cubicBezTo>
                <a:cubicBezTo>
                  <a:pt x="10484383" y="717372"/>
                  <a:pt x="10483000" y="704010"/>
                  <a:pt x="10481158" y="691109"/>
                </a:cubicBezTo>
                <a:cubicBezTo>
                  <a:pt x="10477932" y="664844"/>
                  <a:pt x="10477932" y="664844"/>
                  <a:pt x="10452129" y="663462"/>
                </a:cubicBezTo>
                <a:lnTo>
                  <a:pt x="10430012" y="662080"/>
                </a:lnTo>
                <a:lnTo>
                  <a:pt x="10430012" y="661619"/>
                </a:lnTo>
                <a:close/>
                <a:moveTo>
                  <a:pt x="10456391" y="531452"/>
                </a:moveTo>
                <a:cubicBezTo>
                  <a:pt x="10453972" y="530184"/>
                  <a:pt x="10450516" y="530760"/>
                  <a:pt x="10445678" y="532603"/>
                </a:cubicBezTo>
                <a:cubicBezTo>
                  <a:pt x="10401444" y="549652"/>
                  <a:pt x="10378406" y="590661"/>
                  <a:pt x="10377023" y="635816"/>
                </a:cubicBezTo>
                <a:cubicBezTo>
                  <a:pt x="10376562" y="643649"/>
                  <a:pt x="10380710" y="647336"/>
                  <a:pt x="10388082" y="647336"/>
                </a:cubicBezTo>
                <a:lnTo>
                  <a:pt x="10426326" y="647336"/>
                </a:lnTo>
                <a:lnTo>
                  <a:pt x="10426326" y="648718"/>
                </a:lnTo>
                <a:cubicBezTo>
                  <a:pt x="10438306" y="648718"/>
                  <a:pt x="10449826" y="648257"/>
                  <a:pt x="10461344" y="648718"/>
                </a:cubicBezTo>
                <a:cubicBezTo>
                  <a:pt x="10471481" y="649178"/>
                  <a:pt x="10476089" y="646875"/>
                  <a:pt x="10474246" y="635355"/>
                </a:cubicBezTo>
                <a:cubicBezTo>
                  <a:pt x="10469178" y="604023"/>
                  <a:pt x="10464570" y="572690"/>
                  <a:pt x="10460884" y="541358"/>
                </a:cubicBezTo>
                <a:cubicBezTo>
                  <a:pt x="10460193" y="535829"/>
                  <a:pt x="10458810" y="532719"/>
                  <a:pt x="10456391" y="531452"/>
                </a:cubicBezTo>
                <a:close/>
                <a:moveTo>
                  <a:pt x="10488070" y="526613"/>
                </a:moveTo>
                <a:cubicBezTo>
                  <a:pt x="10477472" y="526613"/>
                  <a:pt x="10473785" y="529839"/>
                  <a:pt x="10476089" y="539976"/>
                </a:cubicBezTo>
                <a:cubicBezTo>
                  <a:pt x="10479776" y="562093"/>
                  <a:pt x="10481618" y="584210"/>
                  <a:pt x="10485765" y="605866"/>
                </a:cubicBezTo>
                <a:cubicBezTo>
                  <a:pt x="10488070" y="619689"/>
                  <a:pt x="10483922" y="638581"/>
                  <a:pt x="10494520" y="645953"/>
                </a:cubicBezTo>
                <a:cubicBezTo>
                  <a:pt x="10504657" y="652865"/>
                  <a:pt x="10521706" y="648718"/>
                  <a:pt x="10535989" y="649639"/>
                </a:cubicBezTo>
                <a:lnTo>
                  <a:pt x="10535989" y="649178"/>
                </a:lnTo>
                <a:lnTo>
                  <a:pt x="10547048" y="649178"/>
                </a:lnTo>
                <a:cubicBezTo>
                  <a:pt x="10585752" y="649178"/>
                  <a:pt x="10588057" y="646414"/>
                  <a:pt x="10579762" y="608170"/>
                </a:cubicBezTo>
                <a:cubicBezTo>
                  <a:pt x="10570086" y="563936"/>
                  <a:pt x="10528617" y="527535"/>
                  <a:pt x="10488070" y="526613"/>
                </a:cubicBezTo>
                <a:close/>
                <a:moveTo>
                  <a:pt x="10473728" y="10"/>
                </a:moveTo>
                <a:cubicBezTo>
                  <a:pt x="10477241" y="182"/>
                  <a:pt x="10480697" y="2717"/>
                  <a:pt x="10484383" y="7785"/>
                </a:cubicBezTo>
                <a:cubicBezTo>
                  <a:pt x="10507422" y="40039"/>
                  <a:pt x="10530460" y="72754"/>
                  <a:pt x="10552577" y="105469"/>
                </a:cubicBezTo>
                <a:cubicBezTo>
                  <a:pt x="10595428" y="168134"/>
                  <a:pt x="10640124" y="230337"/>
                  <a:pt x="10682514" y="293463"/>
                </a:cubicBezTo>
                <a:cubicBezTo>
                  <a:pt x="10706474" y="329403"/>
                  <a:pt x="10741493" y="349216"/>
                  <a:pt x="10780659" y="362579"/>
                </a:cubicBezTo>
                <a:cubicBezTo>
                  <a:pt x="10808766" y="372255"/>
                  <a:pt x="10822589" y="365343"/>
                  <a:pt x="10835951" y="339080"/>
                </a:cubicBezTo>
                <a:cubicBezTo>
                  <a:pt x="10838255" y="334011"/>
                  <a:pt x="10841020" y="328943"/>
                  <a:pt x="10847010" y="330325"/>
                </a:cubicBezTo>
                <a:cubicBezTo>
                  <a:pt x="10853000" y="331707"/>
                  <a:pt x="10853460" y="337236"/>
                  <a:pt x="10854382" y="342766"/>
                </a:cubicBezTo>
                <a:cubicBezTo>
                  <a:pt x="10862676" y="409117"/>
                  <a:pt x="10823971" y="457958"/>
                  <a:pt x="10757620" y="465331"/>
                </a:cubicBezTo>
                <a:cubicBezTo>
                  <a:pt x="10753473" y="465791"/>
                  <a:pt x="10749326" y="466252"/>
                  <a:pt x="10745180" y="467174"/>
                </a:cubicBezTo>
                <a:cubicBezTo>
                  <a:pt x="10729513" y="470860"/>
                  <a:pt x="10724444" y="476850"/>
                  <a:pt x="10725366" y="492516"/>
                </a:cubicBezTo>
                <a:cubicBezTo>
                  <a:pt x="10727670" y="529839"/>
                  <a:pt x="10729052" y="567622"/>
                  <a:pt x="10731817" y="604944"/>
                </a:cubicBezTo>
                <a:cubicBezTo>
                  <a:pt x="10734120" y="634894"/>
                  <a:pt x="10735042" y="665305"/>
                  <a:pt x="10736885" y="695256"/>
                </a:cubicBezTo>
                <a:cubicBezTo>
                  <a:pt x="10738268" y="713686"/>
                  <a:pt x="10744718" y="724745"/>
                  <a:pt x="10762228" y="731196"/>
                </a:cubicBezTo>
                <a:cubicBezTo>
                  <a:pt x="10817520" y="751469"/>
                  <a:pt x="10871891" y="773126"/>
                  <a:pt x="10926723" y="794782"/>
                </a:cubicBezTo>
                <a:cubicBezTo>
                  <a:pt x="10942850" y="801233"/>
                  <a:pt x="10957134" y="800772"/>
                  <a:pt x="10972800" y="793860"/>
                </a:cubicBezTo>
                <a:cubicBezTo>
                  <a:pt x="10995838" y="783724"/>
                  <a:pt x="11018416" y="772204"/>
                  <a:pt x="11041455" y="761145"/>
                </a:cubicBezTo>
                <a:cubicBezTo>
                  <a:pt x="11047906" y="758381"/>
                  <a:pt x="11053896" y="755616"/>
                  <a:pt x="11060347" y="760224"/>
                </a:cubicBezTo>
                <a:cubicBezTo>
                  <a:pt x="11183833" y="692951"/>
                  <a:pt x="11292575" y="610934"/>
                  <a:pt x="11352936" y="477772"/>
                </a:cubicBezTo>
                <a:cubicBezTo>
                  <a:pt x="11360308" y="481458"/>
                  <a:pt x="11359387" y="487909"/>
                  <a:pt x="11361230" y="492977"/>
                </a:cubicBezTo>
                <a:cubicBezTo>
                  <a:pt x="11394866" y="597111"/>
                  <a:pt x="11437257" y="697559"/>
                  <a:pt x="11500843" y="787410"/>
                </a:cubicBezTo>
                <a:cubicBezTo>
                  <a:pt x="11542312" y="846389"/>
                  <a:pt x="11590234" y="897995"/>
                  <a:pt x="11658426" y="926563"/>
                </a:cubicBezTo>
                <a:cubicBezTo>
                  <a:pt x="11679623" y="935317"/>
                  <a:pt x="11701740" y="945454"/>
                  <a:pt x="11725700" y="939464"/>
                </a:cubicBezTo>
                <a:cubicBezTo>
                  <a:pt x="11763022" y="930249"/>
                  <a:pt x="11780993" y="909053"/>
                  <a:pt x="11791129" y="862054"/>
                </a:cubicBezTo>
                <a:cubicBezTo>
                  <a:pt x="11802648" y="912279"/>
                  <a:pt x="11809560" y="957895"/>
                  <a:pt x="11784218" y="1001208"/>
                </a:cubicBezTo>
                <a:cubicBezTo>
                  <a:pt x="11763483" y="1036687"/>
                  <a:pt x="11728925" y="1049589"/>
                  <a:pt x="11690220" y="1051892"/>
                </a:cubicBezTo>
                <a:cubicBezTo>
                  <a:pt x="11662114" y="1053275"/>
                  <a:pt x="11634006" y="1051892"/>
                  <a:pt x="11608204" y="1038530"/>
                </a:cubicBezTo>
                <a:cubicBezTo>
                  <a:pt x="11597145" y="1033001"/>
                  <a:pt x="11600370" y="1042677"/>
                  <a:pt x="11600370" y="1047285"/>
                </a:cubicBezTo>
                <a:cubicBezTo>
                  <a:pt x="11601292" y="1082303"/>
                  <a:pt x="11618340" y="1479027"/>
                  <a:pt x="11619262" y="1508977"/>
                </a:cubicBezTo>
                <a:cubicBezTo>
                  <a:pt x="11619722" y="1517732"/>
                  <a:pt x="11623408" y="1524183"/>
                  <a:pt x="11628016" y="1530633"/>
                </a:cubicBezTo>
                <a:cubicBezTo>
                  <a:pt x="11665800" y="1586387"/>
                  <a:pt x="11703122" y="1642140"/>
                  <a:pt x="11741366" y="1697432"/>
                </a:cubicBezTo>
                <a:cubicBezTo>
                  <a:pt x="11749200" y="1708491"/>
                  <a:pt x="11748277" y="1715864"/>
                  <a:pt x="11740444" y="1726461"/>
                </a:cubicBezTo>
                <a:cubicBezTo>
                  <a:pt x="11705426" y="1774381"/>
                  <a:pt x="11672712" y="1824144"/>
                  <a:pt x="11662574" y="1884506"/>
                </a:cubicBezTo>
                <a:cubicBezTo>
                  <a:pt x="11655662" y="1926436"/>
                  <a:pt x="11661192" y="1968827"/>
                  <a:pt x="11667182" y="2010757"/>
                </a:cubicBezTo>
                <a:cubicBezTo>
                  <a:pt x="11673632" y="2054069"/>
                  <a:pt x="11685613" y="2095539"/>
                  <a:pt x="11706808" y="2134243"/>
                </a:cubicBezTo>
                <a:cubicBezTo>
                  <a:pt x="11739062" y="2192761"/>
                  <a:pt x="11786061" y="2232388"/>
                  <a:pt x="11853333" y="2242064"/>
                </a:cubicBezTo>
                <a:cubicBezTo>
                  <a:pt x="11900332" y="2248975"/>
                  <a:pt x="11938576" y="2267406"/>
                  <a:pt x="11975438" y="2298739"/>
                </a:cubicBezTo>
                <a:cubicBezTo>
                  <a:pt x="12014603" y="2331914"/>
                  <a:pt x="12061602" y="2356796"/>
                  <a:pt x="12104914" y="2384903"/>
                </a:cubicBezTo>
                <a:cubicBezTo>
                  <a:pt x="12127492" y="2399648"/>
                  <a:pt x="12150070" y="2414853"/>
                  <a:pt x="12173108" y="2428676"/>
                </a:cubicBezTo>
                <a:cubicBezTo>
                  <a:pt x="12183245" y="2434666"/>
                  <a:pt x="12187392" y="2442038"/>
                  <a:pt x="12187392" y="2454019"/>
                </a:cubicBezTo>
                <a:cubicBezTo>
                  <a:pt x="12186932" y="2516223"/>
                  <a:pt x="12194304" y="3552496"/>
                  <a:pt x="12194304" y="3575075"/>
                </a:cubicBezTo>
                <a:lnTo>
                  <a:pt x="12192000" y="3575135"/>
                </a:lnTo>
                <a:lnTo>
                  <a:pt x="12192000" y="4820481"/>
                </a:lnTo>
                <a:lnTo>
                  <a:pt x="0" y="4820481"/>
                </a:lnTo>
                <a:lnTo>
                  <a:pt x="0" y="3487792"/>
                </a:lnTo>
                <a:lnTo>
                  <a:pt x="6096353" y="3487792"/>
                </a:lnTo>
                <a:cubicBezTo>
                  <a:pt x="6236514" y="3486721"/>
                  <a:pt x="6349811" y="3485301"/>
                  <a:pt x="6440981" y="3483613"/>
                </a:cubicBezTo>
                <a:lnTo>
                  <a:pt x="6446234" y="3483495"/>
                </a:lnTo>
                <a:lnTo>
                  <a:pt x="6745220" y="3425988"/>
                </a:lnTo>
                <a:lnTo>
                  <a:pt x="6744766" y="3416109"/>
                </a:lnTo>
                <a:lnTo>
                  <a:pt x="6688091" y="3144254"/>
                </a:lnTo>
                <a:cubicBezTo>
                  <a:pt x="6687630" y="3140568"/>
                  <a:pt x="6686248" y="3137342"/>
                  <a:pt x="6682101" y="3133656"/>
                </a:cubicBezTo>
                <a:cubicBezTo>
                  <a:pt x="6678415" y="3184341"/>
                  <a:pt x="6674268" y="3234564"/>
                  <a:pt x="6670581" y="3285250"/>
                </a:cubicBezTo>
                <a:cubicBezTo>
                  <a:pt x="6669199" y="3285710"/>
                  <a:pt x="6668278" y="3285710"/>
                  <a:pt x="6667356" y="3286171"/>
                </a:cubicBezTo>
                <a:cubicBezTo>
                  <a:pt x="6656298" y="3241476"/>
                  <a:pt x="6644779" y="3196321"/>
                  <a:pt x="6633259" y="3150244"/>
                </a:cubicBezTo>
                <a:cubicBezTo>
                  <a:pt x="6623122" y="3167292"/>
                  <a:pt x="6623122" y="3167292"/>
                  <a:pt x="6610221" y="3154391"/>
                </a:cubicBezTo>
                <a:cubicBezTo>
                  <a:pt x="6591329" y="3135499"/>
                  <a:pt x="6590869" y="3135499"/>
                  <a:pt x="6580731" y="3159459"/>
                </a:cubicBezTo>
                <a:cubicBezTo>
                  <a:pt x="6577967" y="3166370"/>
                  <a:pt x="6574741" y="3168675"/>
                  <a:pt x="6567830" y="3164988"/>
                </a:cubicBezTo>
                <a:cubicBezTo>
                  <a:pt x="6559996" y="3160841"/>
                  <a:pt x="6552164" y="3158077"/>
                  <a:pt x="6544791" y="3153930"/>
                </a:cubicBezTo>
                <a:cubicBezTo>
                  <a:pt x="6535115" y="3148401"/>
                  <a:pt x="6531890" y="3152087"/>
                  <a:pt x="6531890" y="3162224"/>
                </a:cubicBezTo>
                <a:lnTo>
                  <a:pt x="6531890" y="3262211"/>
                </a:lnTo>
                <a:cubicBezTo>
                  <a:pt x="6531890" y="3265436"/>
                  <a:pt x="6532811" y="3268662"/>
                  <a:pt x="6528204" y="3272809"/>
                </a:cubicBezTo>
                <a:cubicBezTo>
                  <a:pt x="6505165" y="3235486"/>
                  <a:pt x="6482126" y="3199085"/>
                  <a:pt x="6458166" y="3160841"/>
                </a:cubicBezTo>
                <a:cubicBezTo>
                  <a:pt x="6449872" y="3171439"/>
                  <a:pt x="6452637" y="3183880"/>
                  <a:pt x="6445265" y="3194938"/>
                </a:cubicBezTo>
                <a:cubicBezTo>
                  <a:pt x="6433745" y="3178351"/>
                  <a:pt x="6430520" y="3158999"/>
                  <a:pt x="6419461" y="3139646"/>
                </a:cubicBezTo>
                <a:cubicBezTo>
                  <a:pt x="6415775" y="3156694"/>
                  <a:pt x="6418079" y="3170517"/>
                  <a:pt x="6417158" y="3183880"/>
                </a:cubicBezTo>
                <a:cubicBezTo>
                  <a:pt x="6416697" y="3188488"/>
                  <a:pt x="6419461" y="3195860"/>
                  <a:pt x="6413011" y="3197703"/>
                </a:cubicBezTo>
                <a:cubicBezTo>
                  <a:pt x="6407482" y="3199085"/>
                  <a:pt x="6402874" y="3194017"/>
                  <a:pt x="6399648" y="3190330"/>
                </a:cubicBezTo>
                <a:cubicBezTo>
                  <a:pt x="6380756" y="3169596"/>
                  <a:pt x="6355875" y="3055785"/>
                  <a:pt x="6354493" y="3024453"/>
                </a:cubicBezTo>
                <a:cubicBezTo>
                  <a:pt x="6353571" y="3011551"/>
                  <a:pt x="6349425" y="3009709"/>
                  <a:pt x="6337905" y="3012934"/>
                </a:cubicBezTo>
                <a:cubicBezTo>
                  <a:pt x="6318552" y="3018463"/>
                  <a:pt x="6298739" y="3022610"/>
                  <a:pt x="6279387" y="3027679"/>
                </a:cubicBezTo>
                <a:cubicBezTo>
                  <a:pt x="6262800" y="3032286"/>
                  <a:pt x="6262800" y="3020306"/>
                  <a:pt x="6260034" y="3010169"/>
                </a:cubicBezTo>
                <a:cubicBezTo>
                  <a:pt x="6256809" y="2999571"/>
                  <a:pt x="6257270" y="2992659"/>
                  <a:pt x="6270632" y="2989435"/>
                </a:cubicBezTo>
                <a:lnTo>
                  <a:pt x="6625426" y="2902349"/>
                </a:lnTo>
                <a:cubicBezTo>
                  <a:pt x="6633720" y="2900505"/>
                  <a:pt x="6637406" y="2896359"/>
                  <a:pt x="6635102" y="2887604"/>
                </a:cubicBezTo>
                <a:cubicBezTo>
                  <a:pt x="6631416" y="2871938"/>
                  <a:pt x="6627269" y="2855811"/>
                  <a:pt x="6624966" y="2839684"/>
                </a:cubicBezTo>
                <a:cubicBezTo>
                  <a:pt x="6623122" y="2827704"/>
                  <a:pt x="6617593" y="2825861"/>
                  <a:pt x="6606535" y="2826782"/>
                </a:cubicBezTo>
                <a:cubicBezTo>
                  <a:pt x="6562761" y="2830469"/>
                  <a:pt x="6520831" y="2823096"/>
                  <a:pt x="6482587" y="2800519"/>
                </a:cubicBezTo>
                <a:cubicBezTo>
                  <a:pt x="6405638" y="2755362"/>
                  <a:pt x="6395501" y="2669659"/>
                  <a:pt x="6459549" y="2606995"/>
                </a:cubicBezTo>
                <a:cubicBezTo>
                  <a:pt x="6485813" y="2581652"/>
                  <a:pt x="6516684" y="2564604"/>
                  <a:pt x="6551242" y="2554927"/>
                </a:cubicBezTo>
                <a:cubicBezTo>
                  <a:pt x="6559996" y="2552163"/>
                  <a:pt x="6564143" y="2549859"/>
                  <a:pt x="6559536" y="2538800"/>
                </a:cubicBezTo>
                <a:cubicBezTo>
                  <a:pt x="6552164" y="2520830"/>
                  <a:pt x="6558154" y="2504242"/>
                  <a:pt x="6571516" y="2490880"/>
                </a:cubicBezTo>
                <a:cubicBezTo>
                  <a:pt x="6577045" y="2485351"/>
                  <a:pt x="6583957" y="2481204"/>
                  <a:pt x="6592711" y="2485811"/>
                </a:cubicBezTo>
                <a:cubicBezTo>
                  <a:pt x="6593633" y="2492263"/>
                  <a:pt x="6588103" y="2493645"/>
                  <a:pt x="6585339" y="2497331"/>
                </a:cubicBezTo>
                <a:cubicBezTo>
                  <a:pt x="6575202" y="2510693"/>
                  <a:pt x="6575663" y="2524977"/>
                  <a:pt x="6582114" y="2539261"/>
                </a:cubicBezTo>
                <a:cubicBezTo>
                  <a:pt x="6588103" y="2551702"/>
                  <a:pt x="6599623" y="2545251"/>
                  <a:pt x="6608838" y="2544791"/>
                </a:cubicBezTo>
                <a:cubicBezTo>
                  <a:pt x="6648926" y="2542947"/>
                  <a:pt x="6687170" y="2548476"/>
                  <a:pt x="6722649" y="2567368"/>
                </a:cubicBezTo>
                <a:cubicBezTo>
                  <a:pt x="6759511" y="2586720"/>
                  <a:pt x="6786696" y="2614367"/>
                  <a:pt x="6793147" y="2657679"/>
                </a:cubicBezTo>
                <a:cubicBezTo>
                  <a:pt x="6798676" y="2695002"/>
                  <a:pt x="6785774" y="2726795"/>
                  <a:pt x="6762275" y="2754441"/>
                </a:cubicBezTo>
                <a:cubicBezTo>
                  <a:pt x="6739697" y="2781166"/>
                  <a:pt x="6711591" y="2799597"/>
                  <a:pt x="6678876" y="2810655"/>
                </a:cubicBezTo>
                <a:cubicBezTo>
                  <a:pt x="6663210" y="2815724"/>
                  <a:pt x="6659063" y="2823096"/>
                  <a:pt x="6663670" y="2838301"/>
                </a:cubicBezTo>
                <a:cubicBezTo>
                  <a:pt x="6667356" y="2850282"/>
                  <a:pt x="6669199" y="2862261"/>
                  <a:pt x="6671042" y="2874242"/>
                </a:cubicBezTo>
                <a:cubicBezTo>
                  <a:pt x="6672886" y="2885761"/>
                  <a:pt x="6677033" y="2889447"/>
                  <a:pt x="6689934" y="2886222"/>
                </a:cubicBezTo>
                <a:lnTo>
                  <a:pt x="7039659" y="2799597"/>
                </a:lnTo>
                <a:cubicBezTo>
                  <a:pt x="7054865" y="2795450"/>
                  <a:pt x="7059012" y="2800519"/>
                  <a:pt x="7062237" y="2813880"/>
                </a:cubicBezTo>
                <a:cubicBezTo>
                  <a:pt x="7065462" y="2826782"/>
                  <a:pt x="7065002" y="2835998"/>
                  <a:pt x="7049336" y="2837380"/>
                </a:cubicBezTo>
                <a:cubicBezTo>
                  <a:pt x="7035513" y="2838762"/>
                  <a:pt x="7029522" y="2845674"/>
                  <a:pt x="7029061" y="2859958"/>
                </a:cubicBezTo>
                <a:cubicBezTo>
                  <a:pt x="7028140" y="2888526"/>
                  <a:pt x="7022610" y="2955798"/>
                  <a:pt x="7021689" y="2963170"/>
                </a:cubicBezTo>
                <a:cubicBezTo>
                  <a:pt x="7009709" y="2953955"/>
                  <a:pt x="7006945" y="2940593"/>
                  <a:pt x="6996347" y="2929534"/>
                </a:cubicBezTo>
                <a:cubicBezTo>
                  <a:pt x="6986210" y="2961328"/>
                  <a:pt x="6976995" y="2990817"/>
                  <a:pt x="6966857" y="3023071"/>
                </a:cubicBezTo>
                <a:cubicBezTo>
                  <a:pt x="6953956" y="3008326"/>
                  <a:pt x="6949348" y="2992199"/>
                  <a:pt x="6936907" y="2974229"/>
                </a:cubicBezTo>
                <a:cubicBezTo>
                  <a:pt x="6932760" y="3027217"/>
                  <a:pt x="6929535" y="3075598"/>
                  <a:pt x="6925849" y="3123979"/>
                </a:cubicBezTo>
                <a:cubicBezTo>
                  <a:pt x="6924927" y="3123979"/>
                  <a:pt x="6896359" y="3053942"/>
                  <a:pt x="6883458" y="3018463"/>
                </a:cubicBezTo>
                <a:lnTo>
                  <a:pt x="6879311" y="3018463"/>
                </a:lnTo>
                <a:cubicBezTo>
                  <a:pt x="6871017" y="3038737"/>
                  <a:pt x="6852586" y="3092647"/>
                  <a:pt x="6846136" y="3093568"/>
                </a:cubicBezTo>
                <a:cubicBezTo>
                  <a:pt x="6841067" y="3094029"/>
                  <a:pt x="6831852" y="3073755"/>
                  <a:pt x="6824479" y="3070530"/>
                </a:cubicBezTo>
                <a:lnTo>
                  <a:pt x="6824479" y="3158999"/>
                </a:lnTo>
                <a:cubicBezTo>
                  <a:pt x="6823097" y="3159459"/>
                  <a:pt x="6805587" y="3134578"/>
                  <a:pt x="6798676" y="3121676"/>
                </a:cubicBezTo>
                <a:cubicBezTo>
                  <a:pt x="6797294" y="3121676"/>
                  <a:pt x="6795911" y="3122136"/>
                  <a:pt x="6794529" y="3122597"/>
                </a:cubicBezTo>
                <a:lnTo>
                  <a:pt x="6794529" y="3311513"/>
                </a:lnTo>
                <a:cubicBezTo>
                  <a:pt x="6793147" y="3311974"/>
                  <a:pt x="6791303" y="3311974"/>
                  <a:pt x="6789921" y="3312435"/>
                </a:cubicBezTo>
                <a:cubicBezTo>
                  <a:pt x="6773334" y="3272348"/>
                  <a:pt x="6756746" y="3232261"/>
                  <a:pt x="6739697" y="3190330"/>
                </a:cubicBezTo>
                <a:cubicBezTo>
                  <a:pt x="6735551" y="3196782"/>
                  <a:pt x="6769187" y="3346071"/>
                  <a:pt x="6783010" y="3416569"/>
                </a:cubicBezTo>
                <a:lnTo>
                  <a:pt x="6784029" y="3418523"/>
                </a:lnTo>
                <a:lnTo>
                  <a:pt x="6884710" y="3399158"/>
                </a:lnTo>
                <a:lnTo>
                  <a:pt x="6918477" y="3380168"/>
                </a:lnTo>
                <a:cubicBezTo>
                  <a:pt x="6985288" y="3329483"/>
                  <a:pt x="7192174" y="3159920"/>
                  <a:pt x="7239634" y="3146097"/>
                </a:cubicBezTo>
                <a:cubicBezTo>
                  <a:pt x="7290319" y="3131352"/>
                  <a:pt x="7334092" y="3104166"/>
                  <a:pt x="7380629" y="3082050"/>
                </a:cubicBezTo>
                <a:cubicBezTo>
                  <a:pt x="7384776" y="3079745"/>
                  <a:pt x="7391227" y="3078824"/>
                  <a:pt x="7391227" y="3073755"/>
                </a:cubicBezTo>
                <a:cubicBezTo>
                  <a:pt x="7391688" y="3068687"/>
                  <a:pt x="7385237" y="3067305"/>
                  <a:pt x="7381090" y="3065001"/>
                </a:cubicBezTo>
                <a:cubicBezTo>
                  <a:pt x="7348837" y="3045648"/>
                  <a:pt x="7319347" y="3023532"/>
                  <a:pt x="7299534" y="2990817"/>
                </a:cubicBezTo>
                <a:cubicBezTo>
                  <a:pt x="7275574" y="2950730"/>
                  <a:pt x="7279260" y="2903731"/>
                  <a:pt x="7308749" y="2867791"/>
                </a:cubicBezTo>
                <a:cubicBezTo>
                  <a:pt x="7328563" y="2843831"/>
                  <a:pt x="7354366" y="2835998"/>
                  <a:pt x="7384316" y="2842448"/>
                </a:cubicBezTo>
                <a:cubicBezTo>
                  <a:pt x="7424403" y="2850743"/>
                  <a:pt x="7456657" y="2874242"/>
                  <a:pt x="7487529" y="2899584"/>
                </a:cubicBezTo>
                <a:cubicBezTo>
                  <a:pt x="7510106" y="2918015"/>
                  <a:pt x="7531302" y="2938289"/>
                  <a:pt x="7549733" y="2960867"/>
                </a:cubicBezTo>
                <a:cubicBezTo>
                  <a:pt x="7556184" y="2968700"/>
                  <a:pt x="7561252" y="2969160"/>
                  <a:pt x="7569085" y="2963170"/>
                </a:cubicBezTo>
                <a:cubicBezTo>
                  <a:pt x="7592123" y="2946122"/>
                  <a:pt x="7615623" y="2929534"/>
                  <a:pt x="7639123" y="2913407"/>
                </a:cubicBezTo>
                <a:cubicBezTo>
                  <a:pt x="7649259" y="2906496"/>
                  <a:pt x="7650181" y="2900966"/>
                  <a:pt x="7644191" y="2890369"/>
                </a:cubicBezTo>
                <a:cubicBezTo>
                  <a:pt x="7613319" y="2834615"/>
                  <a:pt x="7587516" y="2776558"/>
                  <a:pt x="7572311" y="2714354"/>
                </a:cubicBezTo>
                <a:cubicBezTo>
                  <a:pt x="7563556" y="2679335"/>
                  <a:pt x="7558948" y="2643856"/>
                  <a:pt x="7563556" y="2607455"/>
                </a:cubicBezTo>
                <a:cubicBezTo>
                  <a:pt x="7570007" y="2561378"/>
                  <a:pt x="7587516" y="2520369"/>
                  <a:pt x="7631289" y="2501017"/>
                </a:cubicBezTo>
                <a:cubicBezTo>
                  <a:pt x="7678288" y="2480282"/>
                  <a:pt x="7728972" y="2485811"/>
                  <a:pt x="7766295" y="2520830"/>
                </a:cubicBezTo>
                <a:cubicBezTo>
                  <a:pt x="7796706" y="2549398"/>
                  <a:pt x="7828499" y="2579349"/>
                  <a:pt x="7884253" y="2714354"/>
                </a:cubicBezTo>
                <a:cubicBezTo>
                  <a:pt x="7888860" y="2725873"/>
                  <a:pt x="7890243" y="2737853"/>
                  <a:pt x="7893007" y="2749833"/>
                </a:cubicBezTo>
                <a:cubicBezTo>
                  <a:pt x="7897154" y="2766882"/>
                  <a:pt x="7902683" y="2770568"/>
                  <a:pt x="7918811" y="2765499"/>
                </a:cubicBezTo>
                <a:cubicBezTo>
                  <a:pt x="7937241" y="2759970"/>
                  <a:pt x="7955211" y="2754902"/>
                  <a:pt x="7973642" y="2749833"/>
                </a:cubicBezTo>
                <a:cubicBezTo>
                  <a:pt x="7992534" y="2744304"/>
                  <a:pt x="7988386" y="2676111"/>
                  <a:pt x="7987465" y="2665512"/>
                </a:cubicBezTo>
                <a:cubicBezTo>
                  <a:pt x="7986083" y="2648924"/>
                  <a:pt x="7980554" y="2644317"/>
                  <a:pt x="7963505" y="2642013"/>
                </a:cubicBezTo>
                <a:cubicBezTo>
                  <a:pt x="7944153" y="2639248"/>
                  <a:pt x="7923879" y="2639709"/>
                  <a:pt x="7904527" y="2636023"/>
                </a:cubicBezTo>
                <a:cubicBezTo>
                  <a:pt x="7897615" y="2634641"/>
                  <a:pt x="7894389" y="2632798"/>
                  <a:pt x="7892546" y="2624964"/>
                </a:cubicBezTo>
                <a:cubicBezTo>
                  <a:pt x="7887938" y="2604230"/>
                  <a:pt x="7894389" y="2583956"/>
                  <a:pt x="7894389" y="2563221"/>
                </a:cubicBezTo>
                <a:cubicBezTo>
                  <a:pt x="7894389" y="2555388"/>
                  <a:pt x="7901761" y="2553545"/>
                  <a:pt x="7908673" y="2553545"/>
                </a:cubicBezTo>
                <a:cubicBezTo>
                  <a:pt x="7923879" y="2553545"/>
                  <a:pt x="7939545" y="2553084"/>
                  <a:pt x="7954750" y="2554006"/>
                </a:cubicBezTo>
                <a:cubicBezTo>
                  <a:pt x="7973181" y="2554927"/>
                  <a:pt x="7978250" y="2549859"/>
                  <a:pt x="7976868" y="2532350"/>
                </a:cubicBezTo>
                <a:cubicBezTo>
                  <a:pt x="7975024" y="2509311"/>
                  <a:pt x="7973181" y="2486733"/>
                  <a:pt x="7970877" y="2464156"/>
                </a:cubicBezTo>
                <a:cubicBezTo>
                  <a:pt x="7969495" y="2450332"/>
                  <a:pt x="7975485" y="2444803"/>
                  <a:pt x="7986544" y="2443421"/>
                </a:cubicBezTo>
                <a:cubicBezTo>
                  <a:pt x="8001289" y="2441117"/>
                  <a:pt x="8016033" y="2439274"/>
                  <a:pt x="8030778" y="2438813"/>
                </a:cubicBezTo>
                <a:cubicBezTo>
                  <a:pt x="8042297" y="2437891"/>
                  <a:pt x="8047826" y="2442960"/>
                  <a:pt x="8049209" y="2454940"/>
                </a:cubicBezTo>
                <a:cubicBezTo>
                  <a:pt x="8051973" y="2477979"/>
                  <a:pt x="8053816" y="2501478"/>
                  <a:pt x="8055659" y="2524516"/>
                </a:cubicBezTo>
                <a:cubicBezTo>
                  <a:pt x="8058424" y="2554006"/>
                  <a:pt x="8063493" y="2559535"/>
                  <a:pt x="8092982" y="2559535"/>
                </a:cubicBezTo>
                <a:cubicBezTo>
                  <a:pt x="8104961" y="2559535"/>
                  <a:pt x="8117403" y="2559074"/>
                  <a:pt x="8129382" y="2559535"/>
                </a:cubicBezTo>
                <a:cubicBezTo>
                  <a:pt x="8148274" y="2560457"/>
                  <a:pt x="8153803" y="2565525"/>
                  <a:pt x="8153803" y="2584417"/>
                </a:cubicBezTo>
                <a:cubicBezTo>
                  <a:pt x="8153803" y="2601465"/>
                  <a:pt x="8150117" y="2618053"/>
                  <a:pt x="8150117" y="2635101"/>
                </a:cubicBezTo>
                <a:cubicBezTo>
                  <a:pt x="8150117" y="2644317"/>
                  <a:pt x="8144127" y="2647543"/>
                  <a:pt x="8135373" y="2648003"/>
                </a:cubicBezTo>
                <a:cubicBezTo>
                  <a:pt x="8121089" y="2648924"/>
                  <a:pt x="8106805" y="2645238"/>
                  <a:pt x="8092521" y="2645699"/>
                </a:cubicBezTo>
                <a:cubicBezTo>
                  <a:pt x="8072708" y="2646621"/>
                  <a:pt x="8067639" y="2651689"/>
                  <a:pt x="8068100" y="2671963"/>
                </a:cubicBezTo>
                <a:cubicBezTo>
                  <a:pt x="8068561" y="2685326"/>
                  <a:pt x="8070404" y="2698227"/>
                  <a:pt x="8071786" y="2711589"/>
                </a:cubicBezTo>
                <a:cubicBezTo>
                  <a:pt x="8073169" y="2726795"/>
                  <a:pt x="8080080" y="2732785"/>
                  <a:pt x="8095285" y="2730942"/>
                </a:cubicBezTo>
                <a:cubicBezTo>
                  <a:pt x="8133069" y="2726795"/>
                  <a:pt x="8171313" y="2723570"/>
                  <a:pt x="8209096" y="2720805"/>
                </a:cubicBezTo>
                <a:cubicBezTo>
                  <a:pt x="8227066" y="2719423"/>
                  <a:pt x="8245036" y="2719884"/>
                  <a:pt x="8263006" y="2719423"/>
                </a:cubicBezTo>
                <a:cubicBezTo>
                  <a:pt x="8310926" y="2718501"/>
                  <a:pt x="8359307" y="2722648"/>
                  <a:pt x="8407228" y="2719423"/>
                </a:cubicBezTo>
                <a:cubicBezTo>
                  <a:pt x="8499382" y="2713433"/>
                  <a:pt x="8933428" y="2617592"/>
                  <a:pt x="9053228" y="2565525"/>
                </a:cubicBezTo>
                <a:cubicBezTo>
                  <a:pt x="9086404" y="2551241"/>
                  <a:pt x="9117736" y="2534192"/>
                  <a:pt x="9149990" y="2517605"/>
                </a:cubicBezTo>
                <a:cubicBezTo>
                  <a:pt x="9165196" y="2509771"/>
                  <a:pt x="9172107" y="2497792"/>
                  <a:pt x="9170264" y="2480282"/>
                </a:cubicBezTo>
                <a:cubicBezTo>
                  <a:pt x="9167960" y="2460009"/>
                  <a:pt x="9166578" y="2439274"/>
                  <a:pt x="9162892" y="2419000"/>
                </a:cubicBezTo>
                <a:cubicBezTo>
                  <a:pt x="9160588" y="2403334"/>
                  <a:pt x="9154137" y="2400108"/>
                  <a:pt x="9139393" y="2407020"/>
                </a:cubicBezTo>
                <a:cubicBezTo>
                  <a:pt x="9116814" y="2417617"/>
                  <a:pt x="9061983" y="2447568"/>
                  <a:pt x="9055993" y="2449872"/>
                </a:cubicBezTo>
                <a:cubicBezTo>
                  <a:pt x="9050924" y="2452175"/>
                  <a:pt x="9045395" y="2453558"/>
                  <a:pt x="9040787" y="2448950"/>
                </a:cubicBezTo>
                <a:cubicBezTo>
                  <a:pt x="9036180" y="2444342"/>
                  <a:pt x="9038484" y="2438813"/>
                  <a:pt x="9040326" y="2433745"/>
                </a:cubicBezTo>
                <a:cubicBezTo>
                  <a:pt x="9054610" y="2394579"/>
                  <a:pt x="9076728" y="2360943"/>
                  <a:pt x="9112207" y="2337444"/>
                </a:cubicBezTo>
                <a:cubicBezTo>
                  <a:pt x="9114511" y="2336061"/>
                  <a:pt x="9116354" y="2334218"/>
                  <a:pt x="9118658" y="2332836"/>
                </a:cubicBezTo>
                <a:cubicBezTo>
                  <a:pt x="9142157" y="2314866"/>
                  <a:pt x="9144461" y="2307493"/>
                  <a:pt x="9129255" y="2281229"/>
                </a:cubicBezTo>
                <a:cubicBezTo>
                  <a:pt x="9122805" y="2269249"/>
                  <a:pt x="9124648" y="2261877"/>
                  <a:pt x="9134785" y="2254965"/>
                </a:cubicBezTo>
                <a:cubicBezTo>
                  <a:pt x="9146304" y="2247132"/>
                  <a:pt x="9158284" y="2239760"/>
                  <a:pt x="9173950" y="2240221"/>
                </a:cubicBezTo>
                <a:cubicBezTo>
                  <a:pt x="9185470" y="2240682"/>
                  <a:pt x="9190999" y="2244828"/>
                  <a:pt x="9194224" y="2255887"/>
                </a:cubicBezTo>
                <a:cubicBezTo>
                  <a:pt x="9200675" y="2279847"/>
                  <a:pt x="9204822" y="2281690"/>
                  <a:pt x="9227400" y="2270171"/>
                </a:cubicBezTo>
                <a:cubicBezTo>
                  <a:pt x="9268869" y="2249436"/>
                  <a:pt x="9311721" y="2231466"/>
                  <a:pt x="9354572" y="2212575"/>
                </a:cubicBezTo>
                <a:cubicBezTo>
                  <a:pt x="9366553" y="2207506"/>
                  <a:pt x="9376229" y="2201055"/>
                  <a:pt x="9374385" y="2185849"/>
                </a:cubicBezTo>
                <a:cubicBezTo>
                  <a:pt x="9373004" y="2172027"/>
                  <a:pt x="9367014" y="2167419"/>
                  <a:pt x="9353190" y="2170644"/>
                </a:cubicBezTo>
                <a:cubicBezTo>
                  <a:pt x="9343514" y="2173409"/>
                  <a:pt x="9334298" y="2177556"/>
                  <a:pt x="9324622" y="2180781"/>
                </a:cubicBezTo>
                <a:cubicBezTo>
                  <a:pt x="9312181" y="2184928"/>
                  <a:pt x="9304810" y="2178478"/>
                  <a:pt x="9309417" y="2166036"/>
                </a:cubicBezTo>
                <a:cubicBezTo>
                  <a:pt x="9316328" y="2145763"/>
                  <a:pt x="9324622" y="2126410"/>
                  <a:pt x="9336142" y="2108440"/>
                </a:cubicBezTo>
                <a:cubicBezTo>
                  <a:pt x="9341210" y="2101068"/>
                  <a:pt x="9349044" y="2097382"/>
                  <a:pt x="9356877" y="2094156"/>
                </a:cubicBezTo>
                <a:cubicBezTo>
                  <a:pt x="9403875" y="2076186"/>
                  <a:pt x="9542106" y="2049001"/>
                  <a:pt x="9561920" y="2044854"/>
                </a:cubicBezTo>
                <a:cubicBezTo>
                  <a:pt x="9579429" y="2041167"/>
                  <a:pt x="9583115" y="2036099"/>
                  <a:pt x="9584037" y="2019051"/>
                </a:cubicBezTo>
                <a:cubicBezTo>
                  <a:pt x="9585880" y="1986336"/>
                  <a:pt x="9579429" y="1977121"/>
                  <a:pt x="9547636" y="1967444"/>
                </a:cubicBezTo>
                <a:lnTo>
                  <a:pt x="9546714" y="1967444"/>
                </a:lnTo>
                <a:cubicBezTo>
                  <a:pt x="9546714" y="1967444"/>
                  <a:pt x="9546253" y="1966984"/>
                  <a:pt x="9545793" y="1966984"/>
                </a:cubicBezTo>
                <a:cubicBezTo>
                  <a:pt x="9499254" y="1951778"/>
                  <a:pt x="9509391" y="1962376"/>
                  <a:pt x="9505245" y="1912613"/>
                </a:cubicBezTo>
                <a:cubicBezTo>
                  <a:pt x="9500176" y="1845340"/>
                  <a:pt x="9467462" y="1313610"/>
                  <a:pt x="9467000" y="1296562"/>
                </a:cubicBezTo>
                <a:cubicBezTo>
                  <a:pt x="9466540" y="1277670"/>
                  <a:pt x="9458246" y="1266612"/>
                  <a:pt x="9442119" y="1257857"/>
                </a:cubicBezTo>
                <a:cubicBezTo>
                  <a:pt x="9404336" y="1238044"/>
                  <a:pt x="9373925" y="1210397"/>
                  <a:pt x="9351347" y="1173536"/>
                </a:cubicBezTo>
                <a:cubicBezTo>
                  <a:pt x="9331073" y="1140361"/>
                  <a:pt x="9329230" y="1104420"/>
                  <a:pt x="9333838" y="1067559"/>
                </a:cubicBezTo>
                <a:cubicBezTo>
                  <a:pt x="9334298" y="1062490"/>
                  <a:pt x="9336602" y="1058343"/>
                  <a:pt x="9341671" y="1057422"/>
                </a:cubicBezTo>
                <a:cubicBezTo>
                  <a:pt x="9346739" y="1056500"/>
                  <a:pt x="9349965" y="1060647"/>
                  <a:pt x="9352730" y="1064333"/>
                </a:cubicBezTo>
                <a:cubicBezTo>
                  <a:pt x="9355955" y="1068480"/>
                  <a:pt x="9357798" y="1073549"/>
                  <a:pt x="9360562" y="1078156"/>
                </a:cubicBezTo>
                <a:cubicBezTo>
                  <a:pt x="9382680" y="1115018"/>
                  <a:pt x="9415855" y="1126537"/>
                  <a:pt x="9455482" y="1109028"/>
                </a:cubicBezTo>
                <a:cubicBezTo>
                  <a:pt x="9490961" y="1093362"/>
                  <a:pt x="9521372" y="1070323"/>
                  <a:pt x="9543949" y="1038530"/>
                </a:cubicBezTo>
                <a:cubicBezTo>
                  <a:pt x="9612143" y="942229"/>
                  <a:pt x="9668358" y="839016"/>
                  <a:pt x="9707984" y="727509"/>
                </a:cubicBezTo>
                <a:cubicBezTo>
                  <a:pt x="9730562" y="663462"/>
                  <a:pt x="9746228" y="597572"/>
                  <a:pt x="9749454" y="529378"/>
                </a:cubicBezTo>
                <a:cubicBezTo>
                  <a:pt x="9749914" y="522927"/>
                  <a:pt x="9749454" y="515555"/>
                  <a:pt x="9757747" y="514172"/>
                </a:cubicBezTo>
                <a:cubicBezTo>
                  <a:pt x="9765580" y="512790"/>
                  <a:pt x="9768806" y="519241"/>
                  <a:pt x="9771570" y="524770"/>
                </a:cubicBezTo>
                <a:cubicBezTo>
                  <a:pt x="9812118" y="605866"/>
                  <a:pt x="9864646" y="678667"/>
                  <a:pt x="9930997" y="740872"/>
                </a:cubicBezTo>
                <a:cubicBezTo>
                  <a:pt x="9990898" y="797086"/>
                  <a:pt x="10059552" y="837173"/>
                  <a:pt x="10141569" y="851457"/>
                </a:cubicBezTo>
                <a:cubicBezTo>
                  <a:pt x="10146177" y="852378"/>
                  <a:pt x="10150784" y="853300"/>
                  <a:pt x="10155392" y="855143"/>
                </a:cubicBezTo>
                <a:cubicBezTo>
                  <a:pt x="10163226" y="858829"/>
                  <a:pt x="10166451" y="863898"/>
                  <a:pt x="10162304" y="872652"/>
                </a:cubicBezTo>
                <a:cubicBezTo>
                  <a:pt x="10144334" y="909975"/>
                  <a:pt x="10123138" y="944993"/>
                  <a:pt x="10082590" y="961581"/>
                </a:cubicBezTo>
                <a:cubicBezTo>
                  <a:pt x="10074757" y="964807"/>
                  <a:pt x="10073376" y="969414"/>
                  <a:pt x="10077983" y="976326"/>
                </a:cubicBezTo>
                <a:cubicBezTo>
                  <a:pt x="10084434" y="985541"/>
                  <a:pt x="10089963" y="995218"/>
                  <a:pt x="10096874" y="1003972"/>
                </a:cubicBezTo>
                <a:cubicBezTo>
                  <a:pt x="10104247" y="1012727"/>
                  <a:pt x="10112540" y="1013187"/>
                  <a:pt x="10119913" y="1004894"/>
                </a:cubicBezTo>
                <a:cubicBezTo>
                  <a:pt x="10158157" y="962963"/>
                  <a:pt x="10201470" y="925641"/>
                  <a:pt x="10238331" y="882789"/>
                </a:cubicBezTo>
                <a:cubicBezTo>
                  <a:pt x="10248468" y="870349"/>
                  <a:pt x="10251694" y="857907"/>
                  <a:pt x="10249851" y="841781"/>
                </a:cubicBezTo>
                <a:cubicBezTo>
                  <a:pt x="10236949" y="741332"/>
                  <a:pt x="10224508" y="640884"/>
                  <a:pt x="10211146" y="540897"/>
                </a:cubicBezTo>
                <a:cubicBezTo>
                  <a:pt x="10208842" y="522467"/>
                  <a:pt x="10206999" y="521084"/>
                  <a:pt x="10189029" y="522467"/>
                </a:cubicBezTo>
                <a:cubicBezTo>
                  <a:pt x="10166451" y="524770"/>
                  <a:pt x="10143873" y="524770"/>
                  <a:pt x="10121296" y="519702"/>
                </a:cubicBezTo>
                <a:cubicBezTo>
                  <a:pt x="10075679" y="509104"/>
                  <a:pt x="10051719" y="472242"/>
                  <a:pt x="10045268" y="429852"/>
                </a:cubicBezTo>
                <a:cubicBezTo>
                  <a:pt x="10042043" y="410038"/>
                  <a:pt x="10041582" y="390686"/>
                  <a:pt x="10045268" y="371334"/>
                </a:cubicBezTo>
                <a:cubicBezTo>
                  <a:pt x="10046190" y="366265"/>
                  <a:pt x="10046190" y="360736"/>
                  <a:pt x="10052641" y="359353"/>
                </a:cubicBezTo>
                <a:cubicBezTo>
                  <a:pt x="10058630" y="357511"/>
                  <a:pt x="10061395" y="362118"/>
                  <a:pt x="10064160" y="366265"/>
                </a:cubicBezTo>
                <a:cubicBezTo>
                  <a:pt x="10089963" y="407734"/>
                  <a:pt x="10129128" y="403126"/>
                  <a:pt x="10160922" y="379627"/>
                </a:cubicBezTo>
                <a:cubicBezTo>
                  <a:pt x="10196862" y="353364"/>
                  <a:pt x="10222665" y="317884"/>
                  <a:pt x="10249390" y="282865"/>
                </a:cubicBezTo>
                <a:lnTo>
                  <a:pt x="10456276" y="13314"/>
                </a:lnTo>
                <a:cubicBezTo>
                  <a:pt x="10458119" y="11010"/>
                  <a:pt x="10460423" y="8707"/>
                  <a:pt x="10462727" y="6403"/>
                </a:cubicBezTo>
                <a:cubicBezTo>
                  <a:pt x="10466644" y="2025"/>
                  <a:pt x="10470215" y="-163"/>
                  <a:pt x="10473728" y="10"/>
                </a:cubicBezTo>
                <a:close/>
              </a:path>
            </a:pathLst>
          </a:custGeom>
          <a:solidFill>
            <a:schemeClr val="tx1"/>
          </a:solidFill>
          <a:ln w="715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1359" name="Graphic 186">
            <a:extLst>
              <a:ext uri="{FF2B5EF4-FFF2-40B4-BE49-F238E27FC236}">
                <a16:creationId xmlns:a16="http://schemas.microsoft.com/office/drawing/2014/main" id="{F94B33F0-C74D-4321-AC16-EC95073D5199}"/>
              </a:ext>
            </a:extLst>
          </p:cNvPr>
          <p:cNvGrpSpPr/>
          <p:nvPr/>
        </p:nvGrpSpPr>
        <p:grpSpPr>
          <a:xfrm>
            <a:off x="7723092" y="5021063"/>
            <a:ext cx="4091430" cy="1224178"/>
            <a:chOff x="52387" y="1620203"/>
            <a:chExt cx="12076517" cy="3613357"/>
          </a:xfrm>
          <a:solidFill>
            <a:schemeClr val="accent1"/>
          </a:solidFill>
        </p:grpSpPr>
        <p:sp>
          <p:nvSpPr>
            <p:cNvPr id="1360" name="Freeform: Shape 1359">
              <a:extLst>
                <a:ext uri="{FF2B5EF4-FFF2-40B4-BE49-F238E27FC236}">
                  <a16:creationId xmlns:a16="http://schemas.microsoft.com/office/drawing/2014/main" id="{410AD149-2088-41C0-8235-02663AE9C305}"/>
                </a:ext>
              </a:extLst>
            </p:cNvPr>
            <p:cNvSpPr/>
            <p:nvPr/>
          </p:nvSpPr>
          <p:spPr>
            <a:xfrm>
              <a:off x="52387" y="1620203"/>
              <a:ext cx="2647950" cy="3067050"/>
            </a:xfrm>
            <a:custGeom>
              <a:avLst/>
              <a:gdLst>
                <a:gd name="connsiteX0" fmla="*/ 0 w 2647950"/>
                <a:gd name="connsiteY0" fmla="*/ 1108710 h 3067050"/>
                <a:gd name="connsiteX1" fmla="*/ 372428 w 2647950"/>
                <a:gd name="connsiteY1" fmla="*/ 986790 h 3067050"/>
                <a:gd name="connsiteX2" fmla="*/ 410528 w 2647950"/>
                <a:gd name="connsiteY2" fmla="*/ 942023 h 3067050"/>
                <a:gd name="connsiteX3" fmla="*/ 369570 w 2647950"/>
                <a:gd name="connsiteY3" fmla="*/ 607695 h 3067050"/>
                <a:gd name="connsiteX4" fmla="*/ 339090 w 2647950"/>
                <a:gd name="connsiteY4" fmla="*/ 534353 h 3067050"/>
                <a:gd name="connsiteX5" fmla="*/ 328613 w 2647950"/>
                <a:gd name="connsiteY5" fmla="*/ 500063 h 3067050"/>
                <a:gd name="connsiteX6" fmla="*/ 222885 w 2647950"/>
                <a:gd name="connsiteY6" fmla="*/ 356235 h 3067050"/>
                <a:gd name="connsiteX7" fmla="*/ 207645 w 2647950"/>
                <a:gd name="connsiteY7" fmla="*/ 352425 h 3067050"/>
                <a:gd name="connsiteX8" fmla="*/ 215265 w 2647950"/>
                <a:gd name="connsiteY8" fmla="*/ 318135 h 3067050"/>
                <a:gd name="connsiteX9" fmla="*/ 169545 w 2647950"/>
                <a:gd name="connsiteY9" fmla="*/ 315278 h 3067050"/>
                <a:gd name="connsiteX10" fmla="*/ 230505 w 2647950"/>
                <a:gd name="connsiteY10" fmla="*/ 232410 h 3067050"/>
                <a:gd name="connsiteX11" fmla="*/ 297180 w 2647950"/>
                <a:gd name="connsiteY11" fmla="*/ 240030 h 3067050"/>
                <a:gd name="connsiteX12" fmla="*/ 248603 w 2647950"/>
                <a:gd name="connsiteY12" fmla="*/ 146685 h 3067050"/>
                <a:gd name="connsiteX13" fmla="*/ 327660 w 2647950"/>
                <a:gd name="connsiteY13" fmla="*/ 100965 h 3067050"/>
                <a:gd name="connsiteX14" fmla="*/ 393383 w 2647950"/>
                <a:gd name="connsiteY14" fmla="*/ 40005 h 3067050"/>
                <a:gd name="connsiteX15" fmla="*/ 422910 w 2647950"/>
                <a:gd name="connsiteY15" fmla="*/ 20955 h 3067050"/>
                <a:gd name="connsiteX16" fmla="*/ 622935 w 2647950"/>
                <a:gd name="connsiteY16" fmla="*/ 16193 h 3067050"/>
                <a:gd name="connsiteX17" fmla="*/ 803910 w 2647950"/>
                <a:gd name="connsiteY17" fmla="*/ 93345 h 3067050"/>
                <a:gd name="connsiteX18" fmla="*/ 912495 w 2647950"/>
                <a:gd name="connsiteY18" fmla="*/ 276225 h 3067050"/>
                <a:gd name="connsiteX19" fmla="*/ 946785 w 2647950"/>
                <a:gd name="connsiteY19" fmla="*/ 324803 h 3067050"/>
                <a:gd name="connsiteX20" fmla="*/ 1005840 w 2647950"/>
                <a:gd name="connsiteY20" fmla="*/ 657225 h 3067050"/>
                <a:gd name="connsiteX21" fmla="*/ 972503 w 2647950"/>
                <a:gd name="connsiteY21" fmla="*/ 751523 h 3067050"/>
                <a:gd name="connsiteX22" fmla="*/ 970598 w 2647950"/>
                <a:gd name="connsiteY22" fmla="*/ 942975 h 3067050"/>
                <a:gd name="connsiteX23" fmla="*/ 1167765 w 2647950"/>
                <a:gd name="connsiteY23" fmla="*/ 909638 h 3067050"/>
                <a:gd name="connsiteX24" fmla="*/ 1414463 w 2647950"/>
                <a:gd name="connsiteY24" fmla="*/ 916305 h 3067050"/>
                <a:gd name="connsiteX25" fmla="*/ 1499235 w 2647950"/>
                <a:gd name="connsiteY25" fmla="*/ 946785 h 3067050"/>
                <a:gd name="connsiteX26" fmla="*/ 1737360 w 2647950"/>
                <a:gd name="connsiteY26" fmla="*/ 953453 h 3067050"/>
                <a:gd name="connsiteX27" fmla="*/ 1783080 w 2647950"/>
                <a:gd name="connsiteY27" fmla="*/ 901065 h 3067050"/>
                <a:gd name="connsiteX28" fmla="*/ 1735455 w 2647950"/>
                <a:gd name="connsiteY28" fmla="*/ 644843 h 3067050"/>
                <a:gd name="connsiteX29" fmla="*/ 1749743 w 2647950"/>
                <a:gd name="connsiteY29" fmla="*/ 513398 h 3067050"/>
                <a:gd name="connsiteX30" fmla="*/ 1724978 w 2647950"/>
                <a:gd name="connsiteY30" fmla="*/ 452438 h 3067050"/>
                <a:gd name="connsiteX31" fmla="*/ 1673543 w 2647950"/>
                <a:gd name="connsiteY31" fmla="*/ 364808 h 3067050"/>
                <a:gd name="connsiteX32" fmla="*/ 1651635 w 2647950"/>
                <a:gd name="connsiteY32" fmla="*/ 206693 h 3067050"/>
                <a:gd name="connsiteX33" fmla="*/ 1896428 w 2647950"/>
                <a:gd name="connsiteY33" fmla="*/ 176213 h 3067050"/>
                <a:gd name="connsiteX34" fmla="*/ 2050733 w 2647950"/>
                <a:gd name="connsiteY34" fmla="*/ 0 h 3067050"/>
                <a:gd name="connsiteX35" fmla="*/ 2153603 w 2647950"/>
                <a:gd name="connsiteY35" fmla="*/ 23813 h 3067050"/>
                <a:gd name="connsiteX36" fmla="*/ 2166938 w 2647950"/>
                <a:gd name="connsiteY36" fmla="*/ 27623 h 3067050"/>
                <a:gd name="connsiteX37" fmla="*/ 2318385 w 2647950"/>
                <a:gd name="connsiteY37" fmla="*/ 149543 h 3067050"/>
                <a:gd name="connsiteX38" fmla="*/ 2272665 w 2647950"/>
                <a:gd name="connsiteY38" fmla="*/ 240030 h 3067050"/>
                <a:gd name="connsiteX39" fmla="*/ 2353628 w 2647950"/>
                <a:gd name="connsiteY39" fmla="*/ 229553 h 3067050"/>
                <a:gd name="connsiteX40" fmla="*/ 2413635 w 2647950"/>
                <a:gd name="connsiteY40" fmla="*/ 256223 h 3067050"/>
                <a:gd name="connsiteX41" fmla="*/ 2389823 w 2647950"/>
                <a:gd name="connsiteY41" fmla="*/ 323850 h 3067050"/>
                <a:gd name="connsiteX42" fmla="*/ 2461260 w 2647950"/>
                <a:gd name="connsiteY42" fmla="*/ 422910 h 3067050"/>
                <a:gd name="connsiteX43" fmla="*/ 2506028 w 2647950"/>
                <a:gd name="connsiteY43" fmla="*/ 461963 h 3067050"/>
                <a:gd name="connsiteX44" fmla="*/ 2516505 w 2647950"/>
                <a:gd name="connsiteY44" fmla="*/ 549593 h 3067050"/>
                <a:gd name="connsiteX45" fmla="*/ 2450783 w 2647950"/>
                <a:gd name="connsiteY45" fmla="*/ 586740 h 3067050"/>
                <a:gd name="connsiteX46" fmla="*/ 2381250 w 2647950"/>
                <a:gd name="connsiteY46" fmla="*/ 686753 h 3067050"/>
                <a:gd name="connsiteX47" fmla="*/ 2369820 w 2647950"/>
                <a:gd name="connsiteY47" fmla="*/ 990600 h 3067050"/>
                <a:gd name="connsiteX48" fmla="*/ 2408873 w 2647950"/>
                <a:gd name="connsiteY48" fmla="*/ 1025843 h 3067050"/>
                <a:gd name="connsiteX49" fmla="*/ 2571750 w 2647950"/>
                <a:gd name="connsiteY49" fmla="*/ 1103948 h 3067050"/>
                <a:gd name="connsiteX50" fmla="*/ 2569845 w 2647950"/>
                <a:gd name="connsiteY50" fmla="*/ 1122998 h 3067050"/>
                <a:gd name="connsiteX51" fmla="*/ 2479358 w 2647950"/>
                <a:gd name="connsiteY51" fmla="*/ 1174433 h 3067050"/>
                <a:gd name="connsiteX52" fmla="*/ 2543175 w 2647950"/>
                <a:gd name="connsiteY52" fmla="*/ 1192530 h 3067050"/>
                <a:gd name="connsiteX53" fmla="*/ 2622233 w 2647950"/>
                <a:gd name="connsiteY53" fmla="*/ 1224915 h 3067050"/>
                <a:gd name="connsiteX54" fmla="*/ 2622233 w 2647950"/>
                <a:gd name="connsiteY54" fmla="*/ 1308735 h 3067050"/>
                <a:gd name="connsiteX55" fmla="*/ 2480310 w 2647950"/>
                <a:gd name="connsiteY55" fmla="*/ 1354455 h 3067050"/>
                <a:gd name="connsiteX56" fmla="*/ 2319338 w 2647950"/>
                <a:gd name="connsiteY56" fmla="*/ 1365885 h 3067050"/>
                <a:gd name="connsiteX57" fmla="*/ 2223135 w 2647950"/>
                <a:gd name="connsiteY57" fmla="*/ 1450658 h 3067050"/>
                <a:gd name="connsiteX58" fmla="*/ 2188845 w 2647950"/>
                <a:gd name="connsiteY58" fmla="*/ 1651635 h 3067050"/>
                <a:gd name="connsiteX59" fmla="*/ 2144078 w 2647950"/>
                <a:gd name="connsiteY59" fmla="*/ 1855470 h 3067050"/>
                <a:gd name="connsiteX60" fmla="*/ 2125980 w 2647950"/>
                <a:gd name="connsiteY60" fmla="*/ 2088833 h 3067050"/>
                <a:gd name="connsiteX61" fmla="*/ 2025015 w 2647950"/>
                <a:gd name="connsiteY61" fmla="*/ 2599373 h 3067050"/>
                <a:gd name="connsiteX62" fmla="*/ 1982153 w 2647950"/>
                <a:gd name="connsiteY62" fmla="*/ 2639378 h 3067050"/>
                <a:gd name="connsiteX63" fmla="*/ 1943100 w 2647950"/>
                <a:gd name="connsiteY63" fmla="*/ 2594610 h 3067050"/>
                <a:gd name="connsiteX64" fmla="*/ 1892618 w 2647950"/>
                <a:gd name="connsiteY64" fmla="*/ 2732723 h 3067050"/>
                <a:gd name="connsiteX65" fmla="*/ 1877378 w 2647950"/>
                <a:gd name="connsiteY65" fmla="*/ 2731770 h 3067050"/>
                <a:gd name="connsiteX66" fmla="*/ 1877378 w 2647950"/>
                <a:gd name="connsiteY66" fmla="*/ 2225040 h 3067050"/>
                <a:gd name="connsiteX67" fmla="*/ 1859280 w 2647950"/>
                <a:gd name="connsiteY67" fmla="*/ 2223135 h 3067050"/>
                <a:gd name="connsiteX68" fmla="*/ 1783080 w 2647950"/>
                <a:gd name="connsiteY68" fmla="*/ 2384108 h 3067050"/>
                <a:gd name="connsiteX69" fmla="*/ 1776413 w 2647950"/>
                <a:gd name="connsiteY69" fmla="*/ 2324100 h 3067050"/>
                <a:gd name="connsiteX70" fmla="*/ 1767840 w 2647950"/>
                <a:gd name="connsiteY70" fmla="*/ 2061210 h 3067050"/>
                <a:gd name="connsiteX71" fmla="*/ 1791653 w 2647950"/>
                <a:gd name="connsiteY71" fmla="*/ 1912620 h 3067050"/>
                <a:gd name="connsiteX72" fmla="*/ 1827848 w 2647950"/>
                <a:gd name="connsiteY72" fmla="*/ 1758315 h 3067050"/>
                <a:gd name="connsiteX73" fmla="*/ 1840230 w 2647950"/>
                <a:gd name="connsiteY73" fmla="*/ 1507808 h 3067050"/>
                <a:gd name="connsiteX74" fmla="*/ 1835468 w 2647950"/>
                <a:gd name="connsiteY74" fmla="*/ 1380173 h 3067050"/>
                <a:gd name="connsiteX75" fmla="*/ 1800225 w 2647950"/>
                <a:gd name="connsiteY75" fmla="*/ 1346835 h 3067050"/>
                <a:gd name="connsiteX76" fmla="*/ 1504950 w 2647950"/>
                <a:gd name="connsiteY76" fmla="*/ 1304925 h 3067050"/>
                <a:gd name="connsiteX77" fmla="*/ 1309688 w 2647950"/>
                <a:gd name="connsiteY77" fmla="*/ 1333500 h 3067050"/>
                <a:gd name="connsiteX78" fmla="*/ 1150620 w 2647950"/>
                <a:gd name="connsiteY78" fmla="*/ 1344930 h 3067050"/>
                <a:gd name="connsiteX79" fmla="*/ 946785 w 2647950"/>
                <a:gd name="connsiteY79" fmla="*/ 1353503 h 3067050"/>
                <a:gd name="connsiteX80" fmla="*/ 860108 w 2647950"/>
                <a:gd name="connsiteY80" fmla="*/ 1435418 h 3067050"/>
                <a:gd name="connsiteX81" fmla="*/ 842010 w 2647950"/>
                <a:gd name="connsiteY81" fmla="*/ 1662113 h 3067050"/>
                <a:gd name="connsiteX82" fmla="*/ 846773 w 2647950"/>
                <a:gd name="connsiteY82" fmla="*/ 1790700 h 3067050"/>
                <a:gd name="connsiteX83" fmla="*/ 889635 w 2647950"/>
                <a:gd name="connsiteY83" fmla="*/ 2030730 h 3067050"/>
                <a:gd name="connsiteX84" fmla="*/ 899160 w 2647950"/>
                <a:gd name="connsiteY84" fmla="*/ 2105025 h 3067050"/>
                <a:gd name="connsiteX85" fmla="*/ 869633 w 2647950"/>
                <a:gd name="connsiteY85" fmla="*/ 2349818 h 3067050"/>
                <a:gd name="connsiteX86" fmla="*/ 833438 w 2647950"/>
                <a:gd name="connsiteY86" fmla="*/ 2401253 h 3067050"/>
                <a:gd name="connsiteX87" fmla="*/ 779145 w 2647950"/>
                <a:gd name="connsiteY87" fmla="*/ 2581275 h 3067050"/>
                <a:gd name="connsiteX88" fmla="*/ 856298 w 2647950"/>
                <a:gd name="connsiteY88" fmla="*/ 2893695 h 3067050"/>
                <a:gd name="connsiteX89" fmla="*/ 648653 w 2647950"/>
                <a:gd name="connsiteY89" fmla="*/ 3062288 h 3067050"/>
                <a:gd name="connsiteX90" fmla="*/ 527685 w 2647950"/>
                <a:gd name="connsiteY90" fmla="*/ 2834640 h 3067050"/>
                <a:gd name="connsiteX91" fmla="*/ 565785 w 2647950"/>
                <a:gd name="connsiteY91" fmla="*/ 2723198 h 3067050"/>
                <a:gd name="connsiteX92" fmla="*/ 645795 w 2647950"/>
                <a:gd name="connsiteY92" fmla="*/ 2649855 h 3067050"/>
                <a:gd name="connsiteX93" fmla="*/ 570548 w 2647950"/>
                <a:gd name="connsiteY93" fmla="*/ 2231708 h 3067050"/>
                <a:gd name="connsiteX94" fmla="*/ 558165 w 2647950"/>
                <a:gd name="connsiteY94" fmla="*/ 1895475 h 3067050"/>
                <a:gd name="connsiteX95" fmla="*/ 518160 w 2647950"/>
                <a:gd name="connsiteY95" fmla="*/ 1720215 h 3067050"/>
                <a:gd name="connsiteX96" fmla="*/ 495300 w 2647950"/>
                <a:gd name="connsiteY96" fmla="*/ 1516380 h 3067050"/>
                <a:gd name="connsiteX97" fmla="*/ 495300 w 2647950"/>
                <a:gd name="connsiteY97" fmla="*/ 1487805 h 3067050"/>
                <a:gd name="connsiteX98" fmla="*/ 360998 w 2647950"/>
                <a:gd name="connsiteY98" fmla="*/ 1351598 h 3067050"/>
                <a:gd name="connsiteX99" fmla="*/ 211455 w 2647950"/>
                <a:gd name="connsiteY99" fmla="*/ 1317308 h 3067050"/>
                <a:gd name="connsiteX100" fmla="*/ 204788 w 2647950"/>
                <a:gd name="connsiteY100" fmla="*/ 1213485 h 3067050"/>
                <a:gd name="connsiteX101" fmla="*/ 105728 w 2647950"/>
                <a:gd name="connsiteY101" fmla="*/ 1195388 h 3067050"/>
                <a:gd name="connsiteX102" fmla="*/ 0 w 2647950"/>
                <a:gd name="connsiteY102" fmla="*/ 1123950 h 3067050"/>
                <a:gd name="connsiteX103" fmla="*/ 0 w 2647950"/>
                <a:gd name="connsiteY103" fmla="*/ 1108710 h 3067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</a:cxnLst>
              <a:rect l="l" t="t" r="r" b="b"/>
              <a:pathLst>
                <a:path w="2647950" h="3067050">
                  <a:moveTo>
                    <a:pt x="0" y="1108710"/>
                  </a:moveTo>
                  <a:cubicBezTo>
                    <a:pt x="108585" y="1020128"/>
                    <a:pt x="240983" y="1003935"/>
                    <a:pt x="372428" y="986790"/>
                  </a:cubicBezTo>
                  <a:cubicBezTo>
                    <a:pt x="403860" y="982980"/>
                    <a:pt x="414338" y="971550"/>
                    <a:pt x="410528" y="942023"/>
                  </a:cubicBezTo>
                  <a:cubicBezTo>
                    <a:pt x="397193" y="830580"/>
                    <a:pt x="384810" y="719138"/>
                    <a:pt x="369570" y="607695"/>
                  </a:cubicBezTo>
                  <a:cubicBezTo>
                    <a:pt x="365760" y="581978"/>
                    <a:pt x="349568" y="559118"/>
                    <a:pt x="339090" y="534353"/>
                  </a:cubicBezTo>
                  <a:cubicBezTo>
                    <a:pt x="334328" y="522923"/>
                    <a:pt x="326708" y="510540"/>
                    <a:pt x="328613" y="500063"/>
                  </a:cubicBezTo>
                  <a:cubicBezTo>
                    <a:pt x="339090" y="384810"/>
                    <a:pt x="334328" y="378143"/>
                    <a:pt x="222885" y="356235"/>
                  </a:cubicBezTo>
                  <a:cubicBezTo>
                    <a:pt x="218123" y="355283"/>
                    <a:pt x="213360" y="354330"/>
                    <a:pt x="207645" y="352425"/>
                  </a:cubicBezTo>
                  <a:cubicBezTo>
                    <a:pt x="210503" y="341948"/>
                    <a:pt x="212408" y="331470"/>
                    <a:pt x="215265" y="318135"/>
                  </a:cubicBezTo>
                  <a:cubicBezTo>
                    <a:pt x="199073" y="317183"/>
                    <a:pt x="183833" y="316230"/>
                    <a:pt x="169545" y="315278"/>
                  </a:cubicBezTo>
                  <a:cubicBezTo>
                    <a:pt x="136208" y="254318"/>
                    <a:pt x="153353" y="213360"/>
                    <a:pt x="230505" y="232410"/>
                  </a:cubicBezTo>
                  <a:cubicBezTo>
                    <a:pt x="249555" y="237173"/>
                    <a:pt x="270510" y="237173"/>
                    <a:pt x="297180" y="240030"/>
                  </a:cubicBezTo>
                  <a:cubicBezTo>
                    <a:pt x="280035" y="207645"/>
                    <a:pt x="265748" y="179070"/>
                    <a:pt x="248603" y="146685"/>
                  </a:cubicBezTo>
                  <a:cubicBezTo>
                    <a:pt x="274320" y="131445"/>
                    <a:pt x="300038" y="115253"/>
                    <a:pt x="327660" y="100965"/>
                  </a:cubicBezTo>
                  <a:cubicBezTo>
                    <a:pt x="356235" y="86678"/>
                    <a:pt x="385763" y="78105"/>
                    <a:pt x="393383" y="40005"/>
                  </a:cubicBezTo>
                  <a:cubicBezTo>
                    <a:pt x="395288" y="32385"/>
                    <a:pt x="411480" y="24765"/>
                    <a:pt x="422910" y="20955"/>
                  </a:cubicBezTo>
                  <a:cubicBezTo>
                    <a:pt x="488633" y="-1905"/>
                    <a:pt x="556260" y="-6668"/>
                    <a:pt x="622935" y="16193"/>
                  </a:cubicBezTo>
                  <a:cubicBezTo>
                    <a:pt x="685800" y="38100"/>
                    <a:pt x="759143" y="51435"/>
                    <a:pt x="803910" y="93345"/>
                  </a:cubicBezTo>
                  <a:cubicBezTo>
                    <a:pt x="853440" y="139065"/>
                    <a:pt x="877253" y="214313"/>
                    <a:pt x="912495" y="276225"/>
                  </a:cubicBezTo>
                  <a:cubicBezTo>
                    <a:pt x="922973" y="293370"/>
                    <a:pt x="931545" y="315278"/>
                    <a:pt x="946785" y="324803"/>
                  </a:cubicBezTo>
                  <a:cubicBezTo>
                    <a:pt x="1041083" y="384810"/>
                    <a:pt x="1102043" y="546735"/>
                    <a:pt x="1005840" y="657225"/>
                  </a:cubicBezTo>
                  <a:cubicBezTo>
                    <a:pt x="985838" y="681038"/>
                    <a:pt x="975360" y="719138"/>
                    <a:pt x="972503" y="751523"/>
                  </a:cubicBezTo>
                  <a:cubicBezTo>
                    <a:pt x="967740" y="812483"/>
                    <a:pt x="970598" y="874395"/>
                    <a:pt x="970598" y="942975"/>
                  </a:cubicBezTo>
                  <a:cubicBezTo>
                    <a:pt x="1030605" y="938213"/>
                    <a:pt x="1101090" y="972503"/>
                    <a:pt x="1167765" y="909638"/>
                  </a:cubicBezTo>
                  <a:cubicBezTo>
                    <a:pt x="1237298" y="842963"/>
                    <a:pt x="1331595" y="853440"/>
                    <a:pt x="1414463" y="916305"/>
                  </a:cubicBezTo>
                  <a:cubicBezTo>
                    <a:pt x="1437323" y="933450"/>
                    <a:pt x="1469708" y="944880"/>
                    <a:pt x="1499235" y="946785"/>
                  </a:cubicBezTo>
                  <a:cubicBezTo>
                    <a:pt x="1578293" y="952500"/>
                    <a:pt x="1657350" y="950595"/>
                    <a:pt x="1737360" y="953453"/>
                  </a:cubicBezTo>
                  <a:cubicBezTo>
                    <a:pt x="1788795" y="955358"/>
                    <a:pt x="1792605" y="950595"/>
                    <a:pt x="1783080" y="901065"/>
                  </a:cubicBezTo>
                  <a:cubicBezTo>
                    <a:pt x="1766888" y="816293"/>
                    <a:pt x="1745933" y="730568"/>
                    <a:pt x="1735455" y="644843"/>
                  </a:cubicBezTo>
                  <a:cubicBezTo>
                    <a:pt x="1730693" y="601980"/>
                    <a:pt x="1740218" y="556260"/>
                    <a:pt x="1749743" y="513398"/>
                  </a:cubicBezTo>
                  <a:cubicBezTo>
                    <a:pt x="1756410" y="483870"/>
                    <a:pt x="1753553" y="463868"/>
                    <a:pt x="1724978" y="452438"/>
                  </a:cubicBezTo>
                  <a:cubicBezTo>
                    <a:pt x="1685925" y="435293"/>
                    <a:pt x="1673543" y="408623"/>
                    <a:pt x="1673543" y="364808"/>
                  </a:cubicBezTo>
                  <a:cubicBezTo>
                    <a:pt x="1673543" y="310515"/>
                    <a:pt x="1659255" y="256223"/>
                    <a:pt x="1651635" y="206693"/>
                  </a:cubicBezTo>
                  <a:cubicBezTo>
                    <a:pt x="1738313" y="196215"/>
                    <a:pt x="1819275" y="194310"/>
                    <a:pt x="1896428" y="176213"/>
                  </a:cubicBezTo>
                  <a:cubicBezTo>
                    <a:pt x="1982153" y="156210"/>
                    <a:pt x="2028825" y="88583"/>
                    <a:pt x="2050733" y="0"/>
                  </a:cubicBezTo>
                  <a:cubicBezTo>
                    <a:pt x="2086928" y="8573"/>
                    <a:pt x="2120265" y="16193"/>
                    <a:pt x="2153603" y="23813"/>
                  </a:cubicBezTo>
                  <a:cubicBezTo>
                    <a:pt x="2158365" y="24765"/>
                    <a:pt x="2165985" y="25718"/>
                    <a:pt x="2166938" y="27623"/>
                  </a:cubicBezTo>
                  <a:cubicBezTo>
                    <a:pt x="2188845" y="103823"/>
                    <a:pt x="2271713" y="100965"/>
                    <a:pt x="2318385" y="149543"/>
                  </a:cubicBezTo>
                  <a:cubicBezTo>
                    <a:pt x="2305050" y="175260"/>
                    <a:pt x="2291715" y="202883"/>
                    <a:pt x="2272665" y="240030"/>
                  </a:cubicBezTo>
                  <a:cubicBezTo>
                    <a:pt x="2305050" y="236220"/>
                    <a:pt x="2329815" y="234315"/>
                    <a:pt x="2353628" y="229553"/>
                  </a:cubicBezTo>
                  <a:cubicBezTo>
                    <a:pt x="2380298" y="224790"/>
                    <a:pt x="2409825" y="222885"/>
                    <a:pt x="2413635" y="256223"/>
                  </a:cubicBezTo>
                  <a:cubicBezTo>
                    <a:pt x="2416493" y="282893"/>
                    <a:pt x="2427923" y="323850"/>
                    <a:pt x="2389823" y="323850"/>
                  </a:cubicBezTo>
                  <a:cubicBezTo>
                    <a:pt x="2411730" y="354330"/>
                    <a:pt x="2434590" y="389573"/>
                    <a:pt x="2461260" y="422910"/>
                  </a:cubicBezTo>
                  <a:cubicBezTo>
                    <a:pt x="2473643" y="438150"/>
                    <a:pt x="2488883" y="452438"/>
                    <a:pt x="2506028" y="461963"/>
                  </a:cubicBezTo>
                  <a:cubicBezTo>
                    <a:pt x="2556510" y="489585"/>
                    <a:pt x="2561273" y="513398"/>
                    <a:pt x="2516505" y="549593"/>
                  </a:cubicBezTo>
                  <a:cubicBezTo>
                    <a:pt x="2497455" y="564833"/>
                    <a:pt x="2473643" y="576263"/>
                    <a:pt x="2450783" y="586740"/>
                  </a:cubicBezTo>
                  <a:cubicBezTo>
                    <a:pt x="2407920" y="606743"/>
                    <a:pt x="2383155" y="639128"/>
                    <a:pt x="2381250" y="686753"/>
                  </a:cubicBezTo>
                  <a:cubicBezTo>
                    <a:pt x="2376488" y="787718"/>
                    <a:pt x="2370773" y="889635"/>
                    <a:pt x="2369820" y="990600"/>
                  </a:cubicBezTo>
                  <a:cubicBezTo>
                    <a:pt x="2369820" y="1002030"/>
                    <a:pt x="2393633" y="1017270"/>
                    <a:pt x="2408873" y="1025843"/>
                  </a:cubicBezTo>
                  <a:cubicBezTo>
                    <a:pt x="2462213" y="1053465"/>
                    <a:pt x="2517458" y="1078230"/>
                    <a:pt x="2571750" y="1103948"/>
                  </a:cubicBezTo>
                  <a:cubicBezTo>
                    <a:pt x="2570798" y="1110615"/>
                    <a:pt x="2570798" y="1116330"/>
                    <a:pt x="2569845" y="1122998"/>
                  </a:cubicBezTo>
                  <a:cubicBezTo>
                    <a:pt x="2542223" y="1139190"/>
                    <a:pt x="2514600" y="1154430"/>
                    <a:pt x="2479358" y="1174433"/>
                  </a:cubicBezTo>
                  <a:cubicBezTo>
                    <a:pt x="2503170" y="1181100"/>
                    <a:pt x="2524125" y="1185863"/>
                    <a:pt x="2543175" y="1192530"/>
                  </a:cubicBezTo>
                  <a:cubicBezTo>
                    <a:pt x="2569845" y="1202055"/>
                    <a:pt x="2598420" y="1209675"/>
                    <a:pt x="2622233" y="1224915"/>
                  </a:cubicBezTo>
                  <a:cubicBezTo>
                    <a:pt x="2664143" y="1251585"/>
                    <a:pt x="2666048" y="1286828"/>
                    <a:pt x="2622233" y="1308735"/>
                  </a:cubicBezTo>
                  <a:cubicBezTo>
                    <a:pt x="2578418" y="1330643"/>
                    <a:pt x="2528888" y="1345883"/>
                    <a:pt x="2480310" y="1354455"/>
                  </a:cubicBezTo>
                  <a:cubicBezTo>
                    <a:pt x="2427923" y="1363980"/>
                    <a:pt x="2372678" y="1360170"/>
                    <a:pt x="2319338" y="1365885"/>
                  </a:cubicBezTo>
                  <a:cubicBezTo>
                    <a:pt x="2268855" y="1371600"/>
                    <a:pt x="2232660" y="1399223"/>
                    <a:pt x="2223135" y="1450658"/>
                  </a:cubicBezTo>
                  <a:cubicBezTo>
                    <a:pt x="2209800" y="1517333"/>
                    <a:pt x="2201228" y="1584960"/>
                    <a:pt x="2188845" y="1651635"/>
                  </a:cubicBezTo>
                  <a:cubicBezTo>
                    <a:pt x="2175510" y="1720215"/>
                    <a:pt x="2165985" y="1789748"/>
                    <a:pt x="2144078" y="1855470"/>
                  </a:cubicBezTo>
                  <a:cubicBezTo>
                    <a:pt x="2118360" y="1933575"/>
                    <a:pt x="2108835" y="2008823"/>
                    <a:pt x="2125980" y="2088833"/>
                  </a:cubicBezTo>
                  <a:cubicBezTo>
                    <a:pt x="2165985" y="2273618"/>
                    <a:pt x="2138363" y="2445068"/>
                    <a:pt x="2025015" y="2599373"/>
                  </a:cubicBezTo>
                  <a:cubicBezTo>
                    <a:pt x="2013585" y="2614613"/>
                    <a:pt x="1996440" y="2626043"/>
                    <a:pt x="1982153" y="2639378"/>
                  </a:cubicBezTo>
                  <a:cubicBezTo>
                    <a:pt x="1970723" y="2626043"/>
                    <a:pt x="1958340" y="2612708"/>
                    <a:pt x="1943100" y="2594610"/>
                  </a:cubicBezTo>
                  <a:cubicBezTo>
                    <a:pt x="1925955" y="2640330"/>
                    <a:pt x="1909763" y="2686050"/>
                    <a:pt x="1892618" y="2732723"/>
                  </a:cubicBezTo>
                  <a:cubicBezTo>
                    <a:pt x="1887855" y="2732723"/>
                    <a:pt x="1883093" y="2732723"/>
                    <a:pt x="1877378" y="2731770"/>
                  </a:cubicBezTo>
                  <a:cubicBezTo>
                    <a:pt x="1877378" y="2563178"/>
                    <a:pt x="1877378" y="2393633"/>
                    <a:pt x="1877378" y="2225040"/>
                  </a:cubicBezTo>
                  <a:cubicBezTo>
                    <a:pt x="1871663" y="2224088"/>
                    <a:pt x="1865948" y="2224088"/>
                    <a:pt x="1859280" y="2223135"/>
                  </a:cubicBezTo>
                  <a:cubicBezTo>
                    <a:pt x="1835468" y="2273618"/>
                    <a:pt x="1811655" y="2325053"/>
                    <a:pt x="1783080" y="2384108"/>
                  </a:cubicBezTo>
                  <a:cubicBezTo>
                    <a:pt x="1779270" y="2357438"/>
                    <a:pt x="1770698" y="2338388"/>
                    <a:pt x="1776413" y="2324100"/>
                  </a:cubicBezTo>
                  <a:cubicBezTo>
                    <a:pt x="1809750" y="2234565"/>
                    <a:pt x="1774508" y="2148840"/>
                    <a:pt x="1767840" y="2061210"/>
                  </a:cubicBezTo>
                  <a:cubicBezTo>
                    <a:pt x="1764030" y="2009775"/>
                    <a:pt x="1757363" y="1964055"/>
                    <a:pt x="1791653" y="1912620"/>
                  </a:cubicBezTo>
                  <a:cubicBezTo>
                    <a:pt x="1819275" y="1871663"/>
                    <a:pt x="1823085" y="1810703"/>
                    <a:pt x="1827848" y="1758315"/>
                  </a:cubicBezTo>
                  <a:cubicBezTo>
                    <a:pt x="1836420" y="1675448"/>
                    <a:pt x="1837373" y="1590675"/>
                    <a:pt x="1840230" y="1507808"/>
                  </a:cubicBezTo>
                  <a:cubicBezTo>
                    <a:pt x="1841183" y="1464945"/>
                    <a:pt x="1841183" y="1422083"/>
                    <a:pt x="1835468" y="1380173"/>
                  </a:cubicBezTo>
                  <a:cubicBezTo>
                    <a:pt x="1833563" y="1367790"/>
                    <a:pt x="1812608" y="1347788"/>
                    <a:pt x="1800225" y="1346835"/>
                  </a:cubicBezTo>
                  <a:cubicBezTo>
                    <a:pt x="1700213" y="1343978"/>
                    <a:pt x="1603058" y="1326833"/>
                    <a:pt x="1504950" y="1304925"/>
                  </a:cubicBezTo>
                  <a:cubicBezTo>
                    <a:pt x="1444943" y="1291590"/>
                    <a:pt x="1375410" y="1324928"/>
                    <a:pt x="1309688" y="1333500"/>
                  </a:cubicBezTo>
                  <a:cubicBezTo>
                    <a:pt x="1257300" y="1340168"/>
                    <a:pt x="1203960" y="1343025"/>
                    <a:pt x="1150620" y="1344930"/>
                  </a:cubicBezTo>
                  <a:cubicBezTo>
                    <a:pt x="1082993" y="1348740"/>
                    <a:pt x="1014413" y="1347788"/>
                    <a:pt x="946785" y="1353503"/>
                  </a:cubicBezTo>
                  <a:cubicBezTo>
                    <a:pt x="899160" y="1357313"/>
                    <a:pt x="866775" y="1387793"/>
                    <a:pt x="860108" y="1435418"/>
                  </a:cubicBezTo>
                  <a:cubicBezTo>
                    <a:pt x="850583" y="1510665"/>
                    <a:pt x="845820" y="1586865"/>
                    <a:pt x="842010" y="1662113"/>
                  </a:cubicBezTo>
                  <a:cubicBezTo>
                    <a:pt x="840105" y="1704975"/>
                    <a:pt x="848678" y="1747838"/>
                    <a:pt x="846773" y="1790700"/>
                  </a:cubicBezTo>
                  <a:cubicBezTo>
                    <a:pt x="842963" y="1874520"/>
                    <a:pt x="847725" y="1954530"/>
                    <a:pt x="889635" y="2030730"/>
                  </a:cubicBezTo>
                  <a:cubicBezTo>
                    <a:pt x="901065" y="2051685"/>
                    <a:pt x="902018" y="2080260"/>
                    <a:pt x="899160" y="2105025"/>
                  </a:cubicBezTo>
                  <a:cubicBezTo>
                    <a:pt x="891540" y="2186940"/>
                    <a:pt x="882968" y="2268855"/>
                    <a:pt x="869633" y="2349818"/>
                  </a:cubicBezTo>
                  <a:cubicBezTo>
                    <a:pt x="866775" y="2368868"/>
                    <a:pt x="849630" y="2389823"/>
                    <a:pt x="833438" y="2401253"/>
                  </a:cubicBezTo>
                  <a:cubicBezTo>
                    <a:pt x="765810" y="2449830"/>
                    <a:pt x="742950" y="2507933"/>
                    <a:pt x="779145" y="2581275"/>
                  </a:cubicBezTo>
                  <a:cubicBezTo>
                    <a:pt x="828675" y="2680335"/>
                    <a:pt x="845820" y="2785110"/>
                    <a:pt x="856298" y="2893695"/>
                  </a:cubicBezTo>
                  <a:cubicBezTo>
                    <a:pt x="868680" y="3022283"/>
                    <a:pt x="775335" y="3098483"/>
                    <a:pt x="648653" y="3062288"/>
                  </a:cubicBezTo>
                  <a:cubicBezTo>
                    <a:pt x="525780" y="3027045"/>
                    <a:pt x="494348" y="2970848"/>
                    <a:pt x="527685" y="2834640"/>
                  </a:cubicBezTo>
                  <a:cubicBezTo>
                    <a:pt x="537210" y="2796540"/>
                    <a:pt x="545783" y="2755583"/>
                    <a:pt x="565785" y="2723198"/>
                  </a:cubicBezTo>
                  <a:cubicBezTo>
                    <a:pt x="583883" y="2694623"/>
                    <a:pt x="617220" y="2674620"/>
                    <a:pt x="645795" y="2649855"/>
                  </a:cubicBezTo>
                  <a:cubicBezTo>
                    <a:pt x="621030" y="2514600"/>
                    <a:pt x="587693" y="2374583"/>
                    <a:pt x="570548" y="2231708"/>
                  </a:cubicBezTo>
                  <a:cubicBezTo>
                    <a:pt x="557213" y="2121218"/>
                    <a:pt x="566738" y="2006918"/>
                    <a:pt x="558165" y="1895475"/>
                  </a:cubicBezTo>
                  <a:cubicBezTo>
                    <a:pt x="553403" y="1836420"/>
                    <a:pt x="527685" y="1779270"/>
                    <a:pt x="518160" y="1720215"/>
                  </a:cubicBezTo>
                  <a:cubicBezTo>
                    <a:pt x="506730" y="1652588"/>
                    <a:pt x="501968" y="1584960"/>
                    <a:pt x="495300" y="1516380"/>
                  </a:cubicBezTo>
                  <a:cubicBezTo>
                    <a:pt x="494348" y="1506855"/>
                    <a:pt x="495300" y="1497330"/>
                    <a:pt x="495300" y="1487805"/>
                  </a:cubicBezTo>
                  <a:cubicBezTo>
                    <a:pt x="491490" y="1362075"/>
                    <a:pt x="483870" y="1357313"/>
                    <a:pt x="360998" y="1351598"/>
                  </a:cubicBezTo>
                  <a:cubicBezTo>
                    <a:pt x="310515" y="1348740"/>
                    <a:pt x="257175" y="1338263"/>
                    <a:pt x="211455" y="1317308"/>
                  </a:cubicBezTo>
                  <a:cubicBezTo>
                    <a:pt x="148590" y="1288733"/>
                    <a:pt x="149543" y="1262063"/>
                    <a:pt x="204788" y="1213485"/>
                  </a:cubicBezTo>
                  <a:cubicBezTo>
                    <a:pt x="170498" y="1206818"/>
                    <a:pt x="138113" y="1201103"/>
                    <a:pt x="105728" y="1195388"/>
                  </a:cubicBezTo>
                  <a:cubicBezTo>
                    <a:pt x="97155" y="1133475"/>
                    <a:pt x="31433" y="1153478"/>
                    <a:pt x="0" y="1123950"/>
                  </a:cubicBezTo>
                  <a:cubicBezTo>
                    <a:pt x="0" y="1121093"/>
                    <a:pt x="0" y="1115378"/>
                    <a:pt x="0" y="11087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6"/>
                </a:solidFill>
              </a:endParaRPr>
            </a:p>
          </p:txBody>
        </p:sp>
        <p:sp>
          <p:nvSpPr>
            <p:cNvPr id="1361" name="Freeform: Shape 1360">
              <a:extLst>
                <a:ext uri="{FF2B5EF4-FFF2-40B4-BE49-F238E27FC236}">
                  <a16:creationId xmlns:a16="http://schemas.microsoft.com/office/drawing/2014/main" id="{D0AB6891-1868-4D95-B296-2729A1BCC031}"/>
                </a:ext>
              </a:extLst>
            </p:cNvPr>
            <p:cNvSpPr/>
            <p:nvPr/>
          </p:nvSpPr>
          <p:spPr>
            <a:xfrm>
              <a:off x="3803599" y="1747410"/>
              <a:ext cx="723900" cy="3486150"/>
            </a:xfrm>
            <a:custGeom>
              <a:avLst/>
              <a:gdLst>
                <a:gd name="connsiteX0" fmla="*/ 574091 w 723900"/>
                <a:gd name="connsiteY0" fmla="*/ 584310 h 3486150"/>
                <a:gd name="connsiteX1" fmla="*/ 699821 w 723900"/>
                <a:gd name="connsiteY1" fmla="*/ 671940 h 3486150"/>
                <a:gd name="connsiteX2" fmla="*/ 685533 w 723900"/>
                <a:gd name="connsiteY2" fmla="*/ 1352978 h 3486150"/>
                <a:gd name="connsiteX3" fmla="*/ 671246 w 723900"/>
                <a:gd name="connsiteY3" fmla="*/ 2012108 h 3486150"/>
                <a:gd name="connsiteX4" fmla="*/ 623621 w 723900"/>
                <a:gd name="connsiteY4" fmla="*/ 2397870 h 3486150"/>
                <a:gd name="connsiteX5" fmla="*/ 617906 w 723900"/>
                <a:gd name="connsiteY5" fmla="*/ 2411205 h 3486150"/>
                <a:gd name="connsiteX6" fmla="*/ 548373 w 723900"/>
                <a:gd name="connsiteY6" fmla="*/ 2646473 h 3486150"/>
                <a:gd name="connsiteX7" fmla="*/ 503606 w 723900"/>
                <a:gd name="connsiteY7" fmla="*/ 2948415 h 3486150"/>
                <a:gd name="connsiteX8" fmla="*/ 529323 w 723900"/>
                <a:gd name="connsiteY8" fmla="*/ 3094148 h 3486150"/>
                <a:gd name="connsiteX9" fmla="*/ 596951 w 723900"/>
                <a:gd name="connsiteY9" fmla="*/ 3245595 h 3486150"/>
                <a:gd name="connsiteX10" fmla="*/ 534086 w 723900"/>
                <a:gd name="connsiteY10" fmla="*/ 3470385 h 3486150"/>
                <a:gd name="connsiteX11" fmla="*/ 465506 w 723900"/>
                <a:gd name="connsiteY11" fmla="*/ 3486578 h 3486150"/>
                <a:gd name="connsiteX12" fmla="*/ 289294 w 723900"/>
                <a:gd name="connsiteY12" fmla="*/ 3433238 h 3486150"/>
                <a:gd name="connsiteX13" fmla="*/ 269291 w 723900"/>
                <a:gd name="connsiteY13" fmla="*/ 3391328 h 3486150"/>
                <a:gd name="connsiteX14" fmla="*/ 291198 w 723900"/>
                <a:gd name="connsiteY14" fmla="*/ 3217973 h 3486150"/>
                <a:gd name="connsiteX15" fmla="*/ 332156 w 723900"/>
                <a:gd name="connsiteY15" fmla="*/ 2663618 h 3486150"/>
                <a:gd name="connsiteX16" fmla="*/ 279769 w 723900"/>
                <a:gd name="connsiteY16" fmla="*/ 2071163 h 3486150"/>
                <a:gd name="connsiteX17" fmla="*/ 76886 w 723900"/>
                <a:gd name="connsiteY17" fmla="*/ 811958 h 3486150"/>
                <a:gd name="connsiteX18" fmla="*/ 1638 w 723900"/>
                <a:gd name="connsiteY18" fmla="*/ 329993 h 3486150"/>
                <a:gd name="connsiteX19" fmla="*/ 63551 w 723900"/>
                <a:gd name="connsiteY19" fmla="*/ 254745 h 3486150"/>
                <a:gd name="connsiteX20" fmla="*/ 105461 w 723900"/>
                <a:gd name="connsiteY20" fmla="*/ 213788 h 3486150"/>
                <a:gd name="connsiteX21" fmla="*/ 124511 w 723900"/>
                <a:gd name="connsiteY21" fmla="*/ 87105 h 3486150"/>
                <a:gd name="connsiteX22" fmla="*/ 219761 w 723900"/>
                <a:gd name="connsiteY22" fmla="*/ 428 h 3486150"/>
                <a:gd name="connsiteX23" fmla="*/ 409308 w 723900"/>
                <a:gd name="connsiteY23" fmla="*/ 163305 h 3486150"/>
                <a:gd name="connsiteX24" fmla="*/ 475031 w 723900"/>
                <a:gd name="connsiteY24" fmla="*/ 260460 h 3486150"/>
                <a:gd name="connsiteX25" fmla="*/ 561708 w 723900"/>
                <a:gd name="connsiteY25" fmla="*/ 410955 h 3486150"/>
                <a:gd name="connsiteX26" fmla="*/ 574091 w 723900"/>
                <a:gd name="connsiteY26" fmla="*/ 584310 h 3486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723900" h="3486150">
                  <a:moveTo>
                    <a:pt x="574091" y="584310"/>
                  </a:moveTo>
                  <a:cubicBezTo>
                    <a:pt x="676961" y="570023"/>
                    <a:pt x="683629" y="580500"/>
                    <a:pt x="699821" y="671940"/>
                  </a:cubicBezTo>
                  <a:cubicBezTo>
                    <a:pt x="739826" y="900540"/>
                    <a:pt x="728396" y="1127235"/>
                    <a:pt x="685533" y="1352978"/>
                  </a:cubicBezTo>
                  <a:cubicBezTo>
                    <a:pt x="643623" y="1572053"/>
                    <a:pt x="653148" y="1792080"/>
                    <a:pt x="671246" y="2012108"/>
                  </a:cubicBezTo>
                  <a:cubicBezTo>
                    <a:pt x="681723" y="2143553"/>
                    <a:pt x="651244" y="2270235"/>
                    <a:pt x="623621" y="2397870"/>
                  </a:cubicBezTo>
                  <a:cubicBezTo>
                    <a:pt x="622669" y="2402633"/>
                    <a:pt x="620764" y="2407395"/>
                    <a:pt x="617906" y="2411205"/>
                  </a:cubicBezTo>
                  <a:cubicBezTo>
                    <a:pt x="552183" y="2476928"/>
                    <a:pt x="559804" y="2564558"/>
                    <a:pt x="548373" y="2646473"/>
                  </a:cubicBezTo>
                  <a:cubicBezTo>
                    <a:pt x="535039" y="2747438"/>
                    <a:pt x="512179" y="2847450"/>
                    <a:pt x="503606" y="2948415"/>
                  </a:cubicBezTo>
                  <a:cubicBezTo>
                    <a:pt x="499796" y="2996040"/>
                    <a:pt x="514083" y="3047475"/>
                    <a:pt x="529323" y="3094148"/>
                  </a:cubicBezTo>
                  <a:cubicBezTo>
                    <a:pt x="546469" y="3146535"/>
                    <a:pt x="575996" y="3195113"/>
                    <a:pt x="596951" y="3245595"/>
                  </a:cubicBezTo>
                  <a:cubicBezTo>
                    <a:pt x="635051" y="3336083"/>
                    <a:pt x="584569" y="3404663"/>
                    <a:pt x="534086" y="3470385"/>
                  </a:cubicBezTo>
                  <a:cubicBezTo>
                    <a:pt x="522656" y="3485625"/>
                    <a:pt x="486461" y="3491340"/>
                    <a:pt x="465506" y="3486578"/>
                  </a:cubicBezTo>
                  <a:cubicBezTo>
                    <a:pt x="405498" y="3473243"/>
                    <a:pt x="346444" y="3454193"/>
                    <a:pt x="289294" y="3433238"/>
                  </a:cubicBezTo>
                  <a:cubicBezTo>
                    <a:pt x="278816" y="3429428"/>
                    <a:pt x="268339" y="3405615"/>
                    <a:pt x="269291" y="3391328"/>
                  </a:cubicBezTo>
                  <a:cubicBezTo>
                    <a:pt x="273101" y="3333225"/>
                    <a:pt x="271196" y="3271313"/>
                    <a:pt x="291198" y="3217973"/>
                  </a:cubicBezTo>
                  <a:cubicBezTo>
                    <a:pt x="356921" y="3036045"/>
                    <a:pt x="349301" y="2850308"/>
                    <a:pt x="332156" y="2663618"/>
                  </a:cubicBezTo>
                  <a:cubicBezTo>
                    <a:pt x="314058" y="2466450"/>
                    <a:pt x="292151" y="2269283"/>
                    <a:pt x="279769" y="2071163"/>
                  </a:cubicBezTo>
                  <a:cubicBezTo>
                    <a:pt x="255004" y="1644443"/>
                    <a:pt x="184519" y="1225343"/>
                    <a:pt x="76886" y="811958"/>
                  </a:cubicBezTo>
                  <a:cubicBezTo>
                    <a:pt x="35929" y="655748"/>
                    <a:pt x="24498" y="490965"/>
                    <a:pt x="1638" y="329993"/>
                  </a:cubicBezTo>
                  <a:cubicBezTo>
                    <a:pt x="-4077" y="288083"/>
                    <a:pt x="2591" y="249983"/>
                    <a:pt x="63551" y="254745"/>
                  </a:cubicBezTo>
                  <a:cubicBezTo>
                    <a:pt x="76886" y="255698"/>
                    <a:pt x="101651" y="230933"/>
                    <a:pt x="105461" y="213788"/>
                  </a:cubicBezTo>
                  <a:cubicBezTo>
                    <a:pt x="115939" y="172830"/>
                    <a:pt x="117844" y="129968"/>
                    <a:pt x="124511" y="87105"/>
                  </a:cubicBezTo>
                  <a:cubicBezTo>
                    <a:pt x="132131" y="34718"/>
                    <a:pt x="167373" y="2333"/>
                    <a:pt x="219761" y="428"/>
                  </a:cubicBezTo>
                  <a:cubicBezTo>
                    <a:pt x="336919" y="-5287"/>
                    <a:pt x="397879" y="46148"/>
                    <a:pt x="409308" y="163305"/>
                  </a:cubicBezTo>
                  <a:cubicBezTo>
                    <a:pt x="414071" y="209025"/>
                    <a:pt x="417881" y="243315"/>
                    <a:pt x="475031" y="260460"/>
                  </a:cubicBezTo>
                  <a:cubicBezTo>
                    <a:pt x="542658" y="280463"/>
                    <a:pt x="557898" y="346185"/>
                    <a:pt x="561708" y="410955"/>
                  </a:cubicBezTo>
                  <a:cubicBezTo>
                    <a:pt x="566471" y="468105"/>
                    <a:pt x="570281" y="525255"/>
                    <a:pt x="574091" y="5843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accent6"/>
                </a:solidFill>
              </a:endParaRPr>
            </a:p>
          </p:txBody>
        </p:sp>
        <p:sp>
          <p:nvSpPr>
            <p:cNvPr id="1362" name="Freeform: Shape 1361">
              <a:extLst>
                <a:ext uri="{FF2B5EF4-FFF2-40B4-BE49-F238E27FC236}">
                  <a16:creationId xmlns:a16="http://schemas.microsoft.com/office/drawing/2014/main" id="{5B41A3C9-F911-4860-8816-EBAA21036668}"/>
                </a:ext>
              </a:extLst>
            </p:cNvPr>
            <p:cNvSpPr/>
            <p:nvPr/>
          </p:nvSpPr>
          <p:spPr>
            <a:xfrm>
              <a:off x="4825440" y="1746627"/>
              <a:ext cx="714375" cy="3486150"/>
            </a:xfrm>
            <a:custGeom>
              <a:avLst/>
              <a:gdLst>
                <a:gd name="connsiteX0" fmla="*/ 578092 w 714375"/>
                <a:gd name="connsiteY0" fmla="*/ 585094 h 3486150"/>
                <a:gd name="connsiteX1" fmla="*/ 697154 w 714375"/>
                <a:gd name="connsiteY1" fmla="*/ 669866 h 3486150"/>
                <a:gd name="connsiteX2" fmla="*/ 686677 w 714375"/>
                <a:gd name="connsiteY2" fmla="*/ 1332806 h 3486150"/>
                <a:gd name="connsiteX3" fmla="*/ 666674 w 714375"/>
                <a:gd name="connsiteY3" fmla="*/ 2025274 h 3486150"/>
                <a:gd name="connsiteX4" fmla="*/ 622859 w 714375"/>
                <a:gd name="connsiteY4" fmla="*/ 2396749 h 3486150"/>
                <a:gd name="connsiteX5" fmla="*/ 619049 w 714375"/>
                <a:gd name="connsiteY5" fmla="*/ 2405321 h 3486150"/>
                <a:gd name="connsiteX6" fmla="*/ 547611 w 714375"/>
                <a:gd name="connsiteY6" fmla="*/ 2638684 h 3486150"/>
                <a:gd name="connsiteX7" fmla="*/ 499986 w 714375"/>
                <a:gd name="connsiteY7" fmla="*/ 2951104 h 3486150"/>
                <a:gd name="connsiteX8" fmla="*/ 526657 w 714375"/>
                <a:gd name="connsiteY8" fmla="*/ 3097789 h 3486150"/>
                <a:gd name="connsiteX9" fmla="*/ 598094 w 714375"/>
                <a:gd name="connsiteY9" fmla="*/ 3257809 h 3486150"/>
                <a:gd name="connsiteX10" fmla="*/ 532372 w 714375"/>
                <a:gd name="connsiteY10" fmla="*/ 3473074 h 3486150"/>
                <a:gd name="connsiteX11" fmla="*/ 462839 w 714375"/>
                <a:gd name="connsiteY11" fmla="*/ 3488314 h 3486150"/>
                <a:gd name="connsiteX12" fmla="*/ 286627 w 714375"/>
                <a:gd name="connsiteY12" fmla="*/ 3434974 h 3486150"/>
                <a:gd name="connsiteX13" fmla="*/ 267577 w 714375"/>
                <a:gd name="connsiteY13" fmla="*/ 3392111 h 3486150"/>
                <a:gd name="connsiteX14" fmla="*/ 293294 w 714375"/>
                <a:gd name="connsiteY14" fmla="*/ 3205421 h 3486150"/>
                <a:gd name="connsiteX15" fmla="*/ 328536 w 714375"/>
                <a:gd name="connsiteY15" fmla="*/ 2654876 h 3486150"/>
                <a:gd name="connsiteX16" fmla="*/ 278054 w 714375"/>
                <a:gd name="connsiteY16" fmla="*/ 2062421 h 3486150"/>
                <a:gd name="connsiteX17" fmla="*/ 84697 w 714375"/>
                <a:gd name="connsiteY17" fmla="*/ 848936 h 3486150"/>
                <a:gd name="connsiteX18" fmla="*/ 1829 w 714375"/>
                <a:gd name="connsiteY18" fmla="*/ 329823 h 3486150"/>
                <a:gd name="connsiteX19" fmla="*/ 64694 w 714375"/>
                <a:gd name="connsiteY19" fmla="*/ 255528 h 3486150"/>
                <a:gd name="connsiteX20" fmla="*/ 105652 w 714375"/>
                <a:gd name="connsiteY20" fmla="*/ 213618 h 3486150"/>
                <a:gd name="connsiteX21" fmla="*/ 124702 w 714375"/>
                <a:gd name="connsiteY21" fmla="*/ 86936 h 3486150"/>
                <a:gd name="connsiteX22" fmla="*/ 198044 w 714375"/>
                <a:gd name="connsiteY22" fmla="*/ 4068 h 3486150"/>
                <a:gd name="connsiteX23" fmla="*/ 408547 w 714375"/>
                <a:gd name="connsiteY23" fmla="*/ 140276 h 3486150"/>
                <a:gd name="connsiteX24" fmla="*/ 412357 w 714375"/>
                <a:gd name="connsiteY24" fmla="*/ 173613 h 3486150"/>
                <a:gd name="connsiteX25" fmla="*/ 473317 w 714375"/>
                <a:gd name="connsiteY25" fmla="*/ 258386 h 3486150"/>
                <a:gd name="connsiteX26" fmla="*/ 557136 w 714375"/>
                <a:gd name="connsiteY26" fmla="*/ 369828 h 3486150"/>
                <a:gd name="connsiteX27" fmla="*/ 572377 w 714375"/>
                <a:gd name="connsiteY27" fmla="*/ 545088 h 3486150"/>
                <a:gd name="connsiteX28" fmla="*/ 578092 w 714375"/>
                <a:gd name="connsiteY28" fmla="*/ 585094 h 3486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14375" h="3486150">
                  <a:moveTo>
                    <a:pt x="578092" y="585094"/>
                  </a:moveTo>
                  <a:cubicBezTo>
                    <a:pt x="670484" y="569853"/>
                    <a:pt x="681914" y="582236"/>
                    <a:pt x="697154" y="669866"/>
                  </a:cubicBezTo>
                  <a:cubicBezTo>
                    <a:pt x="734302" y="891798"/>
                    <a:pt x="729539" y="1111826"/>
                    <a:pt x="686677" y="1332806"/>
                  </a:cubicBezTo>
                  <a:cubicBezTo>
                    <a:pt x="641909" y="1562358"/>
                    <a:pt x="658102" y="1793816"/>
                    <a:pt x="666674" y="2025274"/>
                  </a:cubicBezTo>
                  <a:cubicBezTo>
                    <a:pt x="670484" y="2148146"/>
                    <a:pt x="639052" y="2272924"/>
                    <a:pt x="622859" y="2396749"/>
                  </a:cubicBezTo>
                  <a:cubicBezTo>
                    <a:pt x="622859" y="2399606"/>
                    <a:pt x="620954" y="2403416"/>
                    <a:pt x="619049" y="2405321"/>
                  </a:cubicBezTo>
                  <a:cubicBezTo>
                    <a:pt x="546659" y="2468186"/>
                    <a:pt x="559994" y="2557721"/>
                    <a:pt x="547611" y="2638684"/>
                  </a:cubicBezTo>
                  <a:cubicBezTo>
                    <a:pt x="532372" y="2742506"/>
                    <a:pt x="517132" y="2847281"/>
                    <a:pt x="499986" y="2951104"/>
                  </a:cubicBezTo>
                  <a:cubicBezTo>
                    <a:pt x="491414" y="3003491"/>
                    <a:pt x="502844" y="3051116"/>
                    <a:pt x="526657" y="3097789"/>
                  </a:cubicBezTo>
                  <a:cubicBezTo>
                    <a:pt x="553327" y="3150176"/>
                    <a:pt x="577139" y="3203516"/>
                    <a:pt x="598094" y="3257809"/>
                  </a:cubicBezTo>
                  <a:cubicBezTo>
                    <a:pt x="632384" y="3345439"/>
                    <a:pt x="579997" y="3410209"/>
                    <a:pt x="532372" y="3473074"/>
                  </a:cubicBezTo>
                  <a:cubicBezTo>
                    <a:pt x="520942" y="3487361"/>
                    <a:pt x="484747" y="3493076"/>
                    <a:pt x="462839" y="3488314"/>
                  </a:cubicBezTo>
                  <a:cubicBezTo>
                    <a:pt x="402832" y="3474979"/>
                    <a:pt x="343777" y="3455929"/>
                    <a:pt x="286627" y="3434974"/>
                  </a:cubicBezTo>
                  <a:cubicBezTo>
                    <a:pt x="276149" y="3431164"/>
                    <a:pt x="265672" y="3406399"/>
                    <a:pt x="267577" y="3392111"/>
                  </a:cubicBezTo>
                  <a:cubicBezTo>
                    <a:pt x="273292" y="3329246"/>
                    <a:pt x="273292" y="3263524"/>
                    <a:pt x="293294" y="3205421"/>
                  </a:cubicBezTo>
                  <a:cubicBezTo>
                    <a:pt x="356159" y="3024446"/>
                    <a:pt x="346634" y="2840614"/>
                    <a:pt x="328536" y="2654876"/>
                  </a:cubicBezTo>
                  <a:cubicBezTo>
                    <a:pt x="309486" y="2457709"/>
                    <a:pt x="289484" y="2260541"/>
                    <a:pt x="278054" y="2062421"/>
                  </a:cubicBezTo>
                  <a:cubicBezTo>
                    <a:pt x="252336" y="1651894"/>
                    <a:pt x="188519" y="1248033"/>
                    <a:pt x="84697" y="848936"/>
                  </a:cubicBezTo>
                  <a:cubicBezTo>
                    <a:pt x="40882" y="680344"/>
                    <a:pt x="26594" y="503178"/>
                    <a:pt x="1829" y="329823"/>
                  </a:cubicBezTo>
                  <a:cubicBezTo>
                    <a:pt x="-4838" y="286961"/>
                    <a:pt x="4687" y="250766"/>
                    <a:pt x="64694" y="255528"/>
                  </a:cubicBezTo>
                  <a:cubicBezTo>
                    <a:pt x="78029" y="256481"/>
                    <a:pt x="101841" y="230763"/>
                    <a:pt x="105652" y="213618"/>
                  </a:cubicBezTo>
                  <a:cubicBezTo>
                    <a:pt x="116129" y="172661"/>
                    <a:pt x="119939" y="129798"/>
                    <a:pt x="124702" y="86936"/>
                  </a:cubicBezTo>
                  <a:cubicBezTo>
                    <a:pt x="129464" y="42168"/>
                    <a:pt x="156134" y="10736"/>
                    <a:pt x="198044" y="4068"/>
                  </a:cubicBezTo>
                  <a:cubicBezTo>
                    <a:pt x="295199" y="-11172"/>
                    <a:pt x="383782" y="12641"/>
                    <a:pt x="408547" y="140276"/>
                  </a:cubicBezTo>
                  <a:cubicBezTo>
                    <a:pt x="410452" y="150753"/>
                    <a:pt x="412357" y="162183"/>
                    <a:pt x="412357" y="173613"/>
                  </a:cubicBezTo>
                  <a:cubicBezTo>
                    <a:pt x="412357" y="216476"/>
                    <a:pt x="423786" y="245051"/>
                    <a:pt x="473317" y="258386"/>
                  </a:cubicBezTo>
                  <a:cubicBezTo>
                    <a:pt x="524752" y="271721"/>
                    <a:pt x="550469" y="317441"/>
                    <a:pt x="557136" y="369828"/>
                  </a:cubicBezTo>
                  <a:cubicBezTo>
                    <a:pt x="563804" y="427931"/>
                    <a:pt x="566661" y="486986"/>
                    <a:pt x="572377" y="545088"/>
                  </a:cubicBezTo>
                  <a:cubicBezTo>
                    <a:pt x="570472" y="558423"/>
                    <a:pt x="575234" y="570806"/>
                    <a:pt x="578092" y="5850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6"/>
                </a:solidFill>
              </a:endParaRPr>
            </a:p>
          </p:txBody>
        </p:sp>
        <p:sp>
          <p:nvSpPr>
            <p:cNvPr id="1363" name="Freeform: Shape 1362">
              <a:extLst>
                <a:ext uri="{FF2B5EF4-FFF2-40B4-BE49-F238E27FC236}">
                  <a16:creationId xmlns:a16="http://schemas.microsoft.com/office/drawing/2014/main" id="{8477C0B2-209E-4063-9D73-8BDD2A048EB4}"/>
                </a:ext>
              </a:extLst>
            </p:cNvPr>
            <p:cNvSpPr/>
            <p:nvPr/>
          </p:nvSpPr>
          <p:spPr>
            <a:xfrm>
              <a:off x="8362174" y="2725094"/>
              <a:ext cx="1371600" cy="1276350"/>
            </a:xfrm>
            <a:custGeom>
              <a:avLst/>
              <a:gdLst>
                <a:gd name="connsiteX0" fmla="*/ 1365708 w 1371600"/>
                <a:gd name="connsiteY0" fmla="*/ 555316 h 1276350"/>
                <a:gd name="connsiteX1" fmla="*/ 1165683 w 1371600"/>
                <a:gd name="connsiteY1" fmla="*/ 872498 h 1276350"/>
                <a:gd name="connsiteX2" fmla="*/ 1366660 w 1371600"/>
                <a:gd name="connsiteY2" fmla="*/ 741053 h 1276350"/>
                <a:gd name="connsiteX3" fmla="*/ 1380948 w 1371600"/>
                <a:gd name="connsiteY3" fmla="*/ 754388 h 1276350"/>
                <a:gd name="connsiteX4" fmla="*/ 1368565 w 1371600"/>
                <a:gd name="connsiteY4" fmla="*/ 795346 h 1276350"/>
                <a:gd name="connsiteX5" fmla="*/ 1006615 w 1371600"/>
                <a:gd name="connsiteY5" fmla="*/ 1228734 h 1276350"/>
                <a:gd name="connsiteX6" fmla="*/ 797065 w 1371600"/>
                <a:gd name="connsiteY6" fmla="*/ 1259214 h 1276350"/>
                <a:gd name="connsiteX7" fmla="*/ 501790 w 1371600"/>
                <a:gd name="connsiteY7" fmla="*/ 1194443 h 1276350"/>
                <a:gd name="connsiteX8" fmla="*/ 33160 w 1371600"/>
                <a:gd name="connsiteY8" fmla="*/ 890596 h 1276350"/>
                <a:gd name="connsiteX9" fmla="*/ 17920 w 1371600"/>
                <a:gd name="connsiteY9" fmla="*/ 850591 h 1276350"/>
                <a:gd name="connsiteX10" fmla="*/ 78880 w 1371600"/>
                <a:gd name="connsiteY10" fmla="*/ 283853 h 1276350"/>
                <a:gd name="connsiteX11" fmla="*/ 570370 w 1371600"/>
                <a:gd name="connsiteY11" fmla="*/ 8 h 1276350"/>
                <a:gd name="connsiteX12" fmla="*/ 1344752 w 1371600"/>
                <a:gd name="connsiteY12" fmla="*/ 234323 h 1276350"/>
                <a:gd name="connsiteX13" fmla="*/ 1361898 w 1371600"/>
                <a:gd name="connsiteY13" fmla="*/ 250516 h 1276350"/>
                <a:gd name="connsiteX14" fmla="*/ 1189495 w 1371600"/>
                <a:gd name="connsiteY14" fmla="*/ 200033 h 1276350"/>
                <a:gd name="connsiteX15" fmla="*/ 1182827 w 1371600"/>
                <a:gd name="connsiteY15" fmla="*/ 211463 h 1276350"/>
                <a:gd name="connsiteX16" fmla="*/ 1280935 w 1371600"/>
                <a:gd name="connsiteY16" fmla="*/ 278138 h 1276350"/>
                <a:gd name="connsiteX17" fmla="*/ 1307605 w 1371600"/>
                <a:gd name="connsiteY17" fmla="*/ 373388 h 1276350"/>
                <a:gd name="connsiteX18" fmla="*/ 1296175 w 1371600"/>
                <a:gd name="connsiteY18" fmla="*/ 403868 h 1276350"/>
                <a:gd name="connsiteX19" fmla="*/ 1165683 w 1371600"/>
                <a:gd name="connsiteY19" fmla="*/ 590559 h 1276350"/>
                <a:gd name="connsiteX20" fmla="*/ 484645 w 1371600"/>
                <a:gd name="connsiteY20" fmla="*/ 731528 h 1276350"/>
                <a:gd name="connsiteX21" fmla="*/ 456070 w 1371600"/>
                <a:gd name="connsiteY21" fmla="*/ 727718 h 1276350"/>
                <a:gd name="connsiteX22" fmla="*/ 376060 w 1371600"/>
                <a:gd name="connsiteY22" fmla="*/ 760103 h 1276350"/>
                <a:gd name="connsiteX23" fmla="*/ 424638 w 1371600"/>
                <a:gd name="connsiteY23" fmla="*/ 862973 h 1276350"/>
                <a:gd name="connsiteX24" fmla="*/ 895173 w 1371600"/>
                <a:gd name="connsiteY24" fmla="*/ 895359 h 1276350"/>
                <a:gd name="connsiteX25" fmla="*/ 1001852 w 1371600"/>
                <a:gd name="connsiteY25" fmla="*/ 835351 h 1276350"/>
                <a:gd name="connsiteX26" fmla="*/ 1357135 w 1371600"/>
                <a:gd name="connsiteY26" fmla="*/ 548648 h 1276350"/>
                <a:gd name="connsiteX27" fmla="*/ 1365708 w 1371600"/>
                <a:gd name="connsiteY27" fmla="*/ 555316 h 1276350"/>
                <a:gd name="connsiteX28" fmla="*/ 770395 w 1371600"/>
                <a:gd name="connsiteY28" fmla="*/ 341956 h 1276350"/>
                <a:gd name="connsiteX29" fmla="*/ 743725 w 1371600"/>
                <a:gd name="connsiteY29" fmla="*/ 349576 h 1276350"/>
                <a:gd name="connsiteX30" fmla="*/ 503695 w 1371600"/>
                <a:gd name="connsiteY30" fmla="*/ 394343 h 1276350"/>
                <a:gd name="connsiteX31" fmla="*/ 437020 w 1371600"/>
                <a:gd name="connsiteY31" fmla="*/ 418156 h 1276350"/>
                <a:gd name="connsiteX32" fmla="*/ 441783 w 1371600"/>
                <a:gd name="connsiteY32" fmla="*/ 432443 h 1276350"/>
                <a:gd name="connsiteX33" fmla="*/ 770395 w 1371600"/>
                <a:gd name="connsiteY33" fmla="*/ 341956 h 1276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371600" h="1276350">
                  <a:moveTo>
                    <a:pt x="1365708" y="555316"/>
                  </a:moveTo>
                  <a:cubicBezTo>
                    <a:pt x="1300938" y="658186"/>
                    <a:pt x="1236168" y="761056"/>
                    <a:pt x="1165683" y="872498"/>
                  </a:cubicBezTo>
                  <a:cubicBezTo>
                    <a:pt x="1238073" y="824873"/>
                    <a:pt x="1302843" y="782963"/>
                    <a:pt x="1366660" y="741053"/>
                  </a:cubicBezTo>
                  <a:cubicBezTo>
                    <a:pt x="1371423" y="745816"/>
                    <a:pt x="1376185" y="750578"/>
                    <a:pt x="1380948" y="754388"/>
                  </a:cubicBezTo>
                  <a:cubicBezTo>
                    <a:pt x="1377138" y="767723"/>
                    <a:pt x="1376185" y="783916"/>
                    <a:pt x="1368565" y="795346"/>
                  </a:cubicBezTo>
                  <a:cubicBezTo>
                    <a:pt x="1264743" y="954413"/>
                    <a:pt x="1147585" y="1101098"/>
                    <a:pt x="1006615" y="1228734"/>
                  </a:cubicBezTo>
                  <a:cubicBezTo>
                    <a:pt x="943750" y="1285884"/>
                    <a:pt x="878027" y="1298266"/>
                    <a:pt x="797065" y="1259214"/>
                  </a:cubicBezTo>
                  <a:cubicBezTo>
                    <a:pt x="704673" y="1214446"/>
                    <a:pt x="604660" y="1196348"/>
                    <a:pt x="501790" y="1194443"/>
                  </a:cubicBezTo>
                  <a:cubicBezTo>
                    <a:pt x="342723" y="1192539"/>
                    <a:pt x="101740" y="1034423"/>
                    <a:pt x="33160" y="890596"/>
                  </a:cubicBezTo>
                  <a:cubicBezTo>
                    <a:pt x="27445" y="878213"/>
                    <a:pt x="19825" y="864878"/>
                    <a:pt x="17920" y="850591"/>
                  </a:cubicBezTo>
                  <a:cubicBezTo>
                    <a:pt x="-7798" y="657234"/>
                    <a:pt x="-19227" y="463876"/>
                    <a:pt x="78880" y="283853"/>
                  </a:cubicBezTo>
                  <a:cubicBezTo>
                    <a:pt x="184608" y="90496"/>
                    <a:pt x="352248" y="8"/>
                    <a:pt x="570370" y="8"/>
                  </a:cubicBezTo>
                  <a:cubicBezTo>
                    <a:pt x="852310" y="-944"/>
                    <a:pt x="1110438" y="79066"/>
                    <a:pt x="1344752" y="234323"/>
                  </a:cubicBezTo>
                  <a:cubicBezTo>
                    <a:pt x="1348563" y="237181"/>
                    <a:pt x="1351420" y="240991"/>
                    <a:pt x="1361898" y="250516"/>
                  </a:cubicBezTo>
                  <a:cubicBezTo>
                    <a:pt x="1299033" y="232418"/>
                    <a:pt x="1244740" y="216226"/>
                    <a:pt x="1189495" y="200033"/>
                  </a:cubicBezTo>
                  <a:cubicBezTo>
                    <a:pt x="1187590" y="203843"/>
                    <a:pt x="1184733" y="207653"/>
                    <a:pt x="1182827" y="211463"/>
                  </a:cubicBezTo>
                  <a:cubicBezTo>
                    <a:pt x="1215213" y="233371"/>
                    <a:pt x="1246645" y="258136"/>
                    <a:pt x="1280935" y="278138"/>
                  </a:cubicBezTo>
                  <a:cubicBezTo>
                    <a:pt x="1339038" y="311476"/>
                    <a:pt x="1341895" y="318143"/>
                    <a:pt x="1307605" y="373388"/>
                  </a:cubicBezTo>
                  <a:cubicBezTo>
                    <a:pt x="1301890" y="382913"/>
                    <a:pt x="1296175" y="393391"/>
                    <a:pt x="1296175" y="403868"/>
                  </a:cubicBezTo>
                  <a:cubicBezTo>
                    <a:pt x="1294270" y="495308"/>
                    <a:pt x="1234263" y="549601"/>
                    <a:pt x="1165683" y="590559"/>
                  </a:cubicBezTo>
                  <a:cubicBezTo>
                    <a:pt x="955180" y="713431"/>
                    <a:pt x="734200" y="791536"/>
                    <a:pt x="484645" y="731528"/>
                  </a:cubicBezTo>
                  <a:cubicBezTo>
                    <a:pt x="475120" y="729623"/>
                    <a:pt x="465595" y="727718"/>
                    <a:pt x="456070" y="727718"/>
                  </a:cubicBezTo>
                  <a:cubicBezTo>
                    <a:pt x="424638" y="726766"/>
                    <a:pt x="389395" y="719146"/>
                    <a:pt x="376060" y="760103"/>
                  </a:cubicBezTo>
                  <a:cubicBezTo>
                    <a:pt x="364630" y="795346"/>
                    <a:pt x="389395" y="847734"/>
                    <a:pt x="424638" y="862973"/>
                  </a:cubicBezTo>
                  <a:cubicBezTo>
                    <a:pt x="577990" y="927743"/>
                    <a:pt x="735152" y="936316"/>
                    <a:pt x="895173" y="895359"/>
                  </a:cubicBezTo>
                  <a:cubicBezTo>
                    <a:pt x="933273" y="885834"/>
                    <a:pt x="969468" y="860116"/>
                    <a:pt x="1001852" y="835351"/>
                  </a:cubicBezTo>
                  <a:cubicBezTo>
                    <a:pt x="1121868" y="741053"/>
                    <a:pt x="1239025" y="644851"/>
                    <a:pt x="1357135" y="548648"/>
                  </a:cubicBezTo>
                  <a:cubicBezTo>
                    <a:pt x="1360945" y="551506"/>
                    <a:pt x="1362850" y="553411"/>
                    <a:pt x="1365708" y="555316"/>
                  </a:cubicBezTo>
                  <a:close/>
                  <a:moveTo>
                    <a:pt x="770395" y="341956"/>
                  </a:moveTo>
                  <a:cubicBezTo>
                    <a:pt x="761823" y="344813"/>
                    <a:pt x="752298" y="345766"/>
                    <a:pt x="743725" y="349576"/>
                  </a:cubicBezTo>
                  <a:cubicBezTo>
                    <a:pt x="666573" y="378151"/>
                    <a:pt x="589420" y="406726"/>
                    <a:pt x="503695" y="394343"/>
                  </a:cubicBezTo>
                  <a:cubicBezTo>
                    <a:pt x="482740" y="391486"/>
                    <a:pt x="459880" y="409583"/>
                    <a:pt x="437020" y="418156"/>
                  </a:cubicBezTo>
                  <a:cubicBezTo>
                    <a:pt x="438925" y="422918"/>
                    <a:pt x="440830" y="427681"/>
                    <a:pt x="441783" y="432443"/>
                  </a:cubicBezTo>
                  <a:cubicBezTo>
                    <a:pt x="560845" y="439111"/>
                    <a:pt x="674193" y="424823"/>
                    <a:pt x="770395" y="3419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6"/>
                </a:solidFill>
              </a:endParaRPr>
            </a:p>
          </p:txBody>
        </p:sp>
        <p:sp>
          <p:nvSpPr>
            <p:cNvPr id="1364" name="Freeform: Shape 1363">
              <a:extLst>
                <a:ext uri="{FF2B5EF4-FFF2-40B4-BE49-F238E27FC236}">
                  <a16:creationId xmlns:a16="http://schemas.microsoft.com/office/drawing/2014/main" id="{51586833-C31A-4EE8-B03D-50F9747121AF}"/>
                </a:ext>
              </a:extLst>
            </p:cNvPr>
            <p:cNvSpPr/>
            <p:nvPr/>
          </p:nvSpPr>
          <p:spPr>
            <a:xfrm>
              <a:off x="9794424" y="2725094"/>
              <a:ext cx="1381125" cy="1276350"/>
            </a:xfrm>
            <a:custGeom>
              <a:avLst/>
              <a:gdLst>
                <a:gd name="connsiteX0" fmla="*/ 1361255 w 1381125"/>
                <a:gd name="connsiteY0" fmla="*/ 252421 h 1276350"/>
                <a:gd name="connsiteX1" fmla="*/ 1176471 w 1381125"/>
                <a:gd name="connsiteY1" fmla="*/ 196223 h 1276350"/>
                <a:gd name="connsiteX2" fmla="*/ 1170755 w 1381125"/>
                <a:gd name="connsiteY2" fmla="*/ 205748 h 1276350"/>
                <a:gd name="connsiteX3" fmla="*/ 1284103 w 1381125"/>
                <a:gd name="connsiteY3" fmla="*/ 280996 h 1276350"/>
                <a:gd name="connsiteX4" fmla="*/ 1306011 w 1381125"/>
                <a:gd name="connsiteY4" fmla="*/ 373389 h 1276350"/>
                <a:gd name="connsiteX5" fmla="*/ 1292676 w 1381125"/>
                <a:gd name="connsiteY5" fmla="*/ 402916 h 1276350"/>
                <a:gd name="connsiteX6" fmla="*/ 1185996 w 1381125"/>
                <a:gd name="connsiteY6" fmla="*/ 572461 h 1276350"/>
                <a:gd name="connsiteX7" fmla="*/ 496386 w 1381125"/>
                <a:gd name="connsiteY7" fmla="*/ 733434 h 1276350"/>
                <a:gd name="connsiteX8" fmla="*/ 454476 w 1381125"/>
                <a:gd name="connsiteY8" fmla="*/ 726766 h 1276350"/>
                <a:gd name="connsiteX9" fmla="*/ 373513 w 1381125"/>
                <a:gd name="connsiteY9" fmla="*/ 762961 h 1276350"/>
                <a:gd name="connsiteX10" fmla="*/ 423043 w 1381125"/>
                <a:gd name="connsiteY10" fmla="*/ 861069 h 1276350"/>
                <a:gd name="connsiteX11" fmla="*/ 892626 w 1381125"/>
                <a:gd name="connsiteY11" fmla="*/ 893453 h 1276350"/>
                <a:gd name="connsiteX12" fmla="*/ 995496 w 1381125"/>
                <a:gd name="connsiteY12" fmla="*/ 836303 h 1276350"/>
                <a:gd name="connsiteX13" fmla="*/ 1366018 w 1381125"/>
                <a:gd name="connsiteY13" fmla="*/ 544839 h 1276350"/>
                <a:gd name="connsiteX14" fmla="*/ 1161230 w 1381125"/>
                <a:gd name="connsiteY14" fmla="*/ 870594 h 1276350"/>
                <a:gd name="connsiteX15" fmla="*/ 1385068 w 1381125"/>
                <a:gd name="connsiteY15" fmla="*/ 743911 h 1276350"/>
                <a:gd name="connsiteX16" fmla="*/ 1362209 w 1381125"/>
                <a:gd name="connsiteY16" fmla="*/ 800109 h 1276350"/>
                <a:gd name="connsiteX17" fmla="*/ 1030738 w 1381125"/>
                <a:gd name="connsiteY17" fmla="*/ 1203969 h 1276350"/>
                <a:gd name="connsiteX18" fmla="*/ 955490 w 1381125"/>
                <a:gd name="connsiteY18" fmla="*/ 1262071 h 1276350"/>
                <a:gd name="connsiteX19" fmla="*/ 827855 w 1381125"/>
                <a:gd name="connsiteY19" fmla="*/ 1270644 h 1276350"/>
                <a:gd name="connsiteX20" fmla="*/ 454476 w 1381125"/>
                <a:gd name="connsiteY20" fmla="*/ 1187776 h 1276350"/>
                <a:gd name="connsiteX21" fmla="*/ 24898 w 1381125"/>
                <a:gd name="connsiteY21" fmla="*/ 863926 h 1276350"/>
                <a:gd name="connsiteX22" fmla="*/ 133 w 1381125"/>
                <a:gd name="connsiteY22" fmla="*/ 624849 h 1276350"/>
                <a:gd name="connsiteX23" fmla="*/ 163963 w 1381125"/>
                <a:gd name="connsiteY23" fmla="*/ 162886 h 1276350"/>
                <a:gd name="connsiteX24" fmla="*/ 565918 w 1381125"/>
                <a:gd name="connsiteY24" fmla="*/ 9 h 1276350"/>
                <a:gd name="connsiteX25" fmla="*/ 1341253 w 1381125"/>
                <a:gd name="connsiteY25" fmla="*/ 232419 h 1276350"/>
                <a:gd name="connsiteX26" fmla="*/ 1361255 w 1381125"/>
                <a:gd name="connsiteY26" fmla="*/ 252421 h 1276350"/>
                <a:gd name="connsiteX27" fmla="*/ 777373 w 1381125"/>
                <a:gd name="connsiteY27" fmla="*/ 339099 h 1276350"/>
                <a:gd name="connsiteX28" fmla="*/ 744036 w 1381125"/>
                <a:gd name="connsiteY28" fmla="*/ 347671 h 1276350"/>
                <a:gd name="connsiteX29" fmla="*/ 496386 w 1381125"/>
                <a:gd name="connsiteY29" fmla="*/ 394344 h 1276350"/>
                <a:gd name="connsiteX30" fmla="*/ 431615 w 1381125"/>
                <a:gd name="connsiteY30" fmla="*/ 419109 h 1276350"/>
                <a:gd name="connsiteX31" fmla="*/ 777373 w 1381125"/>
                <a:gd name="connsiteY31" fmla="*/ 339099 h 1276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381125" h="1276350">
                  <a:moveTo>
                    <a:pt x="1361255" y="252421"/>
                  </a:moveTo>
                  <a:cubicBezTo>
                    <a:pt x="1293628" y="231466"/>
                    <a:pt x="1234573" y="214321"/>
                    <a:pt x="1176471" y="196223"/>
                  </a:cubicBezTo>
                  <a:cubicBezTo>
                    <a:pt x="1174565" y="199081"/>
                    <a:pt x="1172661" y="201939"/>
                    <a:pt x="1170755" y="205748"/>
                  </a:cubicBezTo>
                  <a:cubicBezTo>
                    <a:pt x="1207903" y="231466"/>
                    <a:pt x="1245051" y="258136"/>
                    <a:pt x="1284103" y="280996"/>
                  </a:cubicBezTo>
                  <a:cubicBezTo>
                    <a:pt x="1338396" y="313381"/>
                    <a:pt x="1341253" y="321953"/>
                    <a:pt x="1306011" y="373389"/>
                  </a:cubicBezTo>
                  <a:cubicBezTo>
                    <a:pt x="1300296" y="381961"/>
                    <a:pt x="1292676" y="393391"/>
                    <a:pt x="1292676" y="402916"/>
                  </a:cubicBezTo>
                  <a:cubicBezTo>
                    <a:pt x="1296486" y="483878"/>
                    <a:pt x="1245051" y="535314"/>
                    <a:pt x="1185996" y="572461"/>
                  </a:cubicBezTo>
                  <a:cubicBezTo>
                    <a:pt x="976446" y="707716"/>
                    <a:pt x="751655" y="787726"/>
                    <a:pt x="496386" y="733434"/>
                  </a:cubicBezTo>
                  <a:cubicBezTo>
                    <a:pt x="482098" y="730576"/>
                    <a:pt x="468763" y="727719"/>
                    <a:pt x="454476" y="726766"/>
                  </a:cubicBezTo>
                  <a:cubicBezTo>
                    <a:pt x="422090" y="725814"/>
                    <a:pt x="384943" y="718194"/>
                    <a:pt x="373513" y="762961"/>
                  </a:cubicBezTo>
                  <a:cubicBezTo>
                    <a:pt x="364940" y="799156"/>
                    <a:pt x="388753" y="846781"/>
                    <a:pt x="423043" y="861069"/>
                  </a:cubicBezTo>
                  <a:cubicBezTo>
                    <a:pt x="576396" y="925839"/>
                    <a:pt x="733558" y="933459"/>
                    <a:pt x="892626" y="893453"/>
                  </a:cubicBezTo>
                  <a:cubicBezTo>
                    <a:pt x="929773" y="883928"/>
                    <a:pt x="965015" y="861069"/>
                    <a:pt x="995496" y="836303"/>
                  </a:cubicBezTo>
                  <a:cubicBezTo>
                    <a:pt x="1118368" y="739149"/>
                    <a:pt x="1239336" y="640089"/>
                    <a:pt x="1366018" y="544839"/>
                  </a:cubicBezTo>
                  <a:cubicBezTo>
                    <a:pt x="1299343" y="650566"/>
                    <a:pt x="1233621" y="755341"/>
                    <a:pt x="1161230" y="870594"/>
                  </a:cubicBezTo>
                  <a:cubicBezTo>
                    <a:pt x="1238384" y="826778"/>
                    <a:pt x="1292676" y="764866"/>
                    <a:pt x="1385068" y="743911"/>
                  </a:cubicBezTo>
                  <a:cubicBezTo>
                    <a:pt x="1374590" y="770581"/>
                    <a:pt x="1371734" y="787726"/>
                    <a:pt x="1362209" y="800109"/>
                  </a:cubicBezTo>
                  <a:cubicBezTo>
                    <a:pt x="1252671" y="935364"/>
                    <a:pt x="1142180" y="1070619"/>
                    <a:pt x="1030738" y="1203969"/>
                  </a:cubicBezTo>
                  <a:cubicBezTo>
                    <a:pt x="1010736" y="1227781"/>
                    <a:pt x="982161" y="1243974"/>
                    <a:pt x="955490" y="1262071"/>
                  </a:cubicBezTo>
                  <a:cubicBezTo>
                    <a:pt x="915486" y="1289694"/>
                    <a:pt x="870718" y="1290646"/>
                    <a:pt x="827855" y="1270644"/>
                  </a:cubicBezTo>
                  <a:cubicBezTo>
                    <a:pt x="708793" y="1215399"/>
                    <a:pt x="580205" y="1210636"/>
                    <a:pt x="454476" y="1187776"/>
                  </a:cubicBezTo>
                  <a:cubicBezTo>
                    <a:pt x="264928" y="1152534"/>
                    <a:pt x="103955" y="1048711"/>
                    <a:pt x="24898" y="863926"/>
                  </a:cubicBezTo>
                  <a:cubicBezTo>
                    <a:pt x="-4630" y="793441"/>
                    <a:pt x="1086" y="705811"/>
                    <a:pt x="133" y="624849"/>
                  </a:cubicBezTo>
                  <a:cubicBezTo>
                    <a:pt x="-2725" y="451494"/>
                    <a:pt x="40138" y="292426"/>
                    <a:pt x="163963" y="162886"/>
                  </a:cubicBezTo>
                  <a:cubicBezTo>
                    <a:pt x="273501" y="47634"/>
                    <a:pt x="409708" y="961"/>
                    <a:pt x="565918" y="9"/>
                  </a:cubicBezTo>
                  <a:cubicBezTo>
                    <a:pt x="847858" y="-944"/>
                    <a:pt x="1105986" y="78114"/>
                    <a:pt x="1341253" y="232419"/>
                  </a:cubicBezTo>
                  <a:cubicBezTo>
                    <a:pt x="1345063" y="237181"/>
                    <a:pt x="1348873" y="241944"/>
                    <a:pt x="1361255" y="252421"/>
                  </a:cubicBezTo>
                  <a:close/>
                  <a:moveTo>
                    <a:pt x="777373" y="339099"/>
                  </a:moveTo>
                  <a:cubicBezTo>
                    <a:pt x="758323" y="343861"/>
                    <a:pt x="750703" y="344814"/>
                    <a:pt x="744036" y="347671"/>
                  </a:cubicBezTo>
                  <a:cubicBezTo>
                    <a:pt x="664026" y="377199"/>
                    <a:pt x="584968" y="406726"/>
                    <a:pt x="496386" y="394344"/>
                  </a:cubicBezTo>
                  <a:cubicBezTo>
                    <a:pt x="476383" y="391486"/>
                    <a:pt x="453523" y="410536"/>
                    <a:pt x="431615" y="419109"/>
                  </a:cubicBezTo>
                  <a:cubicBezTo>
                    <a:pt x="540201" y="450541"/>
                    <a:pt x="698315" y="412441"/>
                    <a:pt x="777373" y="3390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6"/>
                </a:solidFill>
              </a:endParaRPr>
            </a:p>
          </p:txBody>
        </p:sp>
        <p:sp>
          <p:nvSpPr>
            <p:cNvPr id="1365" name="Freeform: Shape 1364">
              <a:extLst>
                <a:ext uri="{FF2B5EF4-FFF2-40B4-BE49-F238E27FC236}">
                  <a16:creationId xmlns:a16="http://schemas.microsoft.com/office/drawing/2014/main" id="{2B604DB8-C958-4609-B5D3-B49051FE965E}"/>
                </a:ext>
              </a:extLst>
            </p:cNvPr>
            <p:cNvSpPr/>
            <p:nvPr/>
          </p:nvSpPr>
          <p:spPr>
            <a:xfrm>
              <a:off x="6973735" y="2751773"/>
              <a:ext cx="1371600" cy="1190625"/>
            </a:xfrm>
            <a:custGeom>
              <a:avLst/>
              <a:gdLst>
                <a:gd name="connsiteX0" fmla="*/ 195733 w 1371600"/>
                <a:gd name="connsiteY0" fmla="*/ 202882 h 1190625"/>
                <a:gd name="connsiteX1" fmla="*/ 265265 w 1371600"/>
                <a:gd name="connsiteY1" fmla="*/ 75248 h 1190625"/>
                <a:gd name="connsiteX2" fmla="*/ 265265 w 1371600"/>
                <a:gd name="connsiteY2" fmla="*/ 176212 h 1190625"/>
                <a:gd name="connsiteX3" fmla="*/ 320510 w 1371600"/>
                <a:gd name="connsiteY3" fmla="*/ 129540 h 1190625"/>
                <a:gd name="connsiteX4" fmla="*/ 375755 w 1371600"/>
                <a:gd name="connsiteY4" fmla="*/ 155257 h 1190625"/>
                <a:gd name="connsiteX5" fmla="*/ 376708 w 1371600"/>
                <a:gd name="connsiteY5" fmla="*/ 278130 h 1190625"/>
                <a:gd name="connsiteX6" fmla="*/ 425285 w 1371600"/>
                <a:gd name="connsiteY6" fmla="*/ 281940 h 1190625"/>
                <a:gd name="connsiteX7" fmla="*/ 488150 w 1371600"/>
                <a:gd name="connsiteY7" fmla="*/ 352425 h 1190625"/>
                <a:gd name="connsiteX8" fmla="*/ 443383 w 1371600"/>
                <a:gd name="connsiteY8" fmla="*/ 455295 h 1190625"/>
                <a:gd name="connsiteX9" fmla="*/ 413855 w 1371600"/>
                <a:gd name="connsiteY9" fmla="*/ 604837 h 1190625"/>
                <a:gd name="connsiteX10" fmla="*/ 462433 w 1371600"/>
                <a:gd name="connsiteY10" fmla="*/ 634365 h 1190625"/>
                <a:gd name="connsiteX11" fmla="*/ 513867 w 1371600"/>
                <a:gd name="connsiteY11" fmla="*/ 625793 h 1190625"/>
                <a:gd name="connsiteX12" fmla="*/ 597688 w 1371600"/>
                <a:gd name="connsiteY12" fmla="*/ 553403 h 1190625"/>
                <a:gd name="connsiteX13" fmla="*/ 713892 w 1371600"/>
                <a:gd name="connsiteY13" fmla="*/ 199073 h 1190625"/>
                <a:gd name="connsiteX14" fmla="*/ 745325 w 1371600"/>
                <a:gd name="connsiteY14" fmla="*/ 150495 h 1190625"/>
                <a:gd name="connsiteX15" fmla="*/ 785330 w 1371600"/>
                <a:gd name="connsiteY15" fmla="*/ 386715 h 1190625"/>
                <a:gd name="connsiteX16" fmla="*/ 797713 w 1371600"/>
                <a:gd name="connsiteY16" fmla="*/ 388620 h 1190625"/>
                <a:gd name="connsiteX17" fmla="*/ 883438 w 1371600"/>
                <a:gd name="connsiteY17" fmla="*/ 425768 h 1190625"/>
                <a:gd name="connsiteX18" fmla="*/ 916775 w 1371600"/>
                <a:gd name="connsiteY18" fmla="*/ 674370 h 1190625"/>
                <a:gd name="connsiteX19" fmla="*/ 1040600 w 1371600"/>
                <a:gd name="connsiteY19" fmla="*/ 598170 h 1190625"/>
                <a:gd name="connsiteX20" fmla="*/ 1161567 w 1371600"/>
                <a:gd name="connsiteY20" fmla="*/ 200025 h 1190625"/>
                <a:gd name="connsiteX21" fmla="*/ 1196810 w 1371600"/>
                <a:gd name="connsiteY21" fmla="*/ 9525 h 1190625"/>
                <a:gd name="connsiteX22" fmla="*/ 1256817 w 1371600"/>
                <a:gd name="connsiteY22" fmla="*/ 197168 h 1190625"/>
                <a:gd name="connsiteX23" fmla="*/ 1219670 w 1371600"/>
                <a:gd name="connsiteY23" fmla="*/ 368618 h 1190625"/>
                <a:gd name="connsiteX24" fmla="*/ 1218717 w 1371600"/>
                <a:gd name="connsiteY24" fmla="*/ 450532 h 1190625"/>
                <a:gd name="connsiteX25" fmla="*/ 1234910 w 1371600"/>
                <a:gd name="connsiteY25" fmla="*/ 452437 h 1190625"/>
                <a:gd name="connsiteX26" fmla="*/ 1293013 w 1371600"/>
                <a:gd name="connsiteY26" fmla="*/ 298132 h 1190625"/>
                <a:gd name="connsiteX27" fmla="*/ 1314920 w 1371600"/>
                <a:gd name="connsiteY27" fmla="*/ 240030 h 1190625"/>
                <a:gd name="connsiteX28" fmla="*/ 1365403 w 1371600"/>
                <a:gd name="connsiteY28" fmla="*/ 240982 h 1190625"/>
                <a:gd name="connsiteX29" fmla="*/ 1376833 w 1371600"/>
                <a:gd name="connsiteY29" fmla="*/ 286703 h 1190625"/>
                <a:gd name="connsiteX30" fmla="*/ 1366355 w 1371600"/>
                <a:gd name="connsiteY30" fmla="*/ 357187 h 1190625"/>
                <a:gd name="connsiteX31" fmla="*/ 1353020 w 1371600"/>
                <a:gd name="connsiteY31" fmla="*/ 746760 h 1190625"/>
                <a:gd name="connsiteX32" fmla="*/ 1340638 w 1371600"/>
                <a:gd name="connsiteY32" fmla="*/ 1065848 h 1190625"/>
                <a:gd name="connsiteX33" fmla="*/ 1173950 w 1371600"/>
                <a:gd name="connsiteY33" fmla="*/ 1189673 h 1190625"/>
                <a:gd name="connsiteX34" fmla="*/ 995833 w 1371600"/>
                <a:gd name="connsiteY34" fmla="*/ 1131570 h 1190625"/>
                <a:gd name="connsiteX35" fmla="*/ 894867 w 1371600"/>
                <a:gd name="connsiteY35" fmla="*/ 1081087 h 1190625"/>
                <a:gd name="connsiteX36" fmla="*/ 853910 w 1371600"/>
                <a:gd name="connsiteY36" fmla="*/ 1096328 h 1190625"/>
                <a:gd name="connsiteX37" fmla="*/ 683413 w 1371600"/>
                <a:gd name="connsiteY37" fmla="*/ 1138237 h 1190625"/>
                <a:gd name="connsiteX38" fmla="*/ 521488 w 1371600"/>
                <a:gd name="connsiteY38" fmla="*/ 1102043 h 1190625"/>
                <a:gd name="connsiteX39" fmla="*/ 350038 w 1371600"/>
                <a:gd name="connsiteY39" fmla="*/ 992505 h 1190625"/>
                <a:gd name="connsiteX40" fmla="*/ 332892 w 1371600"/>
                <a:gd name="connsiteY40" fmla="*/ 977265 h 1190625"/>
                <a:gd name="connsiteX41" fmla="*/ 211925 w 1371600"/>
                <a:gd name="connsiteY41" fmla="*/ 926782 h 1190625"/>
                <a:gd name="connsiteX42" fmla="*/ 110008 w 1371600"/>
                <a:gd name="connsiteY42" fmla="*/ 821055 h 1190625"/>
                <a:gd name="connsiteX43" fmla="*/ 15710 w 1371600"/>
                <a:gd name="connsiteY43" fmla="*/ 284798 h 1190625"/>
                <a:gd name="connsiteX44" fmla="*/ 63335 w 1371600"/>
                <a:gd name="connsiteY44" fmla="*/ 58102 h 1190625"/>
                <a:gd name="connsiteX45" fmla="*/ 112865 w 1371600"/>
                <a:gd name="connsiteY45" fmla="*/ 0 h 1190625"/>
                <a:gd name="connsiteX46" fmla="*/ 165252 w 1371600"/>
                <a:gd name="connsiteY46" fmla="*/ 57150 h 1190625"/>
                <a:gd name="connsiteX47" fmla="*/ 187160 w 1371600"/>
                <a:gd name="connsiteY47" fmla="*/ 154305 h 1190625"/>
                <a:gd name="connsiteX48" fmla="*/ 195733 w 1371600"/>
                <a:gd name="connsiteY48" fmla="*/ 202882 h 1190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1371600" h="1190625">
                  <a:moveTo>
                    <a:pt x="195733" y="202882"/>
                  </a:moveTo>
                  <a:cubicBezTo>
                    <a:pt x="221450" y="155257"/>
                    <a:pt x="240500" y="120968"/>
                    <a:pt x="265265" y="75248"/>
                  </a:cubicBezTo>
                  <a:cubicBezTo>
                    <a:pt x="265265" y="114300"/>
                    <a:pt x="265265" y="140018"/>
                    <a:pt x="265265" y="176212"/>
                  </a:cubicBezTo>
                  <a:cubicBezTo>
                    <a:pt x="288125" y="156210"/>
                    <a:pt x="303365" y="140970"/>
                    <a:pt x="320510" y="129540"/>
                  </a:cubicBezTo>
                  <a:cubicBezTo>
                    <a:pt x="350038" y="108585"/>
                    <a:pt x="373850" y="119062"/>
                    <a:pt x="375755" y="155257"/>
                  </a:cubicBezTo>
                  <a:cubicBezTo>
                    <a:pt x="377660" y="194310"/>
                    <a:pt x="376708" y="234315"/>
                    <a:pt x="376708" y="278130"/>
                  </a:cubicBezTo>
                  <a:cubicBezTo>
                    <a:pt x="395758" y="279082"/>
                    <a:pt x="410045" y="280987"/>
                    <a:pt x="425285" y="281940"/>
                  </a:cubicBezTo>
                  <a:cubicBezTo>
                    <a:pt x="476720" y="283845"/>
                    <a:pt x="497675" y="301943"/>
                    <a:pt x="488150" y="352425"/>
                  </a:cubicBezTo>
                  <a:cubicBezTo>
                    <a:pt x="481483" y="388620"/>
                    <a:pt x="462433" y="422910"/>
                    <a:pt x="443383" y="455295"/>
                  </a:cubicBezTo>
                  <a:cubicBezTo>
                    <a:pt x="414808" y="501968"/>
                    <a:pt x="399567" y="549593"/>
                    <a:pt x="413855" y="604837"/>
                  </a:cubicBezTo>
                  <a:cubicBezTo>
                    <a:pt x="420522" y="631507"/>
                    <a:pt x="434810" y="641985"/>
                    <a:pt x="462433" y="634365"/>
                  </a:cubicBezTo>
                  <a:cubicBezTo>
                    <a:pt x="479577" y="629603"/>
                    <a:pt x="496722" y="625793"/>
                    <a:pt x="513867" y="625793"/>
                  </a:cubicBezTo>
                  <a:cubicBezTo>
                    <a:pt x="562445" y="624840"/>
                    <a:pt x="589115" y="601980"/>
                    <a:pt x="597688" y="553403"/>
                  </a:cubicBezTo>
                  <a:cubicBezTo>
                    <a:pt x="620547" y="430530"/>
                    <a:pt x="650075" y="308610"/>
                    <a:pt x="713892" y="199073"/>
                  </a:cubicBezTo>
                  <a:cubicBezTo>
                    <a:pt x="721513" y="185737"/>
                    <a:pt x="731038" y="172402"/>
                    <a:pt x="745325" y="150495"/>
                  </a:cubicBezTo>
                  <a:cubicBezTo>
                    <a:pt x="759613" y="235268"/>
                    <a:pt x="772947" y="311468"/>
                    <a:pt x="785330" y="386715"/>
                  </a:cubicBezTo>
                  <a:cubicBezTo>
                    <a:pt x="791997" y="387668"/>
                    <a:pt x="795808" y="390525"/>
                    <a:pt x="797713" y="388620"/>
                  </a:cubicBezTo>
                  <a:cubicBezTo>
                    <a:pt x="854863" y="345757"/>
                    <a:pt x="871055" y="351473"/>
                    <a:pt x="883438" y="425768"/>
                  </a:cubicBezTo>
                  <a:cubicBezTo>
                    <a:pt x="896772" y="508635"/>
                    <a:pt x="906297" y="592455"/>
                    <a:pt x="916775" y="674370"/>
                  </a:cubicBezTo>
                  <a:cubicBezTo>
                    <a:pt x="998690" y="688657"/>
                    <a:pt x="1017740" y="674370"/>
                    <a:pt x="1040600" y="598170"/>
                  </a:cubicBezTo>
                  <a:cubicBezTo>
                    <a:pt x="1078700" y="464820"/>
                    <a:pt x="1123467" y="333375"/>
                    <a:pt x="1161567" y="200025"/>
                  </a:cubicBezTo>
                  <a:cubicBezTo>
                    <a:pt x="1178713" y="140018"/>
                    <a:pt x="1185380" y="76200"/>
                    <a:pt x="1196810" y="9525"/>
                  </a:cubicBezTo>
                  <a:cubicBezTo>
                    <a:pt x="1257770" y="60960"/>
                    <a:pt x="1271105" y="124777"/>
                    <a:pt x="1256817" y="197168"/>
                  </a:cubicBezTo>
                  <a:cubicBezTo>
                    <a:pt x="1245388" y="254318"/>
                    <a:pt x="1229195" y="311468"/>
                    <a:pt x="1219670" y="368618"/>
                  </a:cubicBezTo>
                  <a:cubicBezTo>
                    <a:pt x="1214908" y="395287"/>
                    <a:pt x="1218717" y="422910"/>
                    <a:pt x="1218717" y="450532"/>
                  </a:cubicBezTo>
                  <a:cubicBezTo>
                    <a:pt x="1224433" y="451485"/>
                    <a:pt x="1229195" y="452437"/>
                    <a:pt x="1234910" y="452437"/>
                  </a:cubicBezTo>
                  <a:cubicBezTo>
                    <a:pt x="1253960" y="401003"/>
                    <a:pt x="1273010" y="349568"/>
                    <a:pt x="1293013" y="298132"/>
                  </a:cubicBezTo>
                  <a:cubicBezTo>
                    <a:pt x="1300633" y="279082"/>
                    <a:pt x="1304442" y="258127"/>
                    <a:pt x="1314920" y="240030"/>
                  </a:cubicBezTo>
                  <a:cubicBezTo>
                    <a:pt x="1330160" y="213360"/>
                    <a:pt x="1351115" y="215265"/>
                    <a:pt x="1365403" y="240982"/>
                  </a:cubicBezTo>
                  <a:cubicBezTo>
                    <a:pt x="1373022" y="254318"/>
                    <a:pt x="1376833" y="271462"/>
                    <a:pt x="1376833" y="286703"/>
                  </a:cubicBezTo>
                  <a:cubicBezTo>
                    <a:pt x="1375880" y="310515"/>
                    <a:pt x="1374928" y="335280"/>
                    <a:pt x="1366355" y="357187"/>
                  </a:cubicBezTo>
                  <a:cubicBezTo>
                    <a:pt x="1319683" y="485775"/>
                    <a:pt x="1325397" y="615315"/>
                    <a:pt x="1353020" y="746760"/>
                  </a:cubicBezTo>
                  <a:cubicBezTo>
                    <a:pt x="1375880" y="853440"/>
                    <a:pt x="1381595" y="961073"/>
                    <a:pt x="1340638" y="1065848"/>
                  </a:cubicBezTo>
                  <a:cubicBezTo>
                    <a:pt x="1309205" y="1146810"/>
                    <a:pt x="1249197" y="1199198"/>
                    <a:pt x="1173950" y="1189673"/>
                  </a:cubicBezTo>
                  <a:cubicBezTo>
                    <a:pt x="1112990" y="1182053"/>
                    <a:pt x="1054888" y="1153478"/>
                    <a:pt x="995833" y="1131570"/>
                  </a:cubicBezTo>
                  <a:cubicBezTo>
                    <a:pt x="960590" y="1118235"/>
                    <a:pt x="929158" y="1094423"/>
                    <a:pt x="894867" y="1081087"/>
                  </a:cubicBezTo>
                  <a:cubicBezTo>
                    <a:pt x="884390" y="1077278"/>
                    <a:pt x="864388" y="1087755"/>
                    <a:pt x="853910" y="1096328"/>
                  </a:cubicBezTo>
                  <a:cubicBezTo>
                    <a:pt x="803428" y="1137285"/>
                    <a:pt x="745325" y="1147762"/>
                    <a:pt x="683413" y="1138237"/>
                  </a:cubicBezTo>
                  <a:cubicBezTo>
                    <a:pt x="629120" y="1129665"/>
                    <a:pt x="571017" y="1124903"/>
                    <a:pt x="521488" y="1102043"/>
                  </a:cubicBezTo>
                  <a:cubicBezTo>
                    <a:pt x="460527" y="1074420"/>
                    <a:pt x="406235" y="1030605"/>
                    <a:pt x="350038" y="992505"/>
                  </a:cubicBezTo>
                  <a:cubicBezTo>
                    <a:pt x="343370" y="988695"/>
                    <a:pt x="337655" y="976312"/>
                    <a:pt x="332892" y="977265"/>
                  </a:cubicBezTo>
                  <a:cubicBezTo>
                    <a:pt x="279552" y="988695"/>
                    <a:pt x="251930" y="944880"/>
                    <a:pt x="211925" y="926782"/>
                  </a:cubicBezTo>
                  <a:cubicBezTo>
                    <a:pt x="159538" y="903923"/>
                    <a:pt x="130963" y="866775"/>
                    <a:pt x="110008" y="821055"/>
                  </a:cubicBezTo>
                  <a:cubicBezTo>
                    <a:pt x="30950" y="650557"/>
                    <a:pt x="-30010" y="477203"/>
                    <a:pt x="15710" y="284798"/>
                  </a:cubicBezTo>
                  <a:cubicBezTo>
                    <a:pt x="32855" y="209550"/>
                    <a:pt x="43333" y="132398"/>
                    <a:pt x="63335" y="58102"/>
                  </a:cubicBezTo>
                  <a:cubicBezTo>
                    <a:pt x="69050" y="36195"/>
                    <a:pt x="95720" y="19050"/>
                    <a:pt x="112865" y="0"/>
                  </a:cubicBezTo>
                  <a:cubicBezTo>
                    <a:pt x="130963" y="19050"/>
                    <a:pt x="154775" y="35242"/>
                    <a:pt x="165252" y="57150"/>
                  </a:cubicBezTo>
                  <a:cubicBezTo>
                    <a:pt x="178588" y="86677"/>
                    <a:pt x="180492" y="121920"/>
                    <a:pt x="187160" y="154305"/>
                  </a:cubicBezTo>
                  <a:cubicBezTo>
                    <a:pt x="186208" y="164782"/>
                    <a:pt x="189065" y="176212"/>
                    <a:pt x="195733" y="20288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6"/>
                </a:solidFill>
              </a:endParaRPr>
            </a:p>
          </p:txBody>
        </p:sp>
        <p:sp>
          <p:nvSpPr>
            <p:cNvPr id="1366" name="Freeform: Shape 1365">
              <a:extLst>
                <a:ext uri="{FF2B5EF4-FFF2-40B4-BE49-F238E27FC236}">
                  <a16:creationId xmlns:a16="http://schemas.microsoft.com/office/drawing/2014/main" id="{AEBC12DE-E8FF-4580-89C5-69ECC5B93ACA}"/>
                </a:ext>
              </a:extLst>
            </p:cNvPr>
            <p:cNvSpPr/>
            <p:nvPr/>
          </p:nvSpPr>
          <p:spPr>
            <a:xfrm>
              <a:off x="11195454" y="2539575"/>
              <a:ext cx="933450" cy="1752600"/>
            </a:xfrm>
            <a:custGeom>
              <a:avLst/>
              <a:gdLst>
                <a:gd name="connsiteX0" fmla="*/ 197397 w 933450"/>
                <a:gd name="connsiteY0" fmla="*/ 466515 h 1752600"/>
                <a:gd name="connsiteX1" fmla="*/ 186920 w 933450"/>
                <a:gd name="connsiteY1" fmla="*/ 334117 h 1752600"/>
                <a:gd name="connsiteX2" fmla="*/ 235497 w 933450"/>
                <a:gd name="connsiteY2" fmla="*/ 195052 h 1752600"/>
                <a:gd name="connsiteX3" fmla="*/ 282170 w 933450"/>
                <a:gd name="connsiteY3" fmla="*/ 204577 h 1752600"/>
                <a:gd name="connsiteX4" fmla="*/ 285028 w 933450"/>
                <a:gd name="connsiteY4" fmla="*/ 246487 h 1752600"/>
                <a:gd name="connsiteX5" fmla="*/ 276455 w 933450"/>
                <a:gd name="connsiteY5" fmla="*/ 464610 h 1752600"/>
                <a:gd name="connsiteX6" fmla="*/ 311697 w 933450"/>
                <a:gd name="connsiteY6" fmla="*/ 605580 h 1752600"/>
                <a:gd name="connsiteX7" fmla="*/ 434570 w 933450"/>
                <a:gd name="connsiteY7" fmla="*/ 455085 h 1752600"/>
                <a:gd name="connsiteX8" fmla="*/ 495530 w 933450"/>
                <a:gd name="connsiteY8" fmla="*/ 401745 h 1752600"/>
                <a:gd name="connsiteX9" fmla="*/ 585066 w 933450"/>
                <a:gd name="connsiteY9" fmla="*/ 370312 h 1752600"/>
                <a:gd name="connsiteX10" fmla="*/ 782233 w 933450"/>
                <a:gd name="connsiteY10" fmla="*/ 445560 h 1752600"/>
                <a:gd name="connsiteX11" fmla="*/ 861291 w 933450"/>
                <a:gd name="connsiteY11" fmla="*/ 542715 h 1752600"/>
                <a:gd name="connsiteX12" fmla="*/ 931775 w 933450"/>
                <a:gd name="connsiteY12" fmla="*/ 688447 h 1752600"/>
                <a:gd name="connsiteX13" fmla="*/ 924155 w 933450"/>
                <a:gd name="connsiteY13" fmla="*/ 882757 h 1752600"/>
                <a:gd name="connsiteX14" fmla="*/ 863195 w 933450"/>
                <a:gd name="connsiteY14" fmla="*/ 1266615 h 1752600"/>
                <a:gd name="connsiteX15" fmla="*/ 839383 w 933450"/>
                <a:gd name="connsiteY15" fmla="*/ 1334242 h 1752600"/>
                <a:gd name="connsiteX16" fmla="*/ 786995 w 933450"/>
                <a:gd name="connsiteY16" fmla="*/ 1291380 h 1752600"/>
                <a:gd name="connsiteX17" fmla="*/ 866053 w 933450"/>
                <a:gd name="connsiteY17" fmla="*/ 1429492 h 1752600"/>
                <a:gd name="connsiteX18" fmla="*/ 938443 w 933450"/>
                <a:gd name="connsiteY18" fmla="*/ 1545697 h 1752600"/>
                <a:gd name="connsiteX19" fmla="*/ 919393 w 933450"/>
                <a:gd name="connsiteY19" fmla="*/ 1707622 h 1752600"/>
                <a:gd name="connsiteX20" fmla="*/ 834620 w 933450"/>
                <a:gd name="connsiteY20" fmla="*/ 1751437 h 1752600"/>
                <a:gd name="connsiteX21" fmla="*/ 821285 w 933450"/>
                <a:gd name="connsiteY21" fmla="*/ 1746675 h 1752600"/>
                <a:gd name="connsiteX22" fmla="*/ 714605 w 933450"/>
                <a:gd name="connsiteY22" fmla="*/ 1651425 h 1752600"/>
                <a:gd name="connsiteX23" fmla="*/ 689841 w 933450"/>
                <a:gd name="connsiteY23" fmla="*/ 1520932 h 1752600"/>
                <a:gd name="connsiteX24" fmla="*/ 707937 w 933450"/>
                <a:gd name="connsiteY24" fmla="*/ 1460925 h 1752600"/>
                <a:gd name="connsiteX25" fmla="*/ 715558 w 933450"/>
                <a:gd name="connsiteY25" fmla="*/ 1260900 h 1752600"/>
                <a:gd name="connsiteX26" fmla="*/ 605068 w 933450"/>
                <a:gd name="connsiteY26" fmla="*/ 963720 h 1752600"/>
                <a:gd name="connsiteX27" fmla="*/ 519343 w 933450"/>
                <a:gd name="connsiteY27" fmla="*/ 918952 h 1752600"/>
                <a:gd name="connsiteX28" fmla="*/ 431712 w 933450"/>
                <a:gd name="connsiteY28" fmla="*/ 1197082 h 1752600"/>
                <a:gd name="connsiteX29" fmla="*/ 485053 w 933450"/>
                <a:gd name="connsiteY29" fmla="*/ 1264710 h 1752600"/>
                <a:gd name="connsiteX30" fmla="*/ 440285 w 933450"/>
                <a:gd name="connsiteY30" fmla="*/ 1369485 h 1752600"/>
                <a:gd name="connsiteX31" fmla="*/ 208828 w 933450"/>
                <a:gd name="connsiteY31" fmla="*/ 1363770 h 1752600"/>
                <a:gd name="connsiteX32" fmla="*/ 50712 w 933450"/>
                <a:gd name="connsiteY32" fmla="*/ 1268520 h 1752600"/>
                <a:gd name="connsiteX33" fmla="*/ 4993 w 933450"/>
                <a:gd name="connsiteY33" fmla="*/ 1114215 h 1752600"/>
                <a:gd name="connsiteX34" fmla="*/ 35472 w 933450"/>
                <a:gd name="connsiteY34" fmla="*/ 683685 h 1752600"/>
                <a:gd name="connsiteX35" fmla="*/ 98337 w 933450"/>
                <a:gd name="connsiteY35" fmla="*/ 190290 h 1752600"/>
                <a:gd name="connsiteX36" fmla="*/ 21185 w 933450"/>
                <a:gd name="connsiteY36" fmla="*/ 190290 h 1752600"/>
                <a:gd name="connsiteX37" fmla="*/ 71668 w 933450"/>
                <a:gd name="connsiteY37" fmla="*/ 50272 h 1752600"/>
                <a:gd name="connsiteX38" fmla="*/ 169775 w 933450"/>
                <a:gd name="connsiteY38" fmla="*/ 20745 h 1752600"/>
                <a:gd name="connsiteX39" fmla="*/ 205970 w 933450"/>
                <a:gd name="connsiteY39" fmla="*/ 45510 h 1752600"/>
                <a:gd name="connsiteX40" fmla="*/ 153583 w 933450"/>
                <a:gd name="connsiteY40" fmla="*/ 269347 h 1752600"/>
                <a:gd name="connsiteX41" fmla="*/ 197397 w 933450"/>
                <a:gd name="connsiteY41" fmla="*/ 466515 h 175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933450" h="1752600">
                  <a:moveTo>
                    <a:pt x="197397" y="466515"/>
                  </a:moveTo>
                  <a:cubicBezTo>
                    <a:pt x="220258" y="419842"/>
                    <a:pt x="223116" y="377932"/>
                    <a:pt x="186920" y="334117"/>
                  </a:cubicBezTo>
                  <a:cubicBezTo>
                    <a:pt x="154535" y="296017"/>
                    <a:pt x="186920" y="210292"/>
                    <a:pt x="235497" y="195052"/>
                  </a:cubicBezTo>
                  <a:cubicBezTo>
                    <a:pt x="249785" y="190290"/>
                    <a:pt x="271693" y="195052"/>
                    <a:pt x="282170" y="204577"/>
                  </a:cubicBezTo>
                  <a:cubicBezTo>
                    <a:pt x="289791" y="211245"/>
                    <a:pt x="291695" y="236962"/>
                    <a:pt x="285028" y="246487"/>
                  </a:cubicBezTo>
                  <a:cubicBezTo>
                    <a:pt x="240260" y="317925"/>
                    <a:pt x="245975" y="389362"/>
                    <a:pt x="276455" y="464610"/>
                  </a:cubicBezTo>
                  <a:cubicBezTo>
                    <a:pt x="292647" y="505567"/>
                    <a:pt x="298362" y="550335"/>
                    <a:pt x="311697" y="605580"/>
                  </a:cubicBezTo>
                  <a:cubicBezTo>
                    <a:pt x="343130" y="540810"/>
                    <a:pt x="411710" y="520807"/>
                    <a:pt x="434570" y="455085"/>
                  </a:cubicBezTo>
                  <a:cubicBezTo>
                    <a:pt x="442191" y="432225"/>
                    <a:pt x="471718" y="414127"/>
                    <a:pt x="495530" y="401745"/>
                  </a:cubicBezTo>
                  <a:cubicBezTo>
                    <a:pt x="523153" y="387457"/>
                    <a:pt x="554585" y="380790"/>
                    <a:pt x="585066" y="370312"/>
                  </a:cubicBezTo>
                  <a:cubicBezTo>
                    <a:pt x="667933" y="341737"/>
                    <a:pt x="740322" y="367455"/>
                    <a:pt x="782233" y="445560"/>
                  </a:cubicBezTo>
                  <a:cubicBezTo>
                    <a:pt x="803187" y="483660"/>
                    <a:pt x="824143" y="516997"/>
                    <a:pt x="861291" y="542715"/>
                  </a:cubicBezTo>
                  <a:cubicBezTo>
                    <a:pt x="908916" y="576052"/>
                    <a:pt x="928918" y="632250"/>
                    <a:pt x="931775" y="688447"/>
                  </a:cubicBezTo>
                  <a:cubicBezTo>
                    <a:pt x="934633" y="753217"/>
                    <a:pt x="932728" y="817987"/>
                    <a:pt x="924155" y="882757"/>
                  </a:cubicBezTo>
                  <a:cubicBezTo>
                    <a:pt x="907010" y="1011345"/>
                    <a:pt x="885103" y="1138980"/>
                    <a:pt x="863195" y="1266615"/>
                  </a:cubicBezTo>
                  <a:cubicBezTo>
                    <a:pt x="859385" y="1289475"/>
                    <a:pt x="847955" y="1312335"/>
                    <a:pt x="839383" y="1334242"/>
                  </a:cubicBezTo>
                  <a:cubicBezTo>
                    <a:pt x="821285" y="1319002"/>
                    <a:pt x="802235" y="1303762"/>
                    <a:pt x="786995" y="1291380"/>
                  </a:cubicBezTo>
                  <a:cubicBezTo>
                    <a:pt x="775566" y="1359960"/>
                    <a:pt x="800330" y="1387582"/>
                    <a:pt x="866053" y="1429492"/>
                  </a:cubicBezTo>
                  <a:cubicBezTo>
                    <a:pt x="901295" y="1452352"/>
                    <a:pt x="931775" y="1502835"/>
                    <a:pt x="938443" y="1545697"/>
                  </a:cubicBezTo>
                  <a:cubicBezTo>
                    <a:pt x="947016" y="1598085"/>
                    <a:pt x="932728" y="1655235"/>
                    <a:pt x="919393" y="1707622"/>
                  </a:cubicBezTo>
                  <a:cubicBezTo>
                    <a:pt x="909868" y="1745722"/>
                    <a:pt x="878435" y="1768582"/>
                    <a:pt x="834620" y="1751437"/>
                  </a:cubicBezTo>
                  <a:cubicBezTo>
                    <a:pt x="829858" y="1749532"/>
                    <a:pt x="826047" y="1747627"/>
                    <a:pt x="821285" y="1746675"/>
                  </a:cubicBezTo>
                  <a:cubicBezTo>
                    <a:pt x="733655" y="1739055"/>
                    <a:pt x="731750" y="1738102"/>
                    <a:pt x="714605" y="1651425"/>
                  </a:cubicBezTo>
                  <a:cubicBezTo>
                    <a:pt x="706033" y="1607610"/>
                    <a:pt x="693650" y="1564747"/>
                    <a:pt x="689841" y="1520932"/>
                  </a:cubicBezTo>
                  <a:cubicBezTo>
                    <a:pt x="687935" y="1500930"/>
                    <a:pt x="696508" y="1477117"/>
                    <a:pt x="707937" y="1460925"/>
                  </a:cubicBezTo>
                  <a:cubicBezTo>
                    <a:pt x="752705" y="1395202"/>
                    <a:pt x="753658" y="1330432"/>
                    <a:pt x="715558" y="1260900"/>
                  </a:cubicBezTo>
                  <a:cubicBezTo>
                    <a:pt x="665075" y="1167555"/>
                    <a:pt x="624118" y="1070400"/>
                    <a:pt x="605068" y="963720"/>
                  </a:cubicBezTo>
                  <a:cubicBezTo>
                    <a:pt x="595543" y="911332"/>
                    <a:pt x="569825" y="900855"/>
                    <a:pt x="519343" y="918952"/>
                  </a:cubicBezTo>
                  <a:cubicBezTo>
                    <a:pt x="405043" y="959910"/>
                    <a:pt x="361228" y="1099927"/>
                    <a:pt x="431712" y="1197082"/>
                  </a:cubicBezTo>
                  <a:cubicBezTo>
                    <a:pt x="448858" y="1219942"/>
                    <a:pt x="468860" y="1240897"/>
                    <a:pt x="485053" y="1264710"/>
                  </a:cubicBezTo>
                  <a:cubicBezTo>
                    <a:pt x="518391" y="1314240"/>
                    <a:pt x="498387" y="1365675"/>
                    <a:pt x="440285" y="1369485"/>
                  </a:cubicBezTo>
                  <a:cubicBezTo>
                    <a:pt x="363133" y="1374247"/>
                    <a:pt x="282170" y="1379962"/>
                    <a:pt x="208828" y="1363770"/>
                  </a:cubicBezTo>
                  <a:cubicBezTo>
                    <a:pt x="150725" y="1350435"/>
                    <a:pt x="88812" y="1313287"/>
                    <a:pt x="50712" y="1268520"/>
                  </a:cubicBezTo>
                  <a:cubicBezTo>
                    <a:pt x="18328" y="1230420"/>
                    <a:pt x="10708" y="1167555"/>
                    <a:pt x="4993" y="1114215"/>
                  </a:cubicBezTo>
                  <a:cubicBezTo>
                    <a:pt x="-11200" y="969435"/>
                    <a:pt x="15470" y="826560"/>
                    <a:pt x="35472" y="683685"/>
                  </a:cubicBezTo>
                  <a:cubicBezTo>
                    <a:pt x="58333" y="520807"/>
                    <a:pt x="77383" y="357930"/>
                    <a:pt x="98337" y="190290"/>
                  </a:cubicBezTo>
                  <a:cubicBezTo>
                    <a:pt x="68810" y="190290"/>
                    <a:pt x="48808" y="190290"/>
                    <a:pt x="21185" y="190290"/>
                  </a:cubicBezTo>
                  <a:cubicBezTo>
                    <a:pt x="39283" y="139807"/>
                    <a:pt x="52618" y="94087"/>
                    <a:pt x="71668" y="50272"/>
                  </a:cubicBezTo>
                  <a:cubicBezTo>
                    <a:pt x="96433" y="-7830"/>
                    <a:pt x="117387" y="-12593"/>
                    <a:pt x="169775" y="20745"/>
                  </a:cubicBezTo>
                  <a:cubicBezTo>
                    <a:pt x="180253" y="27412"/>
                    <a:pt x="189778" y="35032"/>
                    <a:pt x="205970" y="45510"/>
                  </a:cubicBezTo>
                  <a:cubicBezTo>
                    <a:pt x="105958" y="102660"/>
                    <a:pt x="131675" y="185527"/>
                    <a:pt x="153583" y="269347"/>
                  </a:cubicBezTo>
                  <a:cubicBezTo>
                    <a:pt x="168822" y="334117"/>
                    <a:pt x="182158" y="399840"/>
                    <a:pt x="197397" y="4665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accent6"/>
                </a:solidFill>
              </a:endParaRPr>
            </a:p>
          </p:txBody>
        </p:sp>
        <p:sp>
          <p:nvSpPr>
            <p:cNvPr id="1367" name="Freeform: Shape 1366">
              <a:extLst>
                <a:ext uri="{FF2B5EF4-FFF2-40B4-BE49-F238E27FC236}">
                  <a16:creationId xmlns:a16="http://schemas.microsoft.com/office/drawing/2014/main" id="{7B738E2E-3046-44DA-B263-62F8DBA4F3E4}"/>
                </a:ext>
              </a:extLst>
            </p:cNvPr>
            <p:cNvSpPr/>
            <p:nvPr/>
          </p:nvSpPr>
          <p:spPr>
            <a:xfrm>
              <a:off x="5948342" y="2869883"/>
              <a:ext cx="971550" cy="1304925"/>
            </a:xfrm>
            <a:custGeom>
              <a:avLst/>
              <a:gdLst>
                <a:gd name="connsiteX0" fmla="*/ 349588 w 971550"/>
                <a:gd name="connsiteY0" fmla="*/ 0 h 1304925"/>
                <a:gd name="connsiteX1" fmla="*/ 506751 w 971550"/>
                <a:gd name="connsiteY1" fmla="*/ 67627 h 1304925"/>
                <a:gd name="connsiteX2" fmla="*/ 730588 w 971550"/>
                <a:gd name="connsiteY2" fmla="*/ 184785 h 1304925"/>
                <a:gd name="connsiteX3" fmla="*/ 876320 w 971550"/>
                <a:gd name="connsiteY3" fmla="*/ 316230 h 1304925"/>
                <a:gd name="connsiteX4" fmla="*/ 902990 w 971550"/>
                <a:gd name="connsiteY4" fmla="*/ 340995 h 1304925"/>
                <a:gd name="connsiteX5" fmla="*/ 967760 w 971550"/>
                <a:gd name="connsiteY5" fmla="*/ 489585 h 1304925"/>
                <a:gd name="connsiteX6" fmla="*/ 939185 w 971550"/>
                <a:gd name="connsiteY6" fmla="*/ 685800 h 1304925"/>
                <a:gd name="connsiteX7" fmla="*/ 905848 w 971550"/>
                <a:gd name="connsiteY7" fmla="*/ 773430 h 1304925"/>
                <a:gd name="connsiteX8" fmla="*/ 671533 w 971550"/>
                <a:gd name="connsiteY8" fmla="*/ 1024890 h 1304925"/>
                <a:gd name="connsiteX9" fmla="*/ 482938 w 971550"/>
                <a:gd name="connsiteY9" fmla="*/ 1258252 h 1304925"/>
                <a:gd name="connsiteX10" fmla="*/ 380068 w 971550"/>
                <a:gd name="connsiteY10" fmla="*/ 1310640 h 1304925"/>
                <a:gd name="connsiteX11" fmla="*/ 255290 w 971550"/>
                <a:gd name="connsiteY11" fmla="*/ 1221105 h 1304925"/>
                <a:gd name="connsiteX12" fmla="*/ 68601 w 971550"/>
                <a:gd name="connsiteY12" fmla="*/ 842963 h 1304925"/>
                <a:gd name="connsiteX13" fmla="*/ 30501 w 971550"/>
                <a:gd name="connsiteY13" fmla="*/ 613410 h 1304925"/>
                <a:gd name="connsiteX14" fmla="*/ 20 w 971550"/>
                <a:gd name="connsiteY14" fmla="*/ 227647 h 1304925"/>
                <a:gd name="connsiteX15" fmla="*/ 94318 w 971550"/>
                <a:gd name="connsiteY15" fmla="*/ 102870 h 1304925"/>
                <a:gd name="connsiteX16" fmla="*/ 236240 w 971550"/>
                <a:gd name="connsiteY16" fmla="*/ 42863 h 1304925"/>
                <a:gd name="connsiteX17" fmla="*/ 349588 w 971550"/>
                <a:gd name="connsiteY17" fmla="*/ 0 h 1304925"/>
                <a:gd name="connsiteX18" fmla="*/ 451506 w 971550"/>
                <a:gd name="connsiteY18" fmla="*/ 335280 h 1304925"/>
                <a:gd name="connsiteX19" fmla="*/ 409595 w 971550"/>
                <a:gd name="connsiteY19" fmla="*/ 358140 h 1304925"/>
                <a:gd name="connsiteX20" fmla="*/ 364828 w 971550"/>
                <a:gd name="connsiteY20" fmla="*/ 770572 h 1304925"/>
                <a:gd name="connsiteX21" fmla="*/ 452458 w 971550"/>
                <a:gd name="connsiteY21" fmla="*/ 779145 h 1304925"/>
                <a:gd name="connsiteX22" fmla="*/ 514370 w 971550"/>
                <a:gd name="connsiteY22" fmla="*/ 638175 h 1304925"/>
                <a:gd name="connsiteX23" fmla="*/ 451506 w 971550"/>
                <a:gd name="connsiteY23" fmla="*/ 335280 h 1304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971550" h="1304925">
                  <a:moveTo>
                    <a:pt x="349588" y="0"/>
                  </a:moveTo>
                  <a:cubicBezTo>
                    <a:pt x="401976" y="21908"/>
                    <a:pt x="461031" y="35242"/>
                    <a:pt x="506751" y="67627"/>
                  </a:cubicBezTo>
                  <a:cubicBezTo>
                    <a:pt x="577235" y="116205"/>
                    <a:pt x="648673" y="159067"/>
                    <a:pt x="730588" y="184785"/>
                  </a:cubicBezTo>
                  <a:cubicBezTo>
                    <a:pt x="796310" y="205740"/>
                    <a:pt x="853460" y="242888"/>
                    <a:pt x="876320" y="316230"/>
                  </a:cubicBezTo>
                  <a:cubicBezTo>
                    <a:pt x="879178" y="325755"/>
                    <a:pt x="892513" y="334327"/>
                    <a:pt x="902990" y="340995"/>
                  </a:cubicBezTo>
                  <a:cubicBezTo>
                    <a:pt x="964903" y="381000"/>
                    <a:pt x="980143" y="418147"/>
                    <a:pt x="967760" y="489585"/>
                  </a:cubicBezTo>
                  <a:cubicBezTo>
                    <a:pt x="956331" y="554355"/>
                    <a:pt x="951568" y="621030"/>
                    <a:pt x="939185" y="685800"/>
                  </a:cubicBezTo>
                  <a:cubicBezTo>
                    <a:pt x="933470" y="716280"/>
                    <a:pt x="919183" y="745808"/>
                    <a:pt x="905848" y="773430"/>
                  </a:cubicBezTo>
                  <a:cubicBezTo>
                    <a:pt x="854413" y="881063"/>
                    <a:pt x="765831" y="956310"/>
                    <a:pt x="671533" y="1024890"/>
                  </a:cubicBezTo>
                  <a:cubicBezTo>
                    <a:pt x="587713" y="1086802"/>
                    <a:pt x="523895" y="1162050"/>
                    <a:pt x="482938" y="1258252"/>
                  </a:cubicBezTo>
                  <a:cubicBezTo>
                    <a:pt x="458173" y="1318260"/>
                    <a:pt x="442933" y="1309687"/>
                    <a:pt x="380068" y="1310640"/>
                  </a:cubicBezTo>
                  <a:cubicBezTo>
                    <a:pt x="308631" y="1311593"/>
                    <a:pt x="287676" y="1263968"/>
                    <a:pt x="255290" y="1221105"/>
                  </a:cubicBezTo>
                  <a:cubicBezTo>
                    <a:pt x="168613" y="1106805"/>
                    <a:pt x="89556" y="989647"/>
                    <a:pt x="68601" y="842963"/>
                  </a:cubicBezTo>
                  <a:cubicBezTo>
                    <a:pt x="58123" y="765810"/>
                    <a:pt x="49551" y="688658"/>
                    <a:pt x="30501" y="613410"/>
                  </a:cubicBezTo>
                  <a:cubicBezTo>
                    <a:pt x="-2837" y="485775"/>
                    <a:pt x="973" y="357188"/>
                    <a:pt x="20" y="227647"/>
                  </a:cubicBezTo>
                  <a:cubicBezTo>
                    <a:pt x="-932" y="160020"/>
                    <a:pt x="31453" y="123825"/>
                    <a:pt x="94318" y="102870"/>
                  </a:cubicBezTo>
                  <a:cubicBezTo>
                    <a:pt x="142895" y="86677"/>
                    <a:pt x="188615" y="62865"/>
                    <a:pt x="236240" y="42863"/>
                  </a:cubicBezTo>
                  <a:cubicBezTo>
                    <a:pt x="271483" y="28575"/>
                    <a:pt x="306726" y="16192"/>
                    <a:pt x="349588" y="0"/>
                  </a:cubicBezTo>
                  <a:close/>
                  <a:moveTo>
                    <a:pt x="451506" y="335280"/>
                  </a:moveTo>
                  <a:cubicBezTo>
                    <a:pt x="435313" y="343852"/>
                    <a:pt x="421978" y="350520"/>
                    <a:pt x="409595" y="358140"/>
                  </a:cubicBezTo>
                  <a:cubicBezTo>
                    <a:pt x="302915" y="430530"/>
                    <a:pt x="294343" y="689610"/>
                    <a:pt x="364828" y="770572"/>
                  </a:cubicBezTo>
                  <a:cubicBezTo>
                    <a:pt x="392451" y="802005"/>
                    <a:pt x="423883" y="803910"/>
                    <a:pt x="452458" y="779145"/>
                  </a:cubicBezTo>
                  <a:cubicBezTo>
                    <a:pt x="494368" y="742950"/>
                    <a:pt x="525801" y="696277"/>
                    <a:pt x="514370" y="638175"/>
                  </a:cubicBezTo>
                  <a:cubicBezTo>
                    <a:pt x="496273" y="539115"/>
                    <a:pt x="473413" y="441008"/>
                    <a:pt x="451506" y="3352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accent6"/>
                </a:solidFill>
              </a:endParaRPr>
            </a:p>
          </p:txBody>
        </p:sp>
        <p:sp>
          <p:nvSpPr>
            <p:cNvPr id="1368" name="Freeform: Shape 1367">
              <a:extLst>
                <a:ext uri="{FF2B5EF4-FFF2-40B4-BE49-F238E27FC236}">
                  <a16:creationId xmlns:a16="http://schemas.microsoft.com/office/drawing/2014/main" id="{476F394A-B611-42BA-9906-448E6B75C547}"/>
                </a:ext>
              </a:extLst>
            </p:cNvPr>
            <p:cNvSpPr/>
            <p:nvPr/>
          </p:nvSpPr>
          <p:spPr>
            <a:xfrm>
              <a:off x="2708102" y="2850951"/>
              <a:ext cx="971550" cy="1114425"/>
            </a:xfrm>
            <a:custGeom>
              <a:avLst/>
              <a:gdLst>
                <a:gd name="connsiteX0" fmla="*/ 756140 w 971550"/>
                <a:gd name="connsiteY0" fmla="*/ 1018104 h 1114425"/>
                <a:gd name="connsiteX1" fmla="*/ 728517 w 971550"/>
                <a:gd name="connsiteY1" fmla="*/ 1051442 h 1114425"/>
                <a:gd name="connsiteX2" fmla="*/ 587547 w 971550"/>
                <a:gd name="connsiteY2" fmla="*/ 794267 h 1114425"/>
                <a:gd name="connsiteX3" fmla="*/ 461817 w 971550"/>
                <a:gd name="connsiteY3" fmla="*/ 930474 h 1114425"/>
                <a:gd name="connsiteX4" fmla="*/ 340850 w 971550"/>
                <a:gd name="connsiteY4" fmla="*/ 1077159 h 1114425"/>
                <a:gd name="connsiteX5" fmla="*/ 214167 w 971550"/>
                <a:gd name="connsiteY5" fmla="*/ 1076207 h 1114425"/>
                <a:gd name="connsiteX6" fmla="*/ 165590 w 971550"/>
                <a:gd name="connsiteY6" fmla="*/ 1095257 h 1114425"/>
                <a:gd name="connsiteX7" fmla="*/ 99867 w 971550"/>
                <a:gd name="connsiteY7" fmla="*/ 939999 h 1114425"/>
                <a:gd name="connsiteX8" fmla="*/ 28429 w 971550"/>
                <a:gd name="connsiteY8" fmla="*/ 578049 h 1114425"/>
                <a:gd name="connsiteX9" fmla="*/ 807 w 971550"/>
                <a:gd name="connsiteY9" fmla="*/ 235149 h 1114425"/>
                <a:gd name="connsiteX10" fmla="*/ 117012 w 971550"/>
                <a:gd name="connsiteY10" fmla="*/ 86559 h 1114425"/>
                <a:gd name="connsiteX11" fmla="*/ 207500 w 971550"/>
                <a:gd name="connsiteY11" fmla="*/ 48459 h 1114425"/>
                <a:gd name="connsiteX12" fmla="*/ 482772 w 971550"/>
                <a:gd name="connsiteY12" fmla="*/ 37982 h 1114425"/>
                <a:gd name="connsiteX13" fmla="*/ 498965 w 971550"/>
                <a:gd name="connsiteY13" fmla="*/ 48459 h 1114425"/>
                <a:gd name="connsiteX14" fmla="*/ 738995 w 971550"/>
                <a:gd name="connsiteY14" fmla="*/ 176094 h 1114425"/>
                <a:gd name="connsiteX15" fmla="*/ 877107 w 971550"/>
                <a:gd name="connsiteY15" fmla="*/ 303729 h 1114425"/>
                <a:gd name="connsiteX16" fmla="*/ 910445 w 971550"/>
                <a:gd name="connsiteY16" fmla="*/ 335162 h 1114425"/>
                <a:gd name="connsiteX17" fmla="*/ 968547 w 971550"/>
                <a:gd name="connsiteY17" fmla="*/ 481847 h 1114425"/>
                <a:gd name="connsiteX18" fmla="*/ 954260 w 971550"/>
                <a:gd name="connsiteY18" fmla="*/ 730449 h 1114425"/>
                <a:gd name="connsiteX19" fmla="*/ 863772 w 971550"/>
                <a:gd name="connsiteY19" fmla="*/ 1028582 h 1114425"/>
                <a:gd name="connsiteX20" fmla="*/ 756140 w 971550"/>
                <a:gd name="connsiteY20" fmla="*/ 1018104 h 1114425"/>
                <a:gd name="connsiteX21" fmla="*/ 400857 w 971550"/>
                <a:gd name="connsiteY21" fmla="*/ 674252 h 1114425"/>
                <a:gd name="connsiteX22" fmla="*/ 445625 w 971550"/>
                <a:gd name="connsiteY22" fmla="*/ 332304 h 1114425"/>
                <a:gd name="connsiteX23" fmla="*/ 355137 w 971550"/>
                <a:gd name="connsiteY23" fmla="*/ 517089 h 1114425"/>
                <a:gd name="connsiteX24" fmla="*/ 400857 w 971550"/>
                <a:gd name="connsiteY24" fmla="*/ 674252 h 1114425"/>
                <a:gd name="connsiteX25" fmla="*/ 553257 w 971550"/>
                <a:gd name="connsiteY25" fmla="*/ 655202 h 1114425"/>
                <a:gd name="connsiteX26" fmla="*/ 424669 w 971550"/>
                <a:gd name="connsiteY26" fmla="*/ 786647 h 1114425"/>
                <a:gd name="connsiteX27" fmla="*/ 553257 w 971550"/>
                <a:gd name="connsiteY27" fmla="*/ 655202 h 1114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971550" h="1114425">
                  <a:moveTo>
                    <a:pt x="756140" y="1018104"/>
                  </a:moveTo>
                  <a:cubicBezTo>
                    <a:pt x="749472" y="1026677"/>
                    <a:pt x="742804" y="1034297"/>
                    <a:pt x="728517" y="1051442"/>
                  </a:cubicBezTo>
                  <a:cubicBezTo>
                    <a:pt x="681845" y="965717"/>
                    <a:pt x="637077" y="884754"/>
                    <a:pt x="587547" y="794267"/>
                  </a:cubicBezTo>
                  <a:cubicBezTo>
                    <a:pt x="545637" y="839034"/>
                    <a:pt x="501822" y="883802"/>
                    <a:pt x="461817" y="930474"/>
                  </a:cubicBezTo>
                  <a:cubicBezTo>
                    <a:pt x="419907" y="978099"/>
                    <a:pt x="383712" y="1030487"/>
                    <a:pt x="340850" y="1077159"/>
                  </a:cubicBezTo>
                  <a:cubicBezTo>
                    <a:pt x="291319" y="1131452"/>
                    <a:pt x="267507" y="1129547"/>
                    <a:pt x="214167" y="1076207"/>
                  </a:cubicBezTo>
                  <a:cubicBezTo>
                    <a:pt x="201785" y="1080969"/>
                    <a:pt x="188450" y="1085732"/>
                    <a:pt x="165590" y="1095257"/>
                  </a:cubicBezTo>
                  <a:cubicBezTo>
                    <a:pt x="142729" y="1042869"/>
                    <a:pt x="112250" y="994292"/>
                    <a:pt x="99867" y="939999"/>
                  </a:cubicBezTo>
                  <a:cubicBezTo>
                    <a:pt x="72244" y="819984"/>
                    <a:pt x="61767" y="695207"/>
                    <a:pt x="28429" y="578049"/>
                  </a:cubicBezTo>
                  <a:cubicBezTo>
                    <a:pt x="-4908" y="463749"/>
                    <a:pt x="9379" y="349449"/>
                    <a:pt x="807" y="235149"/>
                  </a:cubicBezTo>
                  <a:cubicBezTo>
                    <a:pt x="-5860" y="144662"/>
                    <a:pt x="28429" y="105609"/>
                    <a:pt x="117012" y="86559"/>
                  </a:cubicBezTo>
                  <a:cubicBezTo>
                    <a:pt x="148444" y="79892"/>
                    <a:pt x="181782" y="67509"/>
                    <a:pt x="207500" y="48459"/>
                  </a:cubicBezTo>
                  <a:cubicBezTo>
                    <a:pt x="297987" y="-20121"/>
                    <a:pt x="389427" y="-8691"/>
                    <a:pt x="482772" y="37982"/>
                  </a:cubicBezTo>
                  <a:cubicBezTo>
                    <a:pt x="488487" y="40839"/>
                    <a:pt x="494202" y="43697"/>
                    <a:pt x="498965" y="48459"/>
                  </a:cubicBezTo>
                  <a:cubicBezTo>
                    <a:pt x="570402" y="107514"/>
                    <a:pt x="649460" y="148472"/>
                    <a:pt x="738995" y="176094"/>
                  </a:cubicBezTo>
                  <a:cubicBezTo>
                    <a:pt x="801860" y="196097"/>
                    <a:pt x="855200" y="233244"/>
                    <a:pt x="877107" y="303729"/>
                  </a:cubicBezTo>
                  <a:cubicBezTo>
                    <a:pt x="880917" y="316112"/>
                    <a:pt x="898062" y="326589"/>
                    <a:pt x="910445" y="335162"/>
                  </a:cubicBezTo>
                  <a:cubicBezTo>
                    <a:pt x="967595" y="374214"/>
                    <a:pt x="988550" y="417077"/>
                    <a:pt x="968547" y="481847"/>
                  </a:cubicBezTo>
                  <a:cubicBezTo>
                    <a:pt x="942829" y="564714"/>
                    <a:pt x="941877" y="645677"/>
                    <a:pt x="954260" y="730449"/>
                  </a:cubicBezTo>
                  <a:cubicBezTo>
                    <a:pt x="969500" y="841892"/>
                    <a:pt x="925685" y="939047"/>
                    <a:pt x="863772" y="1028582"/>
                  </a:cubicBezTo>
                  <a:cubicBezTo>
                    <a:pt x="833292" y="1069539"/>
                    <a:pt x="811385" y="1065729"/>
                    <a:pt x="756140" y="1018104"/>
                  </a:cubicBezTo>
                  <a:close/>
                  <a:moveTo>
                    <a:pt x="400857" y="674252"/>
                  </a:moveTo>
                  <a:cubicBezTo>
                    <a:pt x="495154" y="577097"/>
                    <a:pt x="493250" y="476132"/>
                    <a:pt x="445625" y="332304"/>
                  </a:cubicBezTo>
                  <a:cubicBezTo>
                    <a:pt x="364662" y="361832"/>
                    <a:pt x="328467" y="438032"/>
                    <a:pt x="355137" y="517089"/>
                  </a:cubicBezTo>
                  <a:cubicBezTo>
                    <a:pt x="372282" y="567572"/>
                    <a:pt x="385617" y="619959"/>
                    <a:pt x="400857" y="674252"/>
                  </a:cubicBezTo>
                  <a:close/>
                  <a:moveTo>
                    <a:pt x="553257" y="655202"/>
                  </a:moveTo>
                  <a:cubicBezTo>
                    <a:pt x="513252" y="696159"/>
                    <a:pt x="473247" y="738069"/>
                    <a:pt x="424669" y="786647"/>
                  </a:cubicBezTo>
                  <a:cubicBezTo>
                    <a:pt x="492297" y="791409"/>
                    <a:pt x="544685" y="737117"/>
                    <a:pt x="553257" y="6552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1374" name="Text Placeholder 13">
            <a:extLst>
              <a:ext uri="{FF2B5EF4-FFF2-40B4-BE49-F238E27FC236}">
                <a16:creationId xmlns:a16="http://schemas.microsoft.com/office/drawing/2014/main" id="{D668C78C-8EEF-474B-9F10-5D1B3554BEEC}"/>
              </a:ext>
            </a:extLst>
          </p:cNvPr>
          <p:cNvSpPr txBox="1">
            <a:spLocks/>
          </p:cNvSpPr>
          <p:nvPr/>
        </p:nvSpPr>
        <p:spPr>
          <a:xfrm>
            <a:off x="509437" y="1610415"/>
            <a:ext cx="2891365" cy="1757872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10000"/>
              </a:lnSpc>
              <a:buNone/>
            </a:pPr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Graphic </a:t>
            </a:r>
            <a:r>
              <a:rPr lang="en-US" altLang="ko-KR" sz="36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Infographic</a:t>
            </a:r>
            <a:r>
              <a:rPr lang="en-US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Designed</a:t>
            </a:r>
          </a:p>
        </p:txBody>
      </p:sp>
      <p:sp>
        <p:nvSpPr>
          <p:cNvPr id="1375" name="TextBox 1374">
            <a:extLst>
              <a:ext uri="{FF2B5EF4-FFF2-40B4-BE49-F238E27FC236}">
                <a16:creationId xmlns:a16="http://schemas.microsoft.com/office/drawing/2014/main" id="{EA017F9B-EE52-4006-9825-E68F3C4E1E97}"/>
              </a:ext>
            </a:extLst>
          </p:cNvPr>
          <p:cNvSpPr txBox="1"/>
          <p:nvPr/>
        </p:nvSpPr>
        <p:spPr>
          <a:xfrm>
            <a:off x="520371" y="3448026"/>
            <a:ext cx="28804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376" name="Graphic 145">
            <a:extLst>
              <a:ext uri="{FF2B5EF4-FFF2-40B4-BE49-F238E27FC236}">
                <a16:creationId xmlns:a16="http://schemas.microsoft.com/office/drawing/2014/main" id="{0DB0A560-0CB1-4087-935E-853C466850E1}"/>
              </a:ext>
            </a:extLst>
          </p:cNvPr>
          <p:cNvSpPr/>
          <p:nvPr/>
        </p:nvSpPr>
        <p:spPr>
          <a:xfrm>
            <a:off x="7323377" y="2012623"/>
            <a:ext cx="2258813" cy="1486879"/>
          </a:xfrm>
          <a:custGeom>
            <a:avLst/>
            <a:gdLst>
              <a:gd name="connsiteX0" fmla="*/ 8252460 w 8305800"/>
              <a:gd name="connsiteY0" fmla="*/ 1882968 h 5467350"/>
              <a:gd name="connsiteX1" fmla="*/ 8200073 w 8305800"/>
              <a:gd name="connsiteY1" fmla="*/ 1898208 h 5467350"/>
              <a:gd name="connsiteX2" fmla="*/ 7437120 w 8305800"/>
              <a:gd name="connsiteY2" fmla="*/ 2204913 h 5467350"/>
              <a:gd name="connsiteX3" fmla="*/ 7340918 w 8305800"/>
              <a:gd name="connsiteY3" fmla="*/ 2217296 h 5467350"/>
              <a:gd name="connsiteX4" fmla="*/ 7331393 w 8305800"/>
              <a:gd name="connsiteY4" fmla="*/ 2217296 h 5467350"/>
              <a:gd name="connsiteX5" fmla="*/ 7279005 w 8305800"/>
              <a:gd name="connsiteY5" fmla="*/ 2189673 h 5467350"/>
              <a:gd name="connsiteX6" fmla="*/ 7223760 w 8305800"/>
              <a:gd name="connsiteY6" fmla="*/ 2043941 h 5467350"/>
              <a:gd name="connsiteX7" fmla="*/ 7222808 w 8305800"/>
              <a:gd name="connsiteY7" fmla="*/ 1863918 h 5467350"/>
              <a:gd name="connsiteX8" fmla="*/ 7219950 w 8305800"/>
              <a:gd name="connsiteY8" fmla="*/ 1730568 h 5467350"/>
              <a:gd name="connsiteX9" fmla="*/ 7170420 w 8305800"/>
              <a:gd name="connsiteY9" fmla="*/ 1624841 h 5467350"/>
              <a:gd name="connsiteX10" fmla="*/ 7175183 w 8305800"/>
              <a:gd name="connsiteY10" fmla="*/ 1565786 h 5467350"/>
              <a:gd name="connsiteX11" fmla="*/ 7214235 w 8305800"/>
              <a:gd name="connsiteY11" fmla="*/ 1485775 h 5467350"/>
              <a:gd name="connsiteX12" fmla="*/ 7206615 w 8305800"/>
              <a:gd name="connsiteY12" fmla="*/ 1463868 h 5467350"/>
              <a:gd name="connsiteX13" fmla="*/ 7068503 w 8305800"/>
              <a:gd name="connsiteY13" fmla="*/ 1417195 h 5467350"/>
              <a:gd name="connsiteX14" fmla="*/ 7025640 w 8305800"/>
              <a:gd name="connsiteY14" fmla="*/ 1383858 h 5467350"/>
              <a:gd name="connsiteX15" fmla="*/ 7016115 w 8305800"/>
              <a:gd name="connsiteY15" fmla="*/ 1362903 h 5467350"/>
              <a:gd name="connsiteX16" fmla="*/ 6981825 w 8305800"/>
              <a:gd name="connsiteY16" fmla="*/ 1317183 h 5467350"/>
              <a:gd name="connsiteX17" fmla="*/ 6949440 w 8305800"/>
              <a:gd name="connsiteY17" fmla="*/ 1369570 h 5467350"/>
              <a:gd name="connsiteX18" fmla="*/ 6918960 w 8305800"/>
              <a:gd name="connsiteY18" fmla="*/ 1443866 h 5467350"/>
              <a:gd name="connsiteX19" fmla="*/ 6881813 w 8305800"/>
              <a:gd name="connsiteY19" fmla="*/ 1623888 h 5467350"/>
              <a:gd name="connsiteX20" fmla="*/ 6881813 w 8305800"/>
              <a:gd name="connsiteY20" fmla="*/ 1658178 h 5467350"/>
              <a:gd name="connsiteX21" fmla="*/ 6797040 w 8305800"/>
              <a:gd name="connsiteY21" fmla="*/ 1770573 h 5467350"/>
              <a:gd name="connsiteX22" fmla="*/ 6670358 w 8305800"/>
              <a:gd name="connsiteY22" fmla="*/ 2075373 h 5467350"/>
              <a:gd name="connsiteX23" fmla="*/ 6758940 w 8305800"/>
              <a:gd name="connsiteY23" fmla="*/ 2317308 h 5467350"/>
              <a:gd name="connsiteX24" fmla="*/ 6774180 w 8305800"/>
              <a:gd name="connsiteY24" fmla="*/ 2463993 h 5467350"/>
              <a:gd name="connsiteX25" fmla="*/ 6770370 w 8305800"/>
              <a:gd name="connsiteY25" fmla="*/ 2472565 h 5467350"/>
              <a:gd name="connsiteX26" fmla="*/ 6651308 w 8305800"/>
              <a:gd name="connsiteY26" fmla="*/ 2494473 h 5467350"/>
              <a:gd name="connsiteX27" fmla="*/ 6462713 w 8305800"/>
              <a:gd name="connsiteY27" fmla="*/ 2472565 h 5467350"/>
              <a:gd name="connsiteX28" fmla="*/ 6386513 w 8305800"/>
              <a:gd name="connsiteY28" fmla="*/ 2480186 h 5467350"/>
              <a:gd name="connsiteX29" fmla="*/ 6151245 w 8305800"/>
              <a:gd name="connsiteY29" fmla="*/ 2394461 h 5467350"/>
              <a:gd name="connsiteX30" fmla="*/ 6100763 w 8305800"/>
              <a:gd name="connsiteY30" fmla="*/ 2329691 h 5467350"/>
              <a:gd name="connsiteX31" fmla="*/ 6040755 w 8305800"/>
              <a:gd name="connsiteY31" fmla="*/ 2184911 h 5467350"/>
              <a:gd name="connsiteX32" fmla="*/ 5987415 w 8305800"/>
              <a:gd name="connsiteY32" fmla="*/ 2115378 h 5467350"/>
              <a:gd name="connsiteX33" fmla="*/ 5766435 w 8305800"/>
              <a:gd name="connsiteY33" fmla="*/ 1918211 h 5467350"/>
              <a:gd name="connsiteX34" fmla="*/ 5456873 w 8305800"/>
              <a:gd name="connsiteY34" fmla="*/ 1709613 h 5467350"/>
              <a:gd name="connsiteX35" fmla="*/ 5434965 w 8305800"/>
              <a:gd name="connsiteY35" fmla="*/ 1640080 h 5467350"/>
              <a:gd name="connsiteX36" fmla="*/ 5475923 w 8305800"/>
              <a:gd name="connsiteY36" fmla="*/ 1598170 h 5467350"/>
              <a:gd name="connsiteX37" fmla="*/ 5533073 w 8305800"/>
              <a:gd name="connsiteY37" fmla="*/ 1634366 h 5467350"/>
              <a:gd name="connsiteX38" fmla="*/ 5594033 w 8305800"/>
              <a:gd name="connsiteY38" fmla="*/ 1714375 h 5467350"/>
              <a:gd name="connsiteX39" fmla="*/ 5680710 w 8305800"/>
              <a:gd name="connsiteY39" fmla="*/ 1716280 h 5467350"/>
              <a:gd name="connsiteX40" fmla="*/ 5674995 w 8305800"/>
              <a:gd name="connsiteY40" fmla="*/ 1662941 h 5467350"/>
              <a:gd name="connsiteX41" fmla="*/ 5649278 w 8305800"/>
              <a:gd name="connsiteY41" fmla="*/ 1606743 h 5467350"/>
              <a:gd name="connsiteX42" fmla="*/ 5607368 w 8305800"/>
              <a:gd name="connsiteY42" fmla="*/ 1463868 h 5467350"/>
              <a:gd name="connsiteX43" fmla="*/ 5623560 w 8305800"/>
              <a:gd name="connsiteY43" fmla="*/ 1410528 h 5467350"/>
              <a:gd name="connsiteX44" fmla="*/ 5682615 w 8305800"/>
              <a:gd name="connsiteY44" fmla="*/ 1409575 h 5467350"/>
              <a:gd name="connsiteX45" fmla="*/ 5743575 w 8305800"/>
              <a:gd name="connsiteY45" fmla="*/ 1492443 h 5467350"/>
              <a:gd name="connsiteX46" fmla="*/ 5766435 w 8305800"/>
              <a:gd name="connsiteY46" fmla="*/ 1501968 h 5467350"/>
              <a:gd name="connsiteX47" fmla="*/ 5804535 w 8305800"/>
              <a:gd name="connsiteY47" fmla="*/ 1404813 h 5467350"/>
              <a:gd name="connsiteX48" fmla="*/ 5739765 w 8305800"/>
              <a:gd name="connsiteY48" fmla="*/ 1283845 h 5467350"/>
              <a:gd name="connsiteX49" fmla="*/ 5655945 w 8305800"/>
              <a:gd name="connsiteY49" fmla="*/ 1193358 h 5467350"/>
              <a:gd name="connsiteX50" fmla="*/ 5650230 w 8305800"/>
              <a:gd name="connsiteY50" fmla="*/ 1111443 h 5467350"/>
              <a:gd name="connsiteX51" fmla="*/ 5729288 w 8305800"/>
              <a:gd name="connsiteY51" fmla="*/ 1062866 h 5467350"/>
              <a:gd name="connsiteX52" fmla="*/ 5855018 w 8305800"/>
              <a:gd name="connsiteY52" fmla="*/ 1042863 h 5467350"/>
              <a:gd name="connsiteX53" fmla="*/ 5987415 w 8305800"/>
              <a:gd name="connsiteY53" fmla="*/ 973330 h 5467350"/>
              <a:gd name="connsiteX54" fmla="*/ 6079808 w 8305800"/>
              <a:gd name="connsiteY54" fmla="*/ 913323 h 5467350"/>
              <a:gd name="connsiteX55" fmla="*/ 6115050 w 8305800"/>
              <a:gd name="connsiteY55" fmla="*/ 839980 h 5467350"/>
              <a:gd name="connsiteX56" fmla="*/ 6109335 w 8305800"/>
              <a:gd name="connsiteY56" fmla="*/ 729490 h 5467350"/>
              <a:gd name="connsiteX57" fmla="*/ 6071235 w 8305800"/>
              <a:gd name="connsiteY57" fmla="*/ 623763 h 5467350"/>
              <a:gd name="connsiteX58" fmla="*/ 6008370 w 8305800"/>
              <a:gd name="connsiteY58" fmla="*/ 589473 h 5467350"/>
              <a:gd name="connsiteX59" fmla="*/ 6032183 w 8305800"/>
              <a:gd name="connsiteY59" fmla="*/ 708535 h 5467350"/>
              <a:gd name="connsiteX60" fmla="*/ 6005513 w 8305800"/>
              <a:gd name="connsiteY60" fmla="*/ 728538 h 5467350"/>
              <a:gd name="connsiteX61" fmla="*/ 5938838 w 8305800"/>
              <a:gd name="connsiteY61" fmla="*/ 753303 h 5467350"/>
              <a:gd name="connsiteX62" fmla="*/ 5912168 w 8305800"/>
              <a:gd name="connsiteY62" fmla="*/ 786640 h 5467350"/>
              <a:gd name="connsiteX63" fmla="*/ 5790248 w 8305800"/>
              <a:gd name="connsiteY63" fmla="*/ 845695 h 5467350"/>
              <a:gd name="connsiteX64" fmla="*/ 5550218 w 8305800"/>
              <a:gd name="connsiteY64" fmla="*/ 855220 h 5467350"/>
              <a:gd name="connsiteX65" fmla="*/ 5507355 w 8305800"/>
              <a:gd name="connsiteY65" fmla="*/ 835218 h 5467350"/>
              <a:gd name="connsiteX66" fmla="*/ 5341620 w 8305800"/>
              <a:gd name="connsiteY66" fmla="*/ 653290 h 5467350"/>
              <a:gd name="connsiteX67" fmla="*/ 5305425 w 8305800"/>
              <a:gd name="connsiteY67" fmla="*/ 571375 h 5467350"/>
              <a:gd name="connsiteX68" fmla="*/ 5287328 w 8305800"/>
              <a:gd name="connsiteY68" fmla="*/ 467553 h 5467350"/>
              <a:gd name="connsiteX69" fmla="*/ 5222558 w 8305800"/>
              <a:gd name="connsiteY69" fmla="*/ 374208 h 5467350"/>
              <a:gd name="connsiteX70" fmla="*/ 5098733 w 8305800"/>
              <a:gd name="connsiteY70" fmla="*/ 291340 h 5467350"/>
              <a:gd name="connsiteX71" fmla="*/ 5002530 w 8305800"/>
              <a:gd name="connsiteY71" fmla="*/ 151323 h 5467350"/>
              <a:gd name="connsiteX72" fmla="*/ 4840605 w 8305800"/>
              <a:gd name="connsiteY72" fmla="*/ 2733 h 5467350"/>
              <a:gd name="connsiteX73" fmla="*/ 4727258 w 8305800"/>
              <a:gd name="connsiteY73" fmla="*/ 41785 h 5467350"/>
              <a:gd name="connsiteX74" fmla="*/ 4585335 w 8305800"/>
              <a:gd name="connsiteY74" fmla="*/ 69408 h 5467350"/>
              <a:gd name="connsiteX75" fmla="*/ 4504373 w 8305800"/>
              <a:gd name="connsiteY75" fmla="*/ 76075 h 5467350"/>
              <a:gd name="connsiteX76" fmla="*/ 4371975 w 8305800"/>
              <a:gd name="connsiteY76" fmla="*/ 59883 h 5467350"/>
              <a:gd name="connsiteX77" fmla="*/ 4369118 w 8305800"/>
              <a:gd name="connsiteY77" fmla="*/ 57978 h 5467350"/>
              <a:gd name="connsiteX78" fmla="*/ 4338638 w 8305800"/>
              <a:gd name="connsiteY78" fmla="*/ 57978 h 5467350"/>
              <a:gd name="connsiteX79" fmla="*/ 4338638 w 8305800"/>
              <a:gd name="connsiteY79" fmla="*/ 87505 h 5467350"/>
              <a:gd name="connsiteX80" fmla="*/ 4581525 w 8305800"/>
              <a:gd name="connsiteY80" fmla="*/ 219903 h 5467350"/>
              <a:gd name="connsiteX81" fmla="*/ 4659630 w 8305800"/>
              <a:gd name="connsiteY81" fmla="*/ 248478 h 5467350"/>
              <a:gd name="connsiteX82" fmla="*/ 4707255 w 8305800"/>
              <a:gd name="connsiteY82" fmla="*/ 318010 h 5467350"/>
              <a:gd name="connsiteX83" fmla="*/ 4740593 w 8305800"/>
              <a:gd name="connsiteY83" fmla="*/ 414213 h 5467350"/>
              <a:gd name="connsiteX84" fmla="*/ 4765358 w 8305800"/>
              <a:gd name="connsiteY84" fmla="*/ 632335 h 5467350"/>
              <a:gd name="connsiteX85" fmla="*/ 4815840 w 8305800"/>
              <a:gd name="connsiteY85" fmla="*/ 732348 h 5467350"/>
              <a:gd name="connsiteX86" fmla="*/ 4885373 w 8305800"/>
              <a:gd name="connsiteY86" fmla="*/ 814263 h 5467350"/>
              <a:gd name="connsiteX87" fmla="*/ 4912995 w 8305800"/>
              <a:gd name="connsiteY87" fmla="*/ 920943 h 5467350"/>
              <a:gd name="connsiteX88" fmla="*/ 4901565 w 8305800"/>
              <a:gd name="connsiteY88" fmla="*/ 995238 h 5467350"/>
              <a:gd name="connsiteX89" fmla="*/ 4830128 w 8305800"/>
              <a:gd name="connsiteY89" fmla="*/ 1075248 h 5467350"/>
              <a:gd name="connsiteX90" fmla="*/ 4580573 w 8305800"/>
              <a:gd name="connsiteY90" fmla="*/ 1148591 h 5467350"/>
              <a:gd name="connsiteX91" fmla="*/ 4373880 w 8305800"/>
              <a:gd name="connsiteY91" fmla="*/ 1257175 h 5467350"/>
              <a:gd name="connsiteX92" fmla="*/ 4377690 w 8305800"/>
              <a:gd name="connsiteY92" fmla="*/ 1283845 h 5467350"/>
              <a:gd name="connsiteX93" fmla="*/ 4509135 w 8305800"/>
              <a:gd name="connsiteY93" fmla="*/ 1295275 h 5467350"/>
              <a:gd name="connsiteX94" fmla="*/ 4595813 w 8305800"/>
              <a:gd name="connsiteY94" fmla="*/ 1285750 h 5467350"/>
              <a:gd name="connsiteX95" fmla="*/ 4436745 w 8305800"/>
              <a:gd name="connsiteY95" fmla="*/ 1382905 h 5467350"/>
              <a:gd name="connsiteX96" fmla="*/ 4284345 w 8305800"/>
              <a:gd name="connsiteY96" fmla="*/ 1391478 h 5467350"/>
              <a:gd name="connsiteX97" fmla="*/ 4044315 w 8305800"/>
              <a:gd name="connsiteY97" fmla="*/ 1353378 h 5467350"/>
              <a:gd name="connsiteX98" fmla="*/ 3888105 w 8305800"/>
              <a:gd name="connsiteY98" fmla="*/ 1215266 h 5467350"/>
              <a:gd name="connsiteX99" fmla="*/ 3842385 w 8305800"/>
              <a:gd name="connsiteY99" fmla="*/ 1139066 h 5467350"/>
              <a:gd name="connsiteX100" fmla="*/ 3999548 w 8305800"/>
              <a:gd name="connsiteY100" fmla="*/ 1395288 h 5467350"/>
              <a:gd name="connsiteX101" fmla="*/ 4052888 w 8305800"/>
              <a:gd name="connsiteY101" fmla="*/ 1415291 h 5467350"/>
              <a:gd name="connsiteX102" fmla="*/ 4177665 w 8305800"/>
              <a:gd name="connsiteY102" fmla="*/ 1457200 h 5467350"/>
              <a:gd name="connsiteX103" fmla="*/ 3897630 w 8305800"/>
              <a:gd name="connsiteY103" fmla="*/ 1379095 h 5467350"/>
              <a:gd name="connsiteX104" fmla="*/ 3508058 w 8305800"/>
              <a:gd name="connsiteY104" fmla="*/ 1252413 h 5467350"/>
              <a:gd name="connsiteX105" fmla="*/ 3622358 w 8305800"/>
              <a:gd name="connsiteY105" fmla="*/ 1342900 h 5467350"/>
              <a:gd name="connsiteX106" fmla="*/ 3726180 w 8305800"/>
              <a:gd name="connsiteY106" fmla="*/ 1368618 h 5467350"/>
              <a:gd name="connsiteX107" fmla="*/ 3890010 w 8305800"/>
              <a:gd name="connsiteY107" fmla="*/ 1472441 h 5467350"/>
              <a:gd name="connsiteX108" fmla="*/ 3927158 w 8305800"/>
              <a:gd name="connsiteY108" fmla="*/ 1496253 h 5467350"/>
              <a:gd name="connsiteX109" fmla="*/ 4125278 w 8305800"/>
              <a:gd name="connsiteY109" fmla="*/ 1526733 h 5467350"/>
              <a:gd name="connsiteX110" fmla="*/ 4068128 w 8305800"/>
              <a:gd name="connsiteY110" fmla="*/ 1544830 h 5467350"/>
              <a:gd name="connsiteX111" fmla="*/ 3886200 w 8305800"/>
              <a:gd name="connsiteY111" fmla="*/ 1541020 h 5467350"/>
              <a:gd name="connsiteX112" fmla="*/ 3649028 w 8305800"/>
              <a:gd name="connsiteY112" fmla="*/ 1543878 h 5467350"/>
              <a:gd name="connsiteX113" fmla="*/ 3529965 w 8305800"/>
              <a:gd name="connsiteY113" fmla="*/ 1583883 h 5467350"/>
              <a:gd name="connsiteX114" fmla="*/ 3835718 w 8305800"/>
              <a:gd name="connsiteY114" fmla="*/ 1588645 h 5467350"/>
              <a:gd name="connsiteX115" fmla="*/ 3955733 w 8305800"/>
              <a:gd name="connsiteY115" fmla="*/ 1611505 h 5467350"/>
              <a:gd name="connsiteX116" fmla="*/ 4151948 w 8305800"/>
              <a:gd name="connsiteY116" fmla="*/ 1630555 h 5467350"/>
              <a:gd name="connsiteX117" fmla="*/ 4284345 w 8305800"/>
              <a:gd name="connsiteY117" fmla="*/ 1623888 h 5467350"/>
              <a:gd name="connsiteX118" fmla="*/ 4256723 w 8305800"/>
              <a:gd name="connsiteY118" fmla="*/ 1641986 h 5467350"/>
              <a:gd name="connsiteX119" fmla="*/ 3885248 w 8305800"/>
              <a:gd name="connsiteY119" fmla="*/ 1702945 h 5467350"/>
              <a:gd name="connsiteX120" fmla="*/ 3634740 w 8305800"/>
              <a:gd name="connsiteY120" fmla="*/ 1700088 h 5467350"/>
              <a:gd name="connsiteX121" fmla="*/ 3540443 w 8305800"/>
              <a:gd name="connsiteY121" fmla="*/ 1716280 h 5467350"/>
              <a:gd name="connsiteX122" fmla="*/ 3584258 w 8305800"/>
              <a:gd name="connsiteY122" fmla="*/ 1718186 h 5467350"/>
              <a:gd name="connsiteX123" fmla="*/ 3782378 w 8305800"/>
              <a:gd name="connsiteY123" fmla="*/ 1725805 h 5467350"/>
              <a:gd name="connsiteX124" fmla="*/ 4153853 w 8305800"/>
              <a:gd name="connsiteY124" fmla="*/ 1705803 h 5467350"/>
              <a:gd name="connsiteX125" fmla="*/ 4257675 w 8305800"/>
              <a:gd name="connsiteY125" fmla="*/ 1705803 h 5467350"/>
              <a:gd name="connsiteX126" fmla="*/ 4208145 w 8305800"/>
              <a:gd name="connsiteY126" fmla="*/ 1755333 h 5467350"/>
              <a:gd name="connsiteX127" fmla="*/ 3918585 w 8305800"/>
              <a:gd name="connsiteY127" fmla="*/ 1848678 h 5467350"/>
              <a:gd name="connsiteX128" fmla="*/ 3514725 w 8305800"/>
              <a:gd name="connsiteY128" fmla="*/ 1776288 h 5467350"/>
              <a:gd name="connsiteX129" fmla="*/ 3271838 w 8305800"/>
              <a:gd name="connsiteY129" fmla="*/ 1759143 h 5467350"/>
              <a:gd name="connsiteX130" fmla="*/ 3103245 w 8305800"/>
              <a:gd name="connsiteY130" fmla="*/ 1828675 h 5467350"/>
              <a:gd name="connsiteX131" fmla="*/ 3241358 w 8305800"/>
              <a:gd name="connsiteY131" fmla="*/ 1806768 h 5467350"/>
              <a:gd name="connsiteX132" fmla="*/ 3432810 w 8305800"/>
              <a:gd name="connsiteY132" fmla="*/ 1842011 h 5467350"/>
              <a:gd name="connsiteX133" fmla="*/ 3518535 w 8305800"/>
              <a:gd name="connsiteY133" fmla="*/ 1888683 h 5467350"/>
              <a:gd name="connsiteX134" fmla="*/ 3956685 w 8305800"/>
              <a:gd name="connsiteY134" fmla="*/ 1986791 h 5467350"/>
              <a:gd name="connsiteX135" fmla="*/ 3981450 w 8305800"/>
              <a:gd name="connsiteY135" fmla="*/ 1994411 h 5467350"/>
              <a:gd name="connsiteX136" fmla="*/ 3867150 w 8305800"/>
              <a:gd name="connsiteY136" fmla="*/ 2062038 h 5467350"/>
              <a:gd name="connsiteX137" fmla="*/ 3618548 w 8305800"/>
              <a:gd name="connsiteY137" fmla="*/ 2096328 h 5467350"/>
              <a:gd name="connsiteX138" fmla="*/ 3330893 w 8305800"/>
              <a:gd name="connsiteY138" fmla="*/ 2072516 h 5467350"/>
              <a:gd name="connsiteX139" fmla="*/ 2943225 w 8305800"/>
              <a:gd name="connsiteY139" fmla="*/ 2110616 h 5467350"/>
              <a:gd name="connsiteX140" fmla="*/ 2846070 w 8305800"/>
              <a:gd name="connsiteY140" fmla="*/ 2153478 h 5467350"/>
              <a:gd name="connsiteX141" fmla="*/ 3124200 w 8305800"/>
              <a:gd name="connsiteY141" fmla="*/ 2209676 h 5467350"/>
              <a:gd name="connsiteX142" fmla="*/ 3490913 w 8305800"/>
              <a:gd name="connsiteY142" fmla="*/ 2321118 h 5467350"/>
              <a:gd name="connsiteX143" fmla="*/ 3721418 w 8305800"/>
              <a:gd name="connsiteY143" fmla="*/ 2335405 h 5467350"/>
              <a:gd name="connsiteX144" fmla="*/ 3781425 w 8305800"/>
              <a:gd name="connsiteY144" fmla="*/ 2389698 h 5467350"/>
              <a:gd name="connsiteX145" fmla="*/ 3806190 w 8305800"/>
              <a:gd name="connsiteY145" fmla="*/ 2448753 h 5467350"/>
              <a:gd name="connsiteX146" fmla="*/ 3809048 w 8305800"/>
              <a:gd name="connsiteY146" fmla="*/ 2492568 h 5467350"/>
              <a:gd name="connsiteX147" fmla="*/ 3624263 w 8305800"/>
              <a:gd name="connsiteY147" fmla="*/ 2665923 h 5467350"/>
              <a:gd name="connsiteX148" fmla="*/ 3369945 w 8305800"/>
              <a:gd name="connsiteY148" fmla="*/ 2773555 h 5467350"/>
              <a:gd name="connsiteX149" fmla="*/ 3104198 w 8305800"/>
              <a:gd name="connsiteY149" fmla="*/ 2938338 h 5467350"/>
              <a:gd name="connsiteX150" fmla="*/ 2940368 w 8305800"/>
              <a:gd name="connsiteY150" fmla="*/ 3002155 h 5467350"/>
              <a:gd name="connsiteX151" fmla="*/ 2557463 w 8305800"/>
              <a:gd name="connsiteY151" fmla="*/ 2945005 h 5467350"/>
              <a:gd name="connsiteX152" fmla="*/ 2907030 w 8305800"/>
              <a:gd name="connsiteY152" fmla="*/ 3071688 h 5467350"/>
              <a:gd name="connsiteX153" fmla="*/ 3032760 w 8305800"/>
              <a:gd name="connsiteY153" fmla="*/ 3056448 h 5467350"/>
              <a:gd name="connsiteX154" fmla="*/ 3248025 w 8305800"/>
              <a:gd name="connsiteY154" fmla="*/ 2986915 h 5467350"/>
              <a:gd name="connsiteX155" fmla="*/ 3514725 w 8305800"/>
              <a:gd name="connsiteY155" fmla="*/ 2924051 h 5467350"/>
              <a:gd name="connsiteX156" fmla="*/ 3673793 w 8305800"/>
              <a:gd name="connsiteY156" fmla="*/ 2908811 h 5467350"/>
              <a:gd name="connsiteX157" fmla="*/ 3569018 w 8305800"/>
              <a:gd name="connsiteY157" fmla="*/ 2986915 h 5467350"/>
              <a:gd name="connsiteX158" fmla="*/ 3589973 w 8305800"/>
              <a:gd name="connsiteY158" fmla="*/ 3306955 h 5467350"/>
              <a:gd name="connsiteX159" fmla="*/ 3832860 w 8305800"/>
              <a:gd name="connsiteY159" fmla="*/ 3464118 h 5467350"/>
              <a:gd name="connsiteX160" fmla="*/ 3863340 w 8305800"/>
              <a:gd name="connsiteY160" fmla="*/ 3504123 h 5467350"/>
              <a:gd name="connsiteX161" fmla="*/ 3801428 w 8305800"/>
              <a:gd name="connsiteY161" fmla="*/ 3502218 h 5467350"/>
              <a:gd name="connsiteX162" fmla="*/ 3499485 w 8305800"/>
              <a:gd name="connsiteY162" fmla="*/ 3437448 h 5467350"/>
              <a:gd name="connsiteX163" fmla="*/ 3227070 w 8305800"/>
              <a:gd name="connsiteY163" fmla="*/ 3397443 h 5467350"/>
              <a:gd name="connsiteX164" fmla="*/ 2983230 w 8305800"/>
              <a:gd name="connsiteY164" fmla="*/ 3406968 h 5467350"/>
              <a:gd name="connsiteX165" fmla="*/ 2602230 w 8305800"/>
              <a:gd name="connsiteY165" fmla="*/ 3528888 h 5467350"/>
              <a:gd name="connsiteX166" fmla="*/ 2245995 w 8305800"/>
              <a:gd name="connsiteY166" fmla="*/ 3619376 h 5467350"/>
              <a:gd name="connsiteX167" fmla="*/ 1793558 w 8305800"/>
              <a:gd name="connsiteY167" fmla="*/ 3546986 h 5467350"/>
              <a:gd name="connsiteX168" fmla="*/ 2167890 w 8305800"/>
              <a:gd name="connsiteY168" fmla="*/ 3690813 h 5467350"/>
              <a:gd name="connsiteX169" fmla="*/ 2358390 w 8305800"/>
              <a:gd name="connsiteY169" fmla="*/ 3706053 h 5467350"/>
              <a:gd name="connsiteX170" fmla="*/ 2527935 w 8305800"/>
              <a:gd name="connsiteY170" fmla="*/ 3698433 h 5467350"/>
              <a:gd name="connsiteX171" fmla="*/ 2702243 w 8305800"/>
              <a:gd name="connsiteY171" fmla="*/ 3683193 h 5467350"/>
              <a:gd name="connsiteX172" fmla="*/ 2797493 w 8305800"/>
              <a:gd name="connsiteY172" fmla="*/ 3670811 h 5467350"/>
              <a:gd name="connsiteX173" fmla="*/ 3054668 w 8305800"/>
              <a:gd name="connsiteY173" fmla="*/ 3603183 h 5467350"/>
              <a:gd name="connsiteX174" fmla="*/ 2714625 w 8305800"/>
              <a:gd name="connsiteY174" fmla="*/ 3778443 h 5467350"/>
              <a:gd name="connsiteX175" fmla="*/ 2646045 w 8305800"/>
              <a:gd name="connsiteY175" fmla="*/ 3791778 h 5467350"/>
              <a:gd name="connsiteX176" fmla="*/ 2358390 w 8305800"/>
              <a:gd name="connsiteY176" fmla="*/ 3778443 h 5467350"/>
              <a:gd name="connsiteX177" fmla="*/ 2810828 w 8305800"/>
              <a:gd name="connsiteY177" fmla="*/ 4069908 h 5467350"/>
              <a:gd name="connsiteX178" fmla="*/ 2174558 w 8305800"/>
              <a:gd name="connsiteY178" fmla="*/ 4330893 h 5467350"/>
              <a:gd name="connsiteX179" fmla="*/ 2087880 w 8305800"/>
              <a:gd name="connsiteY179" fmla="*/ 4332798 h 5467350"/>
              <a:gd name="connsiteX180" fmla="*/ 1940243 w 8305800"/>
              <a:gd name="connsiteY180" fmla="*/ 4299461 h 5467350"/>
              <a:gd name="connsiteX181" fmla="*/ 1828800 w 8305800"/>
              <a:gd name="connsiteY181" fmla="*/ 4400426 h 5467350"/>
              <a:gd name="connsiteX182" fmla="*/ 1753553 w 8305800"/>
              <a:gd name="connsiteY182" fmla="*/ 4452813 h 5467350"/>
              <a:gd name="connsiteX183" fmla="*/ 1742123 w 8305800"/>
              <a:gd name="connsiteY183" fmla="*/ 4445193 h 5467350"/>
              <a:gd name="connsiteX184" fmla="*/ 1685925 w 8305800"/>
              <a:gd name="connsiteY184" fmla="*/ 4387091 h 5467350"/>
              <a:gd name="connsiteX185" fmla="*/ 1290638 w 8305800"/>
              <a:gd name="connsiteY185" fmla="*/ 4351848 h 5467350"/>
              <a:gd name="connsiteX186" fmla="*/ 967740 w 8305800"/>
              <a:gd name="connsiteY186" fmla="*/ 4434716 h 5467350"/>
              <a:gd name="connsiteX187" fmla="*/ 452438 w 8305800"/>
              <a:gd name="connsiteY187" fmla="*/ 4620453 h 5467350"/>
              <a:gd name="connsiteX188" fmla="*/ 209550 w 8305800"/>
              <a:gd name="connsiteY188" fmla="*/ 4743326 h 5467350"/>
              <a:gd name="connsiteX189" fmla="*/ 0 w 8305800"/>
              <a:gd name="connsiteY189" fmla="*/ 4937635 h 5467350"/>
              <a:gd name="connsiteX190" fmla="*/ 195263 w 8305800"/>
              <a:gd name="connsiteY190" fmla="*/ 4855721 h 5467350"/>
              <a:gd name="connsiteX191" fmla="*/ 140970 w 8305800"/>
              <a:gd name="connsiteY191" fmla="*/ 4928110 h 5467350"/>
              <a:gd name="connsiteX192" fmla="*/ 220028 w 8305800"/>
              <a:gd name="connsiteY192" fmla="*/ 4903346 h 5467350"/>
              <a:gd name="connsiteX193" fmla="*/ 70485 w 8305800"/>
              <a:gd name="connsiteY193" fmla="*/ 5009073 h 5467350"/>
              <a:gd name="connsiteX194" fmla="*/ 250508 w 8305800"/>
              <a:gd name="connsiteY194" fmla="*/ 5015741 h 5467350"/>
              <a:gd name="connsiteX195" fmla="*/ 58103 w 8305800"/>
              <a:gd name="connsiteY195" fmla="*/ 5182428 h 5467350"/>
              <a:gd name="connsiteX196" fmla="*/ 292418 w 8305800"/>
              <a:gd name="connsiteY196" fmla="*/ 5093846 h 5467350"/>
              <a:gd name="connsiteX197" fmla="*/ 190500 w 8305800"/>
              <a:gd name="connsiteY197" fmla="*/ 5181476 h 5467350"/>
              <a:gd name="connsiteX198" fmla="*/ 280988 w 8305800"/>
              <a:gd name="connsiteY198" fmla="*/ 5154806 h 5467350"/>
              <a:gd name="connsiteX199" fmla="*/ 138113 w 8305800"/>
              <a:gd name="connsiteY199" fmla="*/ 5254818 h 5467350"/>
              <a:gd name="connsiteX200" fmla="*/ 294323 w 8305800"/>
              <a:gd name="connsiteY200" fmla="*/ 5263391 h 5467350"/>
              <a:gd name="connsiteX201" fmla="*/ 274320 w 8305800"/>
              <a:gd name="connsiteY201" fmla="*/ 5297681 h 5467350"/>
              <a:gd name="connsiteX202" fmla="*/ 326708 w 8305800"/>
              <a:gd name="connsiteY202" fmla="*/ 5298633 h 5467350"/>
              <a:gd name="connsiteX203" fmla="*/ 79058 w 8305800"/>
              <a:gd name="connsiteY203" fmla="*/ 5425316 h 5467350"/>
              <a:gd name="connsiteX204" fmla="*/ 232410 w 8305800"/>
              <a:gd name="connsiteY204" fmla="*/ 5434841 h 5467350"/>
              <a:gd name="connsiteX205" fmla="*/ 209550 w 8305800"/>
              <a:gd name="connsiteY205" fmla="*/ 5469131 h 5467350"/>
              <a:gd name="connsiteX206" fmla="*/ 781050 w 8305800"/>
              <a:gd name="connsiteY206" fmla="*/ 5351021 h 5467350"/>
              <a:gd name="connsiteX207" fmla="*/ 1028700 w 8305800"/>
              <a:gd name="connsiteY207" fmla="*/ 5282441 h 5467350"/>
              <a:gd name="connsiteX208" fmla="*/ 1429703 w 8305800"/>
              <a:gd name="connsiteY208" fmla="*/ 5131946 h 5467350"/>
              <a:gd name="connsiteX209" fmla="*/ 1658303 w 8305800"/>
              <a:gd name="connsiteY209" fmla="*/ 4989071 h 5467350"/>
              <a:gd name="connsiteX210" fmla="*/ 1838325 w 8305800"/>
              <a:gd name="connsiteY210" fmla="*/ 4842386 h 5467350"/>
              <a:gd name="connsiteX211" fmla="*/ 1834515 w 8305800"/>
              <a:gd name="connsiteY211" fmla="*/ 4670936 h 5467350"/>
              <a:gd name="connsiteX212" fmla="*/ 1850708 w 8305800"/>
              <a:gd name="connsiteY212" fmla="*/ 4620453 h 5467350"/>
              <a:gd name="connsiteX213" fmla="*/ 1927860 w 8305800"/>
              <a:gd name="connsiteY213" fmla="*/ 4624263 h 5467350"/>
              <a:gd name="connsiteX214" fmla="*/ 2044065 w 8305800"/>
              <a:gd name="connsiteY214" fmla="*/ 4640456 h 5467350"/>
              <a:gd name="connsiteX215" fmla="*/ 2145983 w 8305800"/>
              <a:gd name="connsiteY215" fmla="*/ 4464243 h 5467350"/>
              <a:gd name="connsiteX216" fmla="*/ 2170748 w 8305800"/>
              <a:gd name="connsiteY216" fmla="*/ 4436621 h 5467350"/>
              <a:gd name="connsiteX217" fmla="*/ 2861310 w 8305800"/>
              <a:gd name="connsiteY217" fmla="*/ 4160396 h 5467350"/>
              <a:gd name="connsiteX218" fmla="*/ 2888933 w 8305800"/>
              <a:gd name="connsiteY218" fmla="*/ 4168968 h 5467350"/>
              <a:gd name="connsiteX219" fmla="*/ 2963228 w 8305800"/>
              <a:gd name="connsiteY219" fmla="*/ 4248978 h 5467350"/>
              <a:gd name="connsiteX220" fmla="*/ 3039428 w 8305800"/>
              <a:gd name="connsiteY220" fmla="*/ 4299461 h 5467350"/>
              <a:gd name="connsiteX221" fmla="*/ 3053715 w 8305800"/>
              <a:gd name="connsiteY221" fmla="*/ 4337561 h 5467350"/>
              <a:gd name="connsiteX222" fmla="*/ 2966085 w 8305800"/>
              <a:gd name="connsiteY222" fmla="*/ 4459481 h 5467350"/>
              <a:gd name="connsiteX223" fmla="*/ 2837498 w 8305800"/>
              <a:gd name="connsiteY223" fmla="*/ 4522346 h 5467350"/>
              <a:gd name="connsiteX224" fmla="*/ 2826068 w 8305800"/>
              <a:gd name="connsiteY224" fmla="*/ 4529966 h 5467350"/>
              <a:gd name="connsiteX225" fmla="*/ 3007995 w 8305800"/>
              <a:gd name="connsiteY225" fmla="*/ 4562351 h 5467350"/>
              <a:gd name="connsiteX226" fmla="*/ 3307080 w 8305800"/>
              <a:gd name="connsiteY226" fmla="*/ 4513773 h 5467350"/>
              <a:gd name="connsiteX227" fmla="*/ 3481388 w 8305800"/>
              <a:gd name="connsiteY227" fmla="*/ 4445193 h 5467350"/>
              <a:gd name="connsiteX228" fmla="*/ 3770948 w 8305800"/>
              <a:gd name="connsiteY228" fmla="*/ 4270886 h 5467350"/>
              <a:gd name="connsiteX229" fmla="*/ 3947160 w 8305800"/>
              <a:gd name="connsiteY229" fmla="*/ 4195638 h 5467350"/>
              <a:gd name="connsiteX230" fmla="*/ 3962400 w 8305800"/>
              <a:gd name="connsiteY230" fmla="*/ 4213736 h 5467350"/>
              <a:gd name="connsiteX231" fmla="*/ 3919538 w 8305800"/>
              <a:gd name="connsiteY231" fmla="*/ 4276601 h 5467350"/>
              <a:gd name="connsiteX232" fmla="*/ 3824288 w 8305800"/>
              <a:gd name="connsiteY232" fmla="*/ 4349943 h 5467350"/>
              <a:gd name="connsiteX233" fmla="*/ 3745230 w 8305800"/>
              <a:gd name="connsiteY233" fmla="*/ 4526156 h 5467350"/>
              <a:gd name="connsiteX234" fmla="*/ 3726180 w 8305800"/>
              <a:gd name="connsiteY234" fmla="*/ 4617596 h 5467350"/>
              <a:gd name="connsiteX235" fmla="*/ 3696653 w 8305800"/>
              <a:gd name="connsiteY235" fmla="*/ 4675698 h 5467350"/>
              <a:gd name="connsiteX236" fmla="*/ 3699510 w 8305800"/>
              <a:gd name="connsiteY236" fmla="*/ 4707131 h 5467350"/>
              <a:gd name="connsiteX237" fmla="*/ 3692843 w 8305800"/>
              <a:gd name="connsiteY237" fmla="*/ 4809048 h 5467350"/>
              <a:gd name="connsiteX238" fmla="*/ 3626168 w 8305800"/>
              <a:gd name="connsiteY238" fmla="*/ 4864293 h 5467350"/>
              <a:gd name="connsiteX239" fmla="*/ 3779520 w 8305800"/>
              <a:gd name="connsiteY239" fmla="*/ 4789046 h 5467350"/>
              <a:gd name="connsiteX240" fmla="*/ 3848100 w 8305800"/>
              <a:gd name="connsiteY240" fmla="*/ 4686176 h 5467350"/>
              <a:gd name="connsiteX241" fmla="*/ 3896678 w 8305800"/>
              <a:gd name="connsiteY241" fmla="*/ 4561398 h 5467350"/>
              <a:gd name="connsiteX242" fmla="*/ 3946208 w 8305800"/>
              <a:gd name="connsiteY242" fmla="*/ 4482341 h 5467350"/>
              <a:gd name="connsiteX243" fmla="*/ 4239578 w 8305800"/>
              <a:gd name="connsiteY243" fmla="*/ 4420428 h 5467350"/>
              <a:gd name="connsiteX244" fmla="*/ 4257675 w 8305800"/>
              <a:gd name="connsiteY244" fmla="*/ 4460433 h 5467350"/>
              <a:gd name="connsiteX245" fmla="*/ 4203383 w 8305800"/>
              <a:gd name="connsiteY245" fmla="*/ 4506153 h 5467350"/>
              <a:gd name="connsiteX246" fmla="*/ 4157663 w 8305800"/>
              <a:gd name="connsiteY246" fmla="*/ 4608071 h 5467350"/>
              <a:gd name="connsiteX247" fmla="*/ 4146233 w 8305800"/>
              <a:gd name="connsiteY247" fmla="*/ 4676651 h 5467350"/>
              <a:gd name="connsiteX248" fmla="*/ 4153853 w 8305800"/>
              <a:gd name="connsiteY248" fmla="*/ 4708083 h 5467350"/>
              <a:gd name="connsiteX249" fmla="*/ 4179570 w 8305800"/>
              <a:gd name="connsiteY249" fmla="*/ 4727133 h 5467350"/>
              <a:gd name="connsiteX250" fmla="*/ 4241483 w 8305800"/>
              <a:gd name="connsiteY250" fmla="*/ 4726181 h 5467350"/>
              <a:gd name="connsiteX251" fmla="*/ 4328160 w 8305800"/>
              <a:gd name="connsiteY251" fmla="*/ 4734753 h 5467350"/>
              <a:gd name="connsiteX252" fmla="*/ 4394835 w 8305800"/>
              <a:gd name="connsiteY252" fmla="*/ 4834766 h 5467350"/>
              <a:gd name="connsiteX253" fmla="*/ 4512945 w 8305800"/>
              <a:gd name="connsiteY253" fmla="*/ 4957638 h 5467350"/>
              <a:gd name="connsiteX254" fmla="*/ 4725353 w 8305800"/>
              <a:gd name="connsiteY254" fmla="*/ 4969068 h 5467350"/>
              <a:gd name="connsiteX255" fmla="*/ 4758690 w 8305800"/>
              <a:gd name="connsiteY255" fmla="*/ 4816668 h 5467350"/>
              <a:gd name="connsiteX256" fmla="*/ 4705350 w 8305800"/>
              <a:gd name="connsiteY256" fmla="*/ 4877628 h 5467350"/>
              <a:gd name="connsiteX257" fmla="*/ 4631055 w 8305800"/>
              <a:gd name="connsiteY257" fmla="*/ 4845243 h 5467350"/>
              <a:gd name="connsiteX258" fmla="*/ 4565333 w 8305800"/>
              <a:gd name="connsiteY258" fmla="*/ 4729991 h 5467350"/>
              <a:gd name="connsiteX259" fmla="*/ 4486275 w 8305800"/>
              <a:gd name="connsiteY259" fmla="*/ 4570923 h 5467350"/>
              <a:gd name="connsiteX260" fmla="*/ 4464368 w 8305800"/>
              <a:gd name="connsiteY260" fmla="*/ 4497581 h 5467350"/>
              <a:gd name="connsiteX261" fmla="*/ 4625340 w 8305800"/>
              <a:gd name="connsiteY261" fmla="*/ 4286126 h 5467350"/>
              <a:gd name="connsiteX262" fmla="*/ 4640580 w 8305800"/>
              <a:gd name="connsiteY262" fmla="*/ 4279458 h 5467350"/>
              <a:gd name="connsiteX263" fmla="*/ 4777740 w 8305800"/>
              <a:gd name="connsiteY263" fmla="*/ 4141346 h 5467350"/>
              <a:gd name="connsiteX264" fmla="*/ 4805363 w 8305800"/>
              <a:gd name="connsiteY264" fmla="*/ 4097530 h 5467350"/>
              <a:gd name="connsiteX265" fmla="*/ 4827270 w 8305800"/>
              <a:gd name="connsiteY265" fmla="*/ 4084196 h 5467350"/>
              <a:gd name="connsiteX266" fmla="*/ 4903470 w 8305800"/>
              <a:gd name="connsiteY266" fmla="*/ 4116580 h 5467350"/>
              <a:gd name="connsiteX267" fmla="*/ 4897755 w 8305800"/>
              <a:gd name="connsiteY267" fmla="*/ 4203258 h 5467350"/>
              <a:gd name="connsiteX268" fmla="*/ 4863465 w 8305800"/>
              <a:gd name="connsiteY268" fmla="*/ 4238501 h 5467350"/>
              <a:gd name="connsiteX269" fmla="*/ 4835843 w 8305800"/>
              <a:gd name="connsiteY269" fmla="*/ 4327083 h 5467350"/>
              <a:gd name="connsiteX270" fmla="*/ 4870133 w 8305800"/>
              <a:gd name="connsiteY270" fmla="*/ 4461386 h 5467350"/>
              <a:gd name="connsiteX271" fmla="*/ 4939665 w 8305800"/>
              <a:gd name="connsiteY271" fmla="*/ 4545206 h 5467350"/>
              <a:gd name="connsiteX272" fmla="*/ 4957763 w 8305800"/>
              <a:gd name="connsiteY272" fmla="*/ 4552826 h 5467350"/>
              <a:gd name="connsiteX273" fmla="*/ 5006340 w 8305800"/>
              <a:gd name="connsiteY273" fmla="*/ 4534728 h 5467350"/>
              <a:gd name="connsiteX274" fmla="*/ 5152073 w 8305800"/>
              <a:gd name="connsiteY274" fmla="*/ 4501391 h 5467350"/>
              <a:gd name="connsiteX275" fmla="*/ 5164455 w 8305800"/>
              <a:gd name="connsiteY275" fmla="*/ 4511868 h 5467350"/>
              <a:gd name="connsiteX276" fmla="*/ 5283518 w 8305800"/>
              <a:gd name="connsiteY276" fmla="*/ 4569971 h 5467350"/>
              <a:gd name="connsiteX277" fmla="*/ 5454015 w 8305800"/>
              <a:gd name="connsiteY277" fmla="*/ 4586163 h 5467350"/>
              <a:gd name="connsiteX278" fmla="*/ 5533073 w 8305800"/>
              <a:gd name="connsiteY278" fmla="*/ 4528061 h 5467350"/>
              <a:gd name="connsiteX279" fmla="*/ 5517833 w 8305800"/>
              <a:gd name="connsiteY279" fmla="*/ 4410903 h 5467350"/>
              <a:gd name="connsiteX280" fmla="*/ 5511165 w 8305800"/>
              <a:gd name="connsiteY280" fmla="*/ 4437573 h 5467350"/>
              <a:gd name="connsiteX281" fmla="*/ 5454015 w 8305800"/>
              <a:gd name="connsiteY281" fmla="*/ 4483293 h 5467350"/>
              <a:gd name="connsiteX282" fmla="*/ 5353050 w 8305800"/>
              <a:gd name="connsiteY282" fmla="*/ 4437573 h 5467350"/>
              <a:gd name="connsiteX283" fmla="*/ 5282565 w 8305800"/>
              <a:gd name="connsiteY283" fmla="*/ 4356611 h 5467350"/>
              <a:gd name="connsiteX284" fmla="*/ 5115878 w 8305800"/>
              <a:gd name="connsiteY284" fmla="*/ 4266123 h 5467350"/>
              <a:gd name="connsiteX285" fmla="*/ 5093970 w 8305800"/>
              <a:gd name="connsiteY285" fmla="*/ 4244216 h 5467350"/>
              <a:gd name="connsiteX286" fmla="*/ 5083493 w 8305800"/>
              <a:gd name="connsiteY286" fmla="*/ 3990851 h 5467350"/>
              <a:gd name="connsiteX287" fmla="*/ 5159693 w 8305800"/>
              <a:gd name="connsiteY287" fmla="*/ 3818448 h 5467350"/>
              <a:gd name="connsiteX288" fmla="*/ 5293043 w 8305800"/>
              <a:gd name="connsiteY288" fmla="*/ 3623186 h 5467350"/>
              <a:gd name="connsiteX289" fmla="*/ 5463540 w 8305800"/>
              <a:gd name="connsiteY289" fmla="*/ 3415540 h 5467350"/>
              <a:gd name="connsiteX290" fmla="*/ 5606415 w 8305800"/>
              <a:gd name="connsiteY290" fmla="*/ 3293621 h 5467350"/>
              <a:gd name="connsiteX291" fmla="*/ 5673090 w 8305800"/>
              <a:gd name="connsiteY291" fmla="*/ 3059305 h 5467350"/>
              <a:gd name="connsiteX292" fmla="*/ 5694045 w 8305800"/>
              <a:gd name="connsiteY292" fmla="*/ 3021205 h 5467350"/>
              <a:gd name="connsiteX293" fmla="*/ 6082665 w 8305800"/>
              <a:gd name="connsiteY293" fmla="*/ 2864996 h 5467350"/>
              <a:gd name="connsiteX294" fmla="*/ 6204585 w 8305800"/>
              <a:gd name="connsiteY294" fmla="*/ 2869758 h 5467350"/>
              <a:gd name="connsiteX295" fmla="*/ 6260783 w 8305800"/>
              <a:gd name="connsiteY295" fmla="*/ 2880236 h 5467350"/>
              <a:gd name="connsiteX296" fmla="*/ 6395085 w 8305800"/>
              <a:gd name="connsiteY296" fmla="*/ 2793558 h 5467350"/>
              <a:gd name="connsiteX297" fmla="*/ 6424613 w 8305800"/>
              <a:gd name="connsiteY297" fmla="*/ 2776413 h 5467350"/>
              <a:gd name="connsiteX298" fmla="*/ 6466523 w 8305800"/>
              <a:gd name="connsiteY298" fmla="*/ 2717358 h 5467350"/>
              <a:gd name="connsiteX299" fmla="*/ 6471285 w 8305800"/>
              <a:gd name="connsiteY299" fmla="*/ 2711643 h 5467350"/>
              <a:gd name="connsiteX300" fmla="*/ 6510338 w 8305800"/>
              <a:gd name="connsiteY300" fmla="*/ 2740218 h 5467350"/>
              <a:gd name="connsiteX301" fmla="*/ 6559868 w 8305800"/>
              <a:gd name="connsiteY301" fmla="*/ 2762126 h 5467350"/>
              <a:gd name="connsiteX302" fmla="*/ 6742748 w 8305800"/>
              <a:gd name="connsiteY302" fmla="*/ 2696403 h 5467350"/>
              <a:gd name="connsiteX303" fmla="*/ 6765608 w 8305800"/>
              <a:gd name="connsiteY303" fmla="*/ 2673543 h 5467350"/>
              <a:gd name="connsiteX304" fmla="*/ 6775133 w 8305800"/>
              <a:gd name="connsiteY304" fmla="*/ 2628776 h 5467350"/>
              <a:gd name="connsiteX305" fmla="*/ 6766560 w 8305800"/>
              <a:gd name="connsiteY305" fmla="*/ 2592580 h 5467350"/>
              <a:gd name="connsiteX306" fmla="*/ 6854190 w 8305800"/>
              <a:gd name="connsiteY306" fmla="*/ 2568768 h 5467350"/>
              <a:gd name="connsiteX307" fmla="*/ 7067550 w 8305800"/>
              <a:gd name="connsiteY307" fmla="*/ 2580198 h 5467350"/>
              <a:gd name="connsiteX308" fmla="*/ 7276148 w 8305800"/>
              <a:gd name="connsiteY308" fmla="*/ 2462088 h 5467350"/>
              <a:gd name="connsiteX309" fmla="*/ 6925628 w 8305800"/>
              <a:gd name="connsiteY309" fmla="*/ 2526858 h 5467350"/>
              <a:gd name="connsiteX310" fmla="*/ 6962775 w 8305800"/>
              <a:gd name="connsiteY310" fmla="*/ 2510665 h 5467350"/>
              <a:gd name="connsiteX311" fmla="*/ 8211503 w 8305800"/>
              <a:gd name="connsiteY311" fmla="*/ 2002983 h 5467350"/>
              <a:gd name="connsiteX312" fmla="*/ 8311515 w 8305800"/>
              <a:gd name="connsiteY312" fmla="*/ 1950595 h 5467350"/>
              <a:gd name="connsiteX313" fmla="*/ 8311515 w 8305800"/>
              <a:gd name="connsiteY313" fmla="*/ 1918211 h 5467350"/>
              <a:gd name="connsiteX314" fmla="*/ 8252460 w 8305800"/>
              <a:gd name="connsiteY314" fmla="*/ 1882968 h 5467350"/>
              <a:gd name="connsiteX315" fmla="*/ 3441383 w 8305800"/>
              <a:gd name="connsiteY315" fmla="*/ 2204913 h 5467350"/>
              <a:gd name="connsiteX316" fmla="*/ 3234690 w 8305800"/>
              <a:gd name="connsiteY316" fmla="*/ 2153478 h 5467350"/>
              <a:gd name="connsiteX317" fmla="*/ 3162300 w 8305800"/>
              <a:gd name="connsiteY317" fmla="*/ 2140143 h 5467350"/>
              <a:gd name="connsiteX318" fmla="*/ 3482340 w 8305800"/>
              <a:gd name="connsiteY318" fmla="*/ 2153478 h 5467350"/>
              <a:gd name="connsiteX319" fmla="*/ 3651885 w 8305800"/>
              <a:gd name="connsiteY319" fmla="*/ 2198246 h 5467350"/>
              <a:gd name="connsiteX320" fmla="*/ 3441383 w 8305800"/>
              <a:gd name="connsiteY320" fmla="*/ 2204913 h 5467350"/>
              <a:gd name="connsiteX321" fmla="*/ 3643313 w 8305800"/>
              <a:gd name="connsiteY321" fmla="*/ 4098483 h 5467350"/>
              <a:gd name="connsiteX322" fmla="*/ 3355658 w 8305800"/>
              <a:gd name="connsiteY322" fmla="*/ 4301366 h 5467350"/>
              <a:gd name="connsiteX323" fmla="*/ 3188018 w 8305800"/>
              <a:gd name="connsiteY323" fmla="*/ 4353753 h 5467350"/>
              <a:gd name="connsiteX324" fmla="*/ 3435668 w 8305800"/>
              <a:gd name="connsiteY324" fmla="*/ 4121343 h 5467350"/>
              <a:gd name="connsiteX325" fmla="*/ 3680460 w 8305800"/>
              <a:gd name="connsiteY325" fmla="*/ 4033713 h 5467350"/>
              <a:gd name="connsiteX326" fmla="*/ 3643313 w 8305800"/>
              <a:gd name="connsiteY326" fmla="*/ 4098483 h 5467350"/>
              <a:gd name="connsiteX327" fmla="*/ 6054090 w 8305800"/>
              <a:gd name="connsiteY327" fmla="*/ 2764983 h 5467350"/>
              <a:gd name="connsiteX328" fmla="*/ 5650230 w 8305800"/>
              <a:gd name="connsiteY328" fmla="*/ 2926908 h 5467350"/>
              <a:gd name="connsiteX329" fmla="*/ 5603558 w 8305800"/>
              <a:gd name="connsiteY329" fmla="*/ 2915478 h 5467350"/>
              <a:gd name="connsiteX330" fmla="*/ 5561648 w 8305800"/>
              <a:gd name="connsiteY330" fmla="*/ 2865948 h 5467350"/>
              <a:gd name="connsiteX331" fmla="*/ 5402580 w 8305800"/>
              <a:gd name="connsiteY331" fmla="*/ 2787843 h 5467350"/>
              <a:gd name="connsiteX332" fmla="*/ 5174933 w 8305800"/>
              <a:gd name="connsiteY332" fmla="*/ 2780223 h 5467350"/>
              <a:gd name="connsiteX333" fmla="*/ 5105400 w 8305800"/>
              <a:gd name="connsiteY333" fmla="*/ 2747838 h 5467350"/>
              <a:gd name="connsiteX334" fmla="*/ 5122545 w 8305800"/>
              <a:gd name="connsiteY334" fmla="*/ 2665923 h 5467350"/>
              <a:gd name="connsiteX335" fmla="*/ 5193030 w 8305800"/>
              <a:gd name="connsiteY335" fmla="*/ 2622108 h 5467350"/>
              <a:gd name="connsiteX336" fmla="*/ 5334000 w 8305800"/>
              <a:gd name="connsiteY336" fmla="*/ 2600201 h 5467350"/>
              <a:gd name="connsiteX337" fmla="*/ 5366385 w 8305800"/>
              <a:gd name="connsiteY337" fmla="*/ 2647826 h 5467350"/>
              <a:gd name="connsiteX338" fmla="*/ 5414963 w 8305800"/>
              <a:gd name="connsiteY338" fmla="*/ 2713548 h 5467350"/>
              <a:gd name="connsiteX339" fmla="*/ 5567363 w 8305800"/>
              <a:gd name="connsiteY339" fmla="*/ 2672590 h 5467350"/>
              <a:gd name="connsiteX340" fmla="*/ 5808345 w 8305800"/>
              <a:gd name="connsiteY340" fmla="*/ 2551623 h 5467350"/>
              <a:gd name="connsiteX341" fmla="*/ 5849303 w 8305800"/>
              <a:gd name="connsiteY341" fmla="*/ 2555433 h 5467350"/>
              <a:gd name="connsiteX342" fmla="*/ 6014085 w 8305800"/>
              <a:gd name="connsiteY342" fmla="*/ 2686878 h 5467350"/>
              <a:gd name="connsiteX343" fmla="*/ 6083618 w 8305800"/>
              <a:gd name="connsiteY343" fmla="*/ 2706880 h 5467350"/>
              <a:gd name="connsiteX344" fmla="*/ 6132195 w 8305800"/>
              <a:gd name="connsiteY344" fmla="*/ 2702118 h 5467350"/>
              <a:gd name="connsiteX345" fmla="*/ 6054090 w 8305800"/>
              <a:gd name="connsiteY345" fmla="*/ 2764983 h 5467350"/>
              <a:gd name="connsiteX346" fmla="*/ 7141845 w 8305800"/>
              <a:gd name="connsiteY346" fmla="*/ 2294448 h 5467350"/>
              <a:gd name="connsiteX347" fmla="*/ 7158990 w 8305800"/>
              <a:gd name="connsiteY347" fmla="*/ 2228726 h 5467350"/>
              <a:gd name="connsiteX348" fmla="*/ 7218045 w 8305800"/>
              <a:gd name="connsiteY348" fmla="*/ 2289686 h 5467350"/>
              <a:gd name="connsiteX349" fmla="*/ 7141845 w 8305800"/>
              <a:gd name="connsiteY349" fmla="*/ 2294448 h 5467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</a:cxnLst>
            <a:rect l="l" t="t" r="r" b="b"/>
            <a:pathLst>
              <a:path w="8305800" h="5467350">
                <a:moveTo>
                  <a:pt x="8252460" y="1882968"/>
                </a:moveTo>
                <a:cubicBezTo>
                  <a:pt x="8234363" y="1884873"/>
                  <a:pt x="8216265" y="1891541"/>
                  <a:pt x="8200073" y="1898208"/>
                </a:cubicBezTo>
                <a:cubicBezTo>
                  <a:pt x="7945755" y="2000125"/>
                  <a:pt x="7691438" y="2102996"/>
                  <a:pt x="7437120" y="2204913"/>
                </a:cubicBezTo>
                <a:cubicBezTo>
                  <a:pt x="7406640" y="2217296"/>
                  <a:pt x="7377113" y="2242061"/>
                  <a:pt x="7340918" y="2217296"/>
                </a:cubicBezTo>
                <a:cubicBezTo>
                  <a:pt x="7339013" y="2215391"/>
                  <a:pt x="7334250" y="2216343"/>
                  <a:pt x="7331393" y="2217296"/>
                </a:cubicBezTo>
                <a:cubicBezTo>
                  <a:pt x="7301865" y="2229678"/>
                  <a:pt x="7289483" y="2210628"/>
                  <a:pt x="7279005" y="2189673"/>
                </a:cubicBezTo>
                <a:cubicBezTo>
                  <a:pt x="7256145" y="2143001"/>
                  <a:pt x="7242810" y="2092518"/>
                  <a:pt x="7223760" y="2043941"/>
                </a:cubicBezTo>
                <a:cubicBezTo>
                  <a:pt x="7199948" y="1982980"/>
                  <a:pt x="7198995" y="1924878"/>
                  <a:pt x="7222808" y="1863918"/>
                </a:cubicBezTo>
                <a:cubicBezTo>
                  <a:pt x="7239953" y="1820103"/>
                  <a:pt x="7237095" y="1775336"/>
                  <a:pt x="7219950" y="1730568"/>
                </a:cubicBezTo>
                <a:cubicBezTo>
                  <a:pt x="7206615" y="1693420"/>
                  <a:pt x="7189470" y="1658178"/>
                  <a:pt x="7170420" y="1624841"/>
                </a:cubicBezTo>
                <a:cubicBezTo>
                  <a:pt x="7157085" y="1601980"/>
                  <a:pt x="7155180" y="1585788"/>
                  <a:pt x="7175183" y="1565786"/>
                </a:cubicBezTo>
                <a:cubicBezTo>
                  <a:pt x="7197090" y="1543878"/>
                  <a:pt x="7211378" y="1517208"/>
                  <a:pt x="7214235" y="1485775"/>
                </a:cubicBezTo>
                <a:cubicBezTo>
                  <a:pt x="7215188" y="1477203"/>
                  <a:pt x="7217093" y="1465773"/>
                  <a:pt x="7206615" y="1463868"/>
                </a:cubicBezTo>
                <a:cubicBezTo>
                  <a:pt x="7158990" y="1451486"/>
                  <a:pt x="7118033" y="1420053"/>
                  <a:pt x="7068503" y="1417195"/>
                </a:cubicBezTo>
                <a:cubicBezTo>
                  <a:pt x="7043738" y="1416243"/>
                  <a:pt x="7031355" y="1406718"/>
                  <a:pt x="7025640" y="1383858"/>
                </a:cubicBezTo>
                <a:cubicBezTo>
                  <a:pt x="7023735" y="1376238"/>
                  <a:pt x="7019925" y="1369570"/>
                  <a:pt x="7016115" y="1362903"/>
                </a:cubicBezTo>
                <a:cubicBezTo>
                  <a:pt x="7004685" y="1346711"/>
                  <a:pt x="7001828" y="1314325"/>
                  <a:pt x="6981825" y="1317183"/>
                </a:cubicBezTo>
                <a:cubicBezTo>
                  <a:pt x="6962775" y="1320041"/>
                  <a:pt x="6955155" y="1348616"/>
                  <a:pt x="6949440" y="1369570"/>
                </a:cubicBezTo>
                <a:cubicBezTo>
                  <a:pt x="6941820" y="1395288"/>
                  <a:pt x="6939915" y="1422911"/>
                  <a:pt x="6918960" y="1443866"/>
                </a:cubicBezTo>
                <a:cubicBezTo>
                  <a:pt x="6865620" y="1495300"/>
                  <a:pt x="6859905" y="1557213"/>
                  <a:pt x="6881813" y="1623888"/>
                </a:cubicBezTo>
                <a:cubicBezTo>
                  <a:pt x="6885623" y="1635318"/>
                  <a:pt x="6886575" y="1646748"/>
                  <a:pt x="6881813" y="1658178"/>
                </a:cubicBezTo>
                <a:cubicBezTo>
                  <a:pt x="6863715" y="1702945"/>
                  <a:pt x="6838950" y="1744855"/>
                  <a:pt x="6797040" y="1770573"/>
                </a:cubicBezTo>
                <a:cubicBezTo>
                  <a:pt x="6680835" y="1841058"/>
                  <a:pt x="6669405" y="1958216"/>
                  <a:pt x="6670358" y="2075373"/>
                </a:cubicBezTo>
                <a:cubicBezTo>
                  <a:pt x="6671310" y="2163003"/>
                  <a:pt x="6718935" y="2241108"/>
                  <a:pt x="6758940" y="2317308"/>
                </a:cubicBezTo>
                <a:cubicBezTo>
                  <a:pt x="6783705" y="2364933"/>
                  <a:pt x="6773228" y="2414463"/>
                  <a:pt x="6774180" y="2463993"/>
                </a:cubicBezTo>
                <a:cubicBezTo>
                  <a:pt x="6774180" y="2466851"/>
                  <a:pt x="6772275" y="2470661"/>
                  <a:pt x="6770370" y="2472565"/>
                </a:cubicBezTo>
                <a:cubicBezTo>
                  <a:pt x="6752273" y="2493521"/>
                  <a:pt x="6674168" y="2509713"/>
                  <a:pt x="6651308" y="2494473"/>
                </a:cubicBezTo>
                <a:cubicBezTo>
                  <a:pt x="6591300" y="2455421"/>
                  <a:pt x="6529388" y="2447801"/>
                  <a:pt x="6462713" y="2472565"/>
                </a:cubicBezTo>
                <a:cubicBezTo>
                  <a:pt x="6438900" y="2481138"/>
                  <a:pt x="6411278" y="2490663"/>
                  <a:pt x="6386513" y="2480186"/>
                </a:cubicBezTo>
                <a:cubicBezTo>
                  <a:pt x="6309360" y="2447801"/>
                  <a:pt x="6230303" y="2422083"/>
                  <a:pt x="6151245" y="2394461"/>
                </a:cubicBezTo>
                <a:cubicBezTo>
                  <a:pt x="6121718" y="2383983"/>
                  <a:pt x="6098858" y="2362076"/>
                  <a:pt x="6100763" y="2329691"/>
                </a:cubicBezTo>
                <a:cubicBezTo>
                  <a:pt x="6104573" y="2269683"/>
                  <a:pt x="6076950" y="2226821"/>
                  <a:pt x="6040755" y="2184911"/>
                </a:cubicBezTo>
                <a:cubicBezTo>
                  <a:pt x="6021705" y="2163003"/>
                  <a:pt x="6004560" y="2139191"/>
                  <a:pt x="5987415" y="2115378"/>
                </a:cubicBezTo>
                <a:cubicBezTo>
                  <a:pt x="5928360" y="2033463"/>
                  <a:pt x="5855970" y="1967741"/>
                  <a:pt x="5766435" y="1918211"/>
                </a:cubicBezTo>
                <a:cubicBezTo>
                  <a:pt x="5656898" y="1858203"/>
                  <a:pt x="5551170" y="1793433"/>
                  <a:pt x="5456873" y="1709613"/>
                </a:cubicBezTo>
                <a:cubicBezTo>
                  <a:pt x="5434965" y="1689611"/>
                  <a:pt x="5427345" y="1667703"/>
                  <a:pt x="5434965" y="1640080"/>
                </a:cubicBezTo>
                <a:cubicBezTo>
                  <a:pt x="5440680" y="1619125"/>
                  <a:pt x="5452110" y="1601980"/>
                  <a:pt x="5475923" y="1598170"/>
                </a:cubicBezTo>
                <a:cubicBezTo>
                  <a:pt x="5504498" y="1593408"/>
                  <a:pt x="5518785" y="1615316"/>
                  <a:pt x="5533073" y="1634366"/>
                </a:cubicBezTo>
                <a:cubicBezTo>
                  <a:pt x="5553075" y="1661036"/>
                  <a:pt x="5568315" y="1691516"/>
                  <a:pt x="5594033" y="1714375"/>
                </a:cubicBezTo>
                <a:cubicBezTo>
                  <a:pt x="5615940" y="1733425"/>
                  <a:pt x="5658803" y="1736283"/>
                  <a:pt x="5680710" y="1716280"/>
                </a:cubicBezTo>
                <a:cubicBezTo>
                  <a:pt x="5696903" y="1700088"/>
                  <a:pt x="5680710" y="1680086"/>
                  <a:pt x="5674995" y="1662941"/>
                </a:cubicBezTo>
                <a:cubicBezTo>
                  <a:pt x="5668328" y="1643891"/>
                  <a:pt x="5658803" y="1624841"/>
                  <a:pt x="5649278" y="1606743"/>
                </a:cubicBezTo>
                <a:cubicBezTo>
                  <a:pt x="5626418" y="1561975"/>
                  <a:pt x="5613083" y="1514350"/>
                  <a:pt x="5607368" y="1463868"/>
                </a:cubicBezTo>
                <a:cubicBezTo>
                  <a:pt x="5605463" y="1443866"/>
                  <a:pt x="5605463" y="1423863"/>
                  <a:pt x="5623560" y="1410528"/>
                </a:cubicBezTo>
                <a:cubicBezTo>
                  <a:pt x="5642610" y="1397193"/>
                  <a:pt x="5662613" y="1400050"/>
                  <a:pt x="5682615" y="1409575"/>
                </a:cubicBezTo>
                <a:cubicBezTo>
                  <a:pt x="5717858" y="1425768"/>
                  <a:pt x="5736908" y="1454343"/>
                  <a:pt x="5743575" y="1492443"/>
                </a:cubicBezTo>
                <a:cubicBezTo>
                  <a:pt x="5746433" y="1509588"/>
                  <a:pt x="5752148" y="1511493"/>
                  <a:pt x="5766435" y="1501968"/>
                </a:cubicBezTo>
                <a:cubicBezTo>
                  <a:pt x="5802630" y="1478155"/>
                  <a:pt x="5809298" y="1443866"/>
                  <a:pt x="5804535" y="1404813"/>
                </a:cubicBezTo>
                <a:cubicBezTo>
                  <a:pt x="5798820" y="1356236"/>
                  <a:pt x="5772150" y="1318136"/>
                  <a:pt x="5739765" y="1283845"/>
                </a:cubicBezTo>
                <a:cubicBezTo>
                  <a:pt x="5712143" y="1253366"/>
                  <a:pt x="5679758" y="1227648"/>
                  <a:pt x="5655945" y="1193358"/>
                </a:cubicBezTo>
                <a:cubicBezTo>
                  <a:pt x="5637848" y="1167641"/>
                  <a:pt x="5632133" y="1139066"/>
                  <a:pt x="5650230" y="1111443"/>
                </a:cubicBezTo>
                <a:cubicBezTo>
                  <a:pt x="5668328" y="1082868"/>
                  <a:pt x="5687378" y="1057150"/>
                  <a:pt x="5729288" y="1062866"/>
                </a:cubicBezTo>
                <a:cubicBezTo>
                  <a:pt x="5772150" y="1068581"/>
                  <a:pt x="5816918" y="1067628"/>
                  <a:pt x="5855018" y="1042863"/>
                </a:cubicBezTo>
                <a:cubicBezTo>
                  <a:pt x="5896928" y="1016193"/>
                  <a:pt x="5942648" y="995238"/>
                  <a:pt x="5987415" y="973330"/>
                </a:cubicBezTo>
                <a:cubicBezTo>
                  <a:pt x="6020753" y="957138"/>
                  <a:pt x="6052185" y="939040"/>
                  <a:pt x="6079808" y="913323"/>
                </a:cubicBezTo>
                <a:cubicBezTo>
                  <a:pt x="6101715" y="893320"/>
                  <a:pt x="6115050" y="871413"/>
                  <a:pt x="6115050" y="839980"/>
                </a:cubicBezTo>
                <a:cubicBezTo>
                  <a:pt x="6115050" y="802833"/>
                  <a:pt x="6114098" y="766638"/>
                  <a:pt x="6109335" y="729490"/>
                </a:cubicBezTo>
                <a:cubicBezTo>
                  <a:pt x="6103620" y="691390"/>
                  <a:pt x="6094095" y="655195"/>
                  <a:pt x="6071235" y="623763"/>
                </a:cubicBezTo>
                <a:cubicBezTo>
                  <a:pt x="6052185" y="597093"/>
                  <a:pt x="6034088" y="587568"/>
                  <a:pt x="6008370" y="589473"/>
                </a:cubicBezTo>
                <a:cubicBezTo>
                  <a:pt x="6034088" y="625668"/>
                  <a:pt x="6035993" y="666625"/>
                  <a:pt x="6032183" y="708535"/>
                </a:cubicBezTo>
                <a:cubicBezTo>
                  <a:pt x="6030278" y="726633"/>
                  <a:pt x="6023610" y="736158"/>
                  <a:pt x="6005513" y="728538"/>
                </a:cubicBezTo>
                <a:cubicBezTo>
                  <a:pt x="5974080" y="714250"/>
                  <a:pt x="5955030" y="726633"/>
                  <a:pt x="5938838" y="753303"/>
                </a:cubicBezTo>
                <a:cubicBezTo>
                  <a:pt x="5931218" y="765685"/>
                  <a:pt x="5919788" y="774258"/>
                  <a:pt x="5912168" y="786640"/>
                </a:cubicBezTo>
                <a:cubicBezTo>
                  <a:pt x="5883593" y="831408"/>
                  <a:pt x="5841683" y="846648"/>
                  <a:pt x="5790248" y="845695"/>
                </a:cubicBezTo>
                <a:cubicBezTo>
                  <a:pt x="5710238" y="843790"/>
                  <a:pt x="5630228" y="848553"/>
                  <a:pt x="5550218" y="855220"/>
                </a:cubicBezTo>
                <a:cubicBezTo>
                  <a:pt x="5530215" y="857125"/>
                  <a:pt x="5518785" y="851410"/>
                  <a:pt x="5507355" y="835218"/>
                </a:cubicBezTo>
                <a:cubicBezTo>
                  <a:pt x="5460683" y="766638"/>
                  <a:pt x="5409248" y="701868"/>
                  <a:pt x="5341620" y="653290"/>
                </a:cubicBezTo>
                <a:cubicBezTo>
                  <a:pt x="5310188" y="630430"/>
                  <a:pt x="5302568" y="606618"/>
                  <a:pt x="5305425" y="571375"/>
                </a:cubicBezTo>
                <a:cubicBezTo>
                  <a:pt x="5309235" y="536133"/>
                  <a:pt x="5309235" y="499938"/>
                  <a:pt x="5287328" y="467553"/>
                </a:cubicBezTo>
                <a:cubicBezTo>
                  <a:pt x="5266373" y="436120"/>
                  <a:pt x="5244465" y="404688"/>
                  <a:pt x="5222558" y="374208"/>
                </a:cubicBezTo>
                <a:cubicBezTo>
                  <a:pt x="5192078" y="331345"/>
                  <a:pt x="5152073" y="303723"/>
                  <a:pt x="5098733" y="291340"/>
                </a:cubicBezTo>
                <a:cubicBezTo>
                  <a:pt x="5013960" y="272290"/>
                  <a:pt x="4992053" y="238953"/>
                  <a:pt x="5002530" y="151323"/>
                </a:cubicBezTo>
                <a:cubicBezTo>
                  <a:pt x="5013008" y="58930"/>
                  <a:pt x="4931093" y="-15365"/>
                  <a:pt x="4840605" y="2733"/>
                </a:cubicBezTo>
                <a:cubicBezTo>
                  <a:pt x="4800600" y="10353"/>
                  <a:pt x="4764405" y="26545"/>
                  <a:pt x="4727258" y="41785"/>
                </a:cubicBezTo>
                <a:cubicBezTo>
                  <a:pt x="4681538" y="61788"/>
                  <a:pt x="4635818" y="74170"/>
                  <a:pt x="4585335" y="69408"/>
                </a:cubicBezTo>
                <a:cubicBezTo>
                  <a:pt x="4558665" y="66550"/>
                  <a:pt x="4531043" y="70360"/>
                  <a:pt x="4504373" y="76075"/>
                </a:cubicBezTo>
                <a:cubicBezTo>
                  <a:pt x="4458653" y="86553"/>
                  <a:pt x="4411980" y="101793"/>
                  <a:pt x="4371975" y="59883"/>
                </a:cubicBezTo>
                <a:cubicBezTo>
                  <a:pt x="4371023" y="58930"/>
                  <a:pt x="4370070" y="58930"/>
                  <a:pt x="4369118" y="57978"/>
                </a:cubicBezTo>
                <a:cubicBezTo>
                  <a:pt x="4358640" y="54168"/>
                  <a:pt x="4347210" y="50358"/>
                  <a:pt x="4338638" y="57978"/>
                </a:cubicBezTo>
                <a:cubicBezTo>
                  <a:pt x="4328160" y="67503"/>
                  <a:pt x="4334828" y="77980"/>
                  <a:pt x="4338638" y="87505"/>
                </a:cubicBezTo>
                <a:cubicBezTo>
                  <a:pt x="4368165" y="167515"/>
                  <a:pt x="4496753" y="238953"/>
                  <a:pt x="4581525" y="219903"/>
                </a:cubicBezTo>
                <a:cubicBezTo>
                  <a:pt x="4613910" y="212283"/>
                  <a:pt x="4640580" y="217998"/>
                  <a:pt x="4659630" y="248478"/>
                </a:cubicBezTo>
                <a:cubicBezTo>
                  <a:pt x="4673918" y="272290"/>
                  <a:pt x="4692015" y="294198"/>
                  <a:pt x="4707255" y="318010"/>
                </a:cubicBezTo>
                <a:cubicBezTo>
                  <a:pt x="4726305" y="347538"/>
                  <a:pt x="4746308" y="379923"/>
                  <a:pt x="4740593" y="414213"/>
                </a:cubicBezTo>
                <a:cubicBezTo>
                  <a:pt x="4727258" y="490413"/>
                  <a:pt x="4752023" y="559945"/>
                  <a:pt x="4765358" y="632335"/>
                </a:cubicBezTo>
                <a:cubicBezTo>
                  <a:pt x="4772025" y="670435"/>
                  <a:pt x="4789170" y="703773"/>
                  <a:pt x="4815840" y="732348"/>
                </a:cubicBezTo>
                <a:cubicBezTo>
                  <a:pt x="4840605" y="758065"/>
                  <a:pt x="4863465" y="785688"/>
                  <a:pt x="4885373" y="814263"/>
                </a:cubicBezTo>
                <a:cubicBezTo>
                  <a:pt x="4910138" y="845695"/>
                  <a:pt x="4919663" y="880938"/>
                  <a:pt x="4912995" y="920943"/>
                </a:cubicBezTo>
                <a:cubicBezTo>
                  <a:pt x="4909185" y="945708"/>
                  <a:pt x="4904423" y="970473"/>
                  <a:pt x="4901565" y="995238"/>
                </a:cubicBezTo>
                <a:cubicBezTo>
                  <a:pt x="4896803" y="1040005"/>
                  <a:pt x="4873943" y="1064770"/>
                  <a:pt x="4830128" y="1075248"/>
                </a:cubicBezTo>
                <a:cubicBezTo>
                  <a:pt x="4746308" y="1095250"/>
                  <a:pt x="4662488" y="1119063"/>
                  <a:pt x="4580573" y="1148591"/>
                </a:cubicBezTo>
                <a:cubicBezTo>
                  <a:pt x="4507230" y="1175260"/>
                  <a:pt x="4436745" y="1209550"/>
                  <a:pt x="4373880" y="1257175"/>
                </a:cubicBezTo>
                <a:cubicBezTo>
                  <a:pt x="4355783" y="1271463"/>
                  <a:pt x="4359593" y="1277178"/>
                  <a:pt x="4377690" y="1283845"/>
                </a:cubicBezTo>
                <a:cubicBezTo>
                  <a:pt x="4420553" y="1300038"/>
                  <a:pt x="4464368" y="1300038"/>
                  <a:pt x="4509135" y="1295275"/>
                </a:cubicBezTo>
                <a:cubicBezTo>
                  <a:pt x="4536758" y="1292418"/>
                  <a:pt x="4563428" y="1289561"/>
                  <a:pt x="4595813" y="1285750"/>
                </a:cubicBezTo>
                <a:cubicBezTo>
                  <a:pt x="4556760" y="1349568"/>
                  <a:pt x="4502468" y="1377191"/>
                  <a:pt x="4436745" y="1382905"/>
                </a:cubicBezTo>
                <a:cubicBezTo>
                  <a:pt x="4386263" y="1387668"/>
                  <a:pt x="4332923" y="1379095"/>
                  <a:pt x="4284345" y="1391478"/>
                </a:cubicBezTo>
                <a:cubicBezTo>
                  <a:pt x="4196715" y="1413386"/>
                  <a:pt x="4122420" y="1384811"/>
                  <a:pt x="4044315" y="1353378"/>
                </a:cubicBezTo>
                <a:cubicBezTo>
                  <a:pt x="3973830" y="1324803"/>
                  <a:pt x="3922395" y="1281941"/>
                  <a:pt x="3888105" y="1215266"/>
                </a:cubicBezTo>
                <a:cubicBezTo>
                  <a:pt x="3874770" y="1189548"/>
                  <a:pt x="3863340" y="1162878"/>
                  <a:pt x="3842385" y="1139066"/>
                </a:cubicBezTo>
                <a:cubicBezTo>
                  <a:pt x="3857625" y="1230505"/>
                  <a:pt x="3923348" y="1336233"/>
                  <a:pt x="3999548" y="1395288"/>
                </a:cubicBezTo>
                <a:cubicBezTo>
                  <a:pt x="4015740" y="1407670"/>
                  <a:pt x="4031933" y="1414338"/>
                  <a:pt x="4052888" y="1415291"/>
                </a:cubicBezTo>
                <a:cubicBezTo>
                  <a:pt x="4097655" y="1417195"/>
                  <a:pt x="4139565" y="1427673"/>
                  <a:pt x="4177665" y="1457200"/>
                </a:cubicBezTo>
                <a:cubicBezTo>
                  <a:pt x="4072890" y="1469583"/>
                  <a:pt x="3960495" y="1441008"/>
                  <a:pt x="3897630" y="1379095"/>
                </a:cubicBezTo>
                <a:cubicBezTo>
                  <a:pt x="3790950" y="1275273"/>
                  <a:pt x="3651885" y="1268605"/>
                  <a:pt x="3508058" y="1252413"/>
                </a:cubicBezTo>
                <a:cubicBezTo>
                  <a:pt x="3539490" y="1300038"/>
                  <a:pt x="3575685" y="1328613"/>
                  <a:pt x="3622358" y="1342900"/>
                </a:cubicBezTo>
                <a:cubicBezTo>
                  <a:pt x="3656648" y="1353378"/>
                  <a:pt x="3691890" y="1360998"/>
                  <a:pt x="3726180" y="1368618"/>
                </a:cubicBezTo>
                <a:cubicBezTo>
                  <a:pt x="3792855" y="1383858"/>
                  <a:pt x="3849053" y="1416243"/>
                  <a:pt x="3890010" y="1472441"/>
                </a:cubicBezTo>
                <a:cubicBezTo>
                  <a:pt x="3899535" y="1485775"/>
                  <a:pt x="3911918" y="1492443"/>
                  <a:pt x="3927158" y="1496253"/>
                </a:cubicBezTo>
                <a:cubicBezTo>
                  <a:pt x="3991928" y="1513398"/>
                  <a:pt x="4057650" y="1525780"/>
                  <a:pt x="4125278" y="1526733"/>
                </a:cubicBezTo>
                <a:cubicBezTo>
                  <a:pt x="4108133" y="1540068"/>
                  <a:pt x="4088130" y="1542925"/>
                  <a:pt x="4068128" y="1544830"/>
                </a:cubicBezTo>
                <a:cubicBezTo>
                  <a:pt x="4007168" y="1550545"/>
                  <a:pt x="3947160" y="1544830"/>
                  <a:pt x="3886200" y="1541020"/>
                </a:cubicBezTo>
                <a:cubicBezTo>
                  <a:pt x="3807143" y="1536258"/>
                  <a:pt x="3728085" y="1532448"/>
                  <a:pt x="3649028" y="1543878"/>
                </a:cubicBezTo>
                <a:cubicBezTo>
                  <a:pt x="3607118" y="1550545"/>
                  <a:pt x="3566160" y="1560070"/>
                  <a:pt x="3529965" y="1583883"/>
                </a:cubicBezTo>
                <a:cubicBezTo>
                  <a:pt x="3632835" y="1577216"/>
                  <a:pt x="3733800" y="1589598"/>
                  <a:pt x="3835718" y="1588645"/>
                </a:cubicBezTo>
                <a:cubicBezTo>
                  <a:pt x="3877628" y="1588645"/>
                  <a:pt x="3919538" y="1592455"/>
                  <a:pt x="3955733" y="1611505"/>
                </a:cubicBezTo>
                <a:cubicBezTo>
                  <a:pt x="4019550" y="1644843"/>
                  <a:pt x="4083368" y="1643891"/>
                  <a:pt x="4151948" y="1630555"/>
                </a:cubicBezTo>
                <a:cubicBezTo>
                  <a:pt x="4194810" y="1621983"/>
                  <a:pt x="4238625" y="1615316"/>
                  <a:pt x="4284345" y="1623888"/>
                </a:cubicBezTo>
                <a:cubicBezTo>
                  <a:pt x="4276725" y="1636270"/>
                  <a:pt x="4265295" y="1638175"/>
                  <a:pt x="4256723" y="1641986"/>
                </a:cubicBezTo>
                <a:cubicBezTo>
                  <a:pt x="4138613" y="1695325"/>
                  <a:pt x="4012883" y="1707708"/>
                  <a:pt x="3885248" y="1702945"/>
                </a:cubicBezTo>
                <a:cubicBezTo>
                  <a:pt x="3801428" y="1699136"/>
                  <a:pt x="3718560" y="1695325"/>
                  <a:pt x="3634740" y="1700088"/>
                </a:cubicBezTo>
                <a:cubicBezTo>
                  <a:pt x="3603308" y="1701993"/>
                  <a:pt x="3570923" y="1702945"/>
                  <a:pt x="3540443" y="1716280"/>
                </a:cubicBezTo>
                <a:cubicBezTo>
                  <a:pt x="3555683" y="1718186"/>
                  <a:pt x="3569970" y="1719138"/>
                  <a:pt x="3584258" y="1718186"/>
                </a:cubicBezTo>
                <a:cubicBezTo>
                  <a:pt x="3650933" y="1713423"/>
                  <a:pt x="3716655" y="1716280"/>
                  <a:pt x="3782378" y="1725805"/>
                </a:cubicBezTo>
                <a:cubicBezTo>
                  <a:pt x="3907155" y="1742950"/>
                  <a:pt x="4031933" y="1756286"/>
                  <a:pt x="4153853" y="1705803"/>
                </a:cubicBezTo>
                <a:cubicBezTo>
                  <a:pt x="4186238" y="1692468"/>
                  <a:pt x="4221480" y="1694373"/>
                  <a:pt x="4257675" y="1705803"/>
                </a:cubicBezTo>
                <a:cubicBezTo>
                  <a:pt x="4243388" y="1727711"/>
                  <a:pt x="4225290" y="1741998"/>
                  <a:pt x="4208145" y="1755333"/>
                </a:cubicBezTo>
                <a:cubicBezTo>
                  <a:pt x="4122420" y="1820103"/>
                  <a:pt x="4023360" y="1843916"/>
                  <a:pt x="3918585" y="1848678"/>
                </a:cubicBezTo>
                <a:cubicBezTo>
                  <a:pt x="3778568" y="1854393"/>
                  <a:pt x="3645218" y="1823913"/>
                  <a:pt x="3514725" y="1776288"/>
                </a:cubicBezTo>
                <a:cubicBezTo>
                  <a:pt x="3434715" y="1746761"/>
                  <a:pt x="3354705" y="1740093"/>
                  <a:pt x="3271838" y="1759143"/>
                </a:cubicBezTo>
                <a:cubicBezTo>
                  <a:pt x="3211830" y="1772478"/>
                  <a:pt x="3154680" y="1794386"/>
                  <a:pt x="3103245" y="1828675"/>
                </a:cubicBezTo>
                <a:cubicBezTo>
                  <a:pt x="3149918" y="1823913"/>
                  <a:pt x="3195638" y="1815341"/>
                  <a:pt x="3241358" y="1806768"/>
                </a:cubicBezTo>
                <a:cubicBezTo>
                  <a:pt x="3309938" y="1794386"/>
                  <a:pt x="3374708" y="1798195"/>
                  <a:pt x="3432810" y="1842011"/>
                </a:cubicBezTo>
                <a:cubicBezTo>
                  <a:pt x="3458528" y="1861061"/>
                  <a:pt x="3487103" y="1878205"/>
                  <a:pt x="3518535" y="1888683"/>
                </a:cubicBezTo>
                <a:cubicBezTo>
                  <a:pt x="3661410" y="1935355"/>
                  <a:pt x="3803333" y="1987743"/>
                  <a:pt x="3956685" y="1986791"/>
                </a:cubicBezTo>
                <a:cubicBezTo>
                  <a:pt x="3964305" y="1986791"/>
                  <a:pt x="3973830" y="1982980"/>
                  <a:pt x="3981450" y="1994411"/>
                </a:cubicBezTo>
                <a:cubicBezTo>
                  <a:pt x="3945255" y="2021080"/>
                  <a:pt x="3907155" y="2042036"/>
                  <a:pt x="3867150" y="2062038"/>
                </a:cubicBezTo>
                <a:cubicBezTo>
                  <a:pt x="3788093" y="2102996"/>
                  <a:pt x="3705225" y="2117283"/>
                  <a:pt x="3618548" y="2096328"/>
                </a:cubicBezTo>
                <a:cubicBezTo>
                  <a:pt x="3524250" y="2073468"/>
                  <a:pt x="3428048" y="2067753"/>
                  <a:pt x="3330893" y="2072516"/>
                </a:cubicBezTo>
                <a:cubicBezTo>
                  <a:pt x="3201353" y="2078230"/>
                  <a:pt x="3070860" y="2082041"/>
                  <a:pt x="2943225" y="2110616"/>
                </a:cubicBezTo>
                <a:cubicBezTo>
                  <a:pt x="2908935" y="2118236"/>
                  <a:pt x="2874645" y="2127761"/>
                  <a:pt x="2846070" y="2153478"/>
                </a:cubicBezTo>
                <a:cubicBezTo>
                  <a:pt x="2949893" y="2122998"/>
                  <a:pt x="3035618" y="2160146"/>
                  <a:pt x="3124200" y="2209676"/>
                </a:cubicBezTo>
                <a:cubicBezTo>
                  <a:pt x="3237548" y="2273493"/>
                  <a:pt x="3358515" y="2314451"/>
                  <a:pt x="3490913" y="2321118"/>
                </a:cubicBezTo>
                <a:cubicBezTo>
                  <a:pt x="3568065" y="2324928"/>
                  <a:pt x="3644265" y="2323976"/>
                  <a:pt x="3721418" y="2335405"/>
                </a:cubicBezTo>
                <a:cubicBezTo>
                  <a:pt x="3756660" y="2340168"/>
                  <a:pt x="3772853" y="2358266"/>
                  <a:pt x="3781425" y="2389698"/>
                </a:cubicBezTo>
                <a:cubicBezTo>
                  <a:pt x="3787140" y="2410653"/>
                  <a:pt x="3789998" y="2434466"/>
                  <a:pt x="3806190" y="2448753"/>
                </a:cubicBezTo>
                <a:cubicBezTo>
                  <a:pt x="3824288" y="2464946"/>
                  <a:pt x="3818573" y="2476376"/>
                  <a:pt x="3809048" y="2492568"/>
                </a:cubicBezTo>
                <a:cubicBezTo>
                  <a:pt x="3765233" y="2569721"/>
                  <a:pt x="3701415" y="2624013"/>
                  <a:pt x="3624263" y="2665923"/>
                </a:cubicBezTo>
                <a:cubicBezTo>
                  <a:pt x="3543300" y="2710690"/>
                  <a:pt x="3455670" y="2739265"/>
                  <a:pt x="3369945" y="2773555"/>
                </a:cubicBezTo>
                <a:cubicBezTo>
                  <a:pt x="3271838" y="2813561"/>
                  <a:pt x="3174683" y="2857376"/>
                  <a:pt x="3104198" y="2938338"/>
                </a:cubicBezTo>
                <a:cubicBezTo>
                  <a:pt x="3057525" y="2990726"/>
                  <a:pt x="3005138" y="3005013"/>
                  <a:pt x="2940368" y="3002155"/>
                </a:cubicBezTo>
                <a:cubicBezTo>
                  <a:pt x="2833688" y="2997393"/>
                  <a:pt x="2639378" y="2929765"/>
                  <a:pt x="2557463" y="2945005"/>
                </a:cubicBezTo>
                <a:cubicBezTo>
                  <a:pt x="2676525" y="2991678"/>
                  <a:pt x="2788920" y="3040255"/>
                  <a:pt x="2907030" y="3071688"/>
                </a:cubicBezTo>
                <a:cubicBezTo>
                  <a:pt x="2950845" y="3083118"/>
                  <a:pt x="2992755" y="3078355"/>
                  <a:pt x="3032760" y="3056448"/>
                </a:cubicBezTo>
                <a:cubicBezTo>
                  <a:pt x="3100388" y="3020253"/>
                  <a:pt x="3172778" y="2999298"/>
                  <a:pt x="3248025" y="2986915"/>
                </a:cubicBezTo>
                <a:cubicBezTo>
                  <a:pt x="3338513" y="2971676"/>
                  <a:pt x="3429953" y="2966913"/>
                  <a:pt x="3514725" y="2924051"/>
                </a:cubicBezTo>
                <a:cubicBezTo>
                  <a:pt x="3560445" y="2901190"/>
                  <a:pt x="3614738" y="2904048"/>
                  <a:pt x="3673793" y="2908811"/>
                </a:cubicBezTo>
                <a:cubicBezTo>
                  <a:pt x="3632835" y="2936433"/>
                  <a:pt x="3597593" y="2957388"/>
                  <a:pt x="3569018" y="2986915"/>
                </a:cubicBezTo>
                <a:cubicBezTo>
                  <a:pt x="3472815" y="3085976"/>
                  <a:pt x="3481388" y="3224088"/>
                  <a:pt x="3589973" y="3306955"/>
                </a:cubicBezTo>
                <a:cubicBezTo>
                  <a:pt x="3610928" y="3323148"/>
                  <a:pt x="3776663" y="3423161"/>
                  <a:pt x="3832860" y="3464118"/>
                </a:cubicBezTo>
                <a:cubicBezTo>
                  <a:pt x="3847148" y="3474596"/>
                  <a:pt x="3859530" y="3485073"/>
                  <a:pt x="3863340" y="3504123"/>
                </a:cubicBezTo>
                <a:cubicBezTo>
                  <a:pt x="3841433" y="3507933"/>
                  <a:pt x="3821430" y="3505076"/>
                  <a:pt x="3801428" y="3502218"/>
                </a:cubicBezTo>
                <a:cubicBezTo>
                  <a:pt x="3698558" y="3489836"/>
                  <a:pt x="3600450" y="3460308"/>
                  <a:pt x="3499485" y="3437448"/>
                </a:cubicBezTo>
                <a:cubicBezTo>
                  <a:pt x="3409950" y="3417446"/>
                  <a:pt x="3320415" y="3389823"/>
                  <a:pt x="3227070" y="3397443"/>
                </a:cubicBezTo>
                <a:cubicBezTo>
                  <a:pt x="3146108" y="3404111"/>
                  <a:pt x="3065145" y="3406015"/>
                  <a:pt x="2983230" y="3406968"/>
                </a:cubicBezTo>
                <a:cubicBezTo>
                  <a:pt x="2844165" y="3408873"/>
                  <a:pt x="2714625" y="3446021"/>
                  <a:pt x="2602230" y="3528888"/>
                </a:cubicBezTo>
                <a:cubicBezTo>
                  <a:pt x="2494598" y="3607946"/>
                  <a:pt x="2375535" y="3629853"/>
                  <a:pt x="2245995" y="3619376"/>
                </a:cubicBezTo>
                <a:cubicBezTo>
                  <a:pt x="2123123" y="3608898"/>
                  <a:pt x="1874520" y="3530793"/>
                  <a:pt x="1793558" y="3546986"/>
                </a:cubicBezTo>
                <a:cubicBezTo>
                  <a:pt x="1927860" y="3588896"/>
                  <a:pt x="2050733" y="3632711"/>
                  <a:pt x="2167890" y="3690813"/>
                </a:cubicBezTo>
                <a:cubicBezTo>
                  <a:pt x="2231708" y="3722246"/>
                  <a:pt x="2292668" y="3728913"/>
                  <a:pt x="2358390" y="3706053"/>
                </a:cubicBezTo>
                <a:cubicBezTo>
                  <a:pt x="2413635" y="3687003"/>
                  <a:pt x="2470785" y="3684146"/>
                  <a:pt x="2527935" y="3698433"/>
                </a:cubicBezTo>
                <a:cubicBezTo>
                  <a:pt x="2587943" y="3712721"/>
                  <a:pt x="2646045" y="3710815"/>
                  <a:pt x="2702243" y="3683193"/>
                </a:cubicBezTo>
                <a:cubicBezTo>
                  <a:pt x="2721293" y="3673668"/>
                  <a:pt x="2776538" y="3672715"/>
                  <a:pt x="2797493" y="3670811"/>
                </a:cubicBezTo>
                <a:cubicBezTo>
                  <a:pt x="2868930" y="3663190"/>
                  <a:pt x="3021330" y="3602230"/>
                  <a:pt x="3054668" y="3603183"/>
                </a:cubicBezTo>
                <a:cubicBezTo>
                  <a:pt x="3044190" y="3608898"/>
                  <a:pt x="2839403" y="3678430"/>
                  <a:pt x="2714625" y="3778443"/>
                </a:cubicBezTo>
                <a:cubicBezTo>
                  <a:pt x="2693670" y="3792730"/>
                  <a:pt x="2669858" y="3793683"/>
                  <a:pt x="2646045" y="3791778"/>
                </a:cubicBezTo>
                <a:cubicBezTo>
                  <a:pt x="2581275" y="3786063"/>
                  <a:pt x="2446020" y="3776538"/>
                  <a:pt x="2358390" y="3778443"/>
                </a:cubicBezTo>
                <a:cubicBezTo>
                  <a:pt x="2527935" y="3846071"/>
                  <a:pt x="2692718" y="3920365"/>
                  <a:pt x="2810828" y="4069908"/>
                </a:cubicBezTo>
                <a:cubicBezTo>
                  <a:pt x="2800350" y="4074671"/>
                  <a:pt x="2375535" y="4248026"/>
                  <a:pt x="2174558" y="4330893"/>
                </a:cubicBezTo>
                <a:cubicBezTo>
                  <a:pt x="2144078" y="4343276"/>
                  <a:pt x="2119313" y="4346133"/>
                  <a:pt x="2087880" y="4332798"/>
                </a:cubicBezTo>
                <a:cubicBezTo>
                  <a:pt x="2041208" y="4312796"/>
                  <a:pt x="1991678" y="4297556"/>
                  <a:pt x="1940243" y="4299461"/>
                </a:cubicBezTo>
                <a:cubicBezTo>
                  <a:pt x="1876425" y="4288031"/>
                  <a:pt x="1841183" y="4335656"/>
                  <a:pt x="1828800" y="4400426"/>
                </a:cubicBezTo>
                <a:cubicBezTo>
                  <a:pt x="1823085" y="4430906"/>
                  <a:pt x="1783080" y="4451861"/>
                  <a:pt x="1753553" y="4452813"/>
                </a:cubicBezTo>
                <a:cubicBezTo>
                  <a:pt x="1746885" y="4452813"/>
                  <a:pt x="1742123" y="4450908"/>
                  <a:pt x="1742123" y="4445193"/>
                </a:cubicBezTo>
                <a:cubicBezTo>
                  <a:pt x="1743075" y="4406141"/>
                  <a:pt x="1708785" y="4403283"/>
                  <a:pt x="1685925" y="4387091"/>
                </a:cubicBezTo>
                <a:cubicBezTo>
                  <a:pt x="1561148" y="4301366"/>
                  <a:pt x="1424940" y="4303271"/>
                  <a:pt x="1290638" y="4351848"/>
                </a:cubicBezTo>
                <a:cubicBezTo>
                  <a:pt x="1184910" y="4389948"/>
                  <a:pt x="1077278" y="4418523"/>
                  <a:pt x="967740" y="4434716"/>
                </a:cubicBezTo>
                <a:cubicBezTo>
                  <a:pt x="782955" y="4462338"/>
                  <a:pt x="610553" y="4521393"/>
                  <a:pt x="452438" y="4620453"/>
                </a:cubicBezTo>
                <a:cubicBezTo>
                  <a:pt x="375285" y="4669031"/>
                  <a:pt x="295275" y="4713798"/>
                  <a:pt x="209550" y="4743326"/>
                </a:cubicBezTo>
                <a:cubicBezTo>
                  <a:pt x="110490" y="4777616"/>
                  <a:pt x="58103" y="4860483"/>
                  <a:pt x="0" y="4937635"/>
                </a:cubicBezTo>
                <a:cubicBezTo>
                  <a:pt x="62865" y="4910966"/>
                  <a:pt x="122873" y="4881438"/>
                  <a:pt x="195263" y="4855721"/>
                </a:cubicBezTo>
                <a:cubicBezTo>
                  <a:pt x="174308" y="4883343"/>
                  <a:pt x="159068" y="4904298"/>
                  <a:pt x="140970" y="4928110"/>
                </a:cubicBezTo>
                <a:cubicBezTo>
                  <a:pt x="170498" y="4928110"/>
                  <a:pt x="189548" y="4906203"/>
                  <a:pt x="220028" y="4903346"/>
                </a:cubicBezTo>
                <a:cubicBezTo>
                  <a:pt x="176213" y="4950018"/>
                  <a:pt x="120968" y="4971926"/>
                  <a:pt x="70485" y="5009073"/>
                </a:cubicBezTo>
                <a:cubicBezTo>
                  <a:pt x="133350" y="5022408"/>
                  <a:pt x="190500" y="4996691"/>
                  <a:pt x="250508" y="5015741"/>
                </a:cubicBezTo>
                <a:cubicBezTo>
                  <a:pt x="193358" y="5082416"/>
                  <a:pt x="120968" y="5126231"/>
                  <a:pt x="58103" y="5182428"/>
                </a:cubicBezTo>
                <a:cubicBezTo>
                  <a:pt x="138113" y="5158616"/>
                  <a:pt x="209550" y="5111943"/>
                  <a:pt x="292418" y="5093846"/>
                </a:cubicBezTo>
                <a:cubicBezTo>
                  <a:pt x="264795" y="5129088"/>
                  <a:pt x="224790" y="5150043"/>
                  <a:pt x="190500" y="5181476"/>
                </a:cubicBezTo>
                <a:cubicBezTo>
                  <a:pt x="225743" y="5184333"/>
                  <a:pt x="247650" y="5155758"/>
                  <a:pt x="280988" y="5154806"/>
                </a:cubicBezTo>
                <a:cubicBezTo>
                  <a:pt x="248603" y="5207193"/>
                  <a:pt x="194310" y="5225291"/>
                  <a:pt x="138113" y="5254818"/>
                </a:cubicBezTo>
                <a:cubicBezTo>
                  <a:pt x="195263" y="5259581"/>
                  <a:pt x="246698" y="5242435"/>
                  <a:pt x="294323" y="5263391"/>
                </a:cubicBezTo>
                <a:cubicBezTo>
                  <a:pt x="288608" y="5277678"/>
                  <a:pt x="271463" y="5281488"/>
                  <a:pt x="274320" y="5297681"/>
                </a:cubicBezTo>
                <a:cubicBezTo>
                  <a:pt x="292418" y="5301491"/>
                  <a:pt x="308610" y="5286251"/>
                  <a:pt x="326708" y="5298633"/>
                </a:cubicBezTo>
                <a:cubicBezTo>
                  <a:pt x="252413" y="5358641"/>
                  <a:pt x="172403" y="5403408"/>
                  <a:pt x="79058" y="5425316"/>
                </a:cubicBezTo>
                <a:cubicBezTo>
                  <a:pt x="130493" y="5431983"/>
                  <a:pt x="181928" y="5420553"/>
                  <a:pt x="232410" y="5434841"/>
                </a:cubicBezTo>
                <a:cubicBezTo>
                  <a:pt x="227648" y="5451033"/>
                  <a:pt x="209550" y="5453891"/>
                  <a:pt x="209550" y="5469131"/>
                </a:cubicBezTo>
                <a:cubicBezTo>
                  <a:pt x="526733" y="5440556"/>
                  <a:pt x="664845" y="5419601"/>
                  <a:pt x="781050" y="5351021"/>
                </a:cubicBezTo>
                <a:cubicBezTo>
                  <a:pt x="858203" y="5305301"/>
                  <a:pt x="940118" y="5283393"/>
                  <a:pt x="1028700" y="5282441"/>
                </a:cubicBezTo>
                <a:cubicBezTo>
                  <a:pt x="1185863" y="5278631"/>
                  <a:pt x="1341120" y="5238626"/>
                  <a:pt x="1429703" y="5131946"/>
                </a:cubicBezTo>
                <a:cubicBezTo>
                  <a:pt x="1488758" y="5060508"/>
                  <a:pt x="1569720" y="5016693"/>
                  <a:pt x="1658303" y="4989071"/>
                </a:cubicBezTo>
                <a:cubicBezTo>
                  <a:pt x="1789748" y="4962401"/>
                  <a:pt x="1830705" y="4889058"/>
                  <a:pt x="1838325" y="4842386"/>
                </a:cubicBezTo>
                <a:cubicBezTo>
                  <a:pt x="1845945" y="4789998"/>
                  <a:pt x="1850708" y="4729991"/>
                  <a:pt x="1834515" y="4670936"/>
                </a:cubicBezTo>
                <a:cubicBezTo>
                  <a:pt x="1829753" y="4651886"/>
                  <a:pt x="1821180" y="4629978"/>
                  <a:pt x="1850708" y="4620453"/>
                </a:cubicBezTo>
                <a:cubicBezTo>
                  <a:pt x="1876425" y="4612833"/>
                  <a:pt x="1899285" y="4585211"/>
                  <a:pt x="1927860" y="4624263"/>
                </a:cubicBezTo>
                <a:cubicBezTo>
                  <a:pt x="1962150" y="4669983"/>
                  <a:pt x="1994535" y="4671888"/>
                  <a:pt x="2044065" y="4640456"/>
                </a:cubicBezTo>
                <a:cubicBezTo>
                  <a:pt x="2121218" y="4583306"/>
                  <a:pt x="2134553" y="4496628"/>
                  <a:pt x="2145983" y="4464243"/>
                </a:cubicBezTo>
                <a:cubicBezTo>
                  <a:pt x="2150745" y="4450908"/>
                  <a:pt x="2157413" y="4442336"/>
                  <a:pt x="2170748" y="4436621"/>
                </a:cubicBezTo>
                <a:cubicBezTo>
                  <a:pt x="2401253" y="4345181"/>
                  <a:pt x="2631758" y="4252788"/>
                  <a:pt x="2861310" y="4160396"/>
                </a:cubicBezTo>
                <a:cubicBezTo>
                  <a:pt x="2873693" y="4155633"/>
                  <a:pt x="2882265" y="4152776"/>
                  <a:pt x="2888933" y="4168968"/>
                </a:cubicBezTo>
                <a:cubicBezTo>
                  <a:pt x="2904173" y="4204211"/>
                  <a:pt x="2931795" y="4228023"/>
                  <a:pt x="2963228" y="4248978"/>
                </a:cubicBezTo>
                <a:cubicBezTo>
                  <a:pt x="2988945" y="4266123"/>
                  <a:pt x="3013710" y="4283268"/>
                  <a:pt x="3039428" y="4299461"/>
                </a:cubicBezTo>
                <a:cubicBezTo>
                  <a:pt x="3053715" y="4308986"/>
                  <a:pt x="3059430" y="4318511"/>
                  <a:pt x="3053715" y="4337561"/>
                </a:cubicBezTo>
                <a:cubicBezTo>
                  <a:pt x="3038475" y="4388996"/>
                  <a:pt x="3005138" y="4427096"/>
                  <a:pt x="2966085" y="4459481"/>
                </a:cubicBezTo>
                <a:cubicBezTo>
                  <a:pt x="2928938" y="4490913"/>
                  <a:pt x="2895600" y="4531871"/>
                  <a:pt x="2837498" y="4522346"/>
                </a:cubicBezTo>
                <a:cubicBezTo>
                  <a:pt x="2832735" y="4521393"/>
                  <a:pt x="2826068" y="4521393"/>
                  <a:pt x="2826068" y="4529966"/>
                </a:cubicBezTo>
                <a:cubicBezTo>
                  <a:pt x="2887028" y="4540443"/>
                  <a:pt x="2947988" y="4550921"/>
                  <a:pt x="3007995" y="4562351"/>
                </a:cubicBezTo>
                <a:cubicBezTo>
                  <a:pt x="3113723" y="4582353"/>
                  <a:pt x="3213735" y="4575686"/>
                  <a:pt x="3307080" y="4513773"/>
                </a:cubicBezTo>
                <a:cubicBezTo>
                  <a:pt x="3359468" y="4478531"/>
                  <a:pt x="3420428" y="4458528"/>
                  <a:pt x="3481388" y="4445193"/>
                </a:cubicBezTo>
                <a:cubicBezTo>
                  <a:pt x="3597593" y="4419476"/>
                  <a:pt x="3696653" y="4361373"/>
                  <a:pt x="3770948" y="4270886"/>
                </a:cubicBezTo>
                <a:cubicBezTo>
                  <a:pt x="3819525" y="4212783"/>
                  <a:pt x="3881438" y="4204211"/>
                  <a:pt x="3947160" y="4195638"/>
                </a:cubicBezTo>
                <a:cubicBezTo>
                  <a:pt x="3962400" y="4193733"/>
                  <a:pt x="3966210" y="4199448"/>
                  <a:pt x="3962400" y="4213736"/>
                </a:cubicBezTo>
                <a:cubicBezTo>
                  <a:pt x="3956685" y="4240406"/>
                  <a:pt x="3940493" y="4260408"/>
                  <a:pt x="3919538" y="4276601"/>
                </a:cubicBezTo>
                <a:cubicBezTo>
                  <a:pt x="3888105" y="4301366"/>
                  <a:pt x="3855720" y="4325178"/>
                  <a:pt x="3824288" y="4349943"/>
                </a:cubicBezTo>
                <a:cubicBezTo>
                  <a:pt x="3768090" y="4394711"/>
                  <a:pt x="3739515" y="4452813"/>
                  <a:pt x="3745230" y="4526156"/>
                </a:cubicBezTo>
                <a:cubicBezTo>
                  <a:pt x="3748088" y="4558541"/>
                  <a:pt x="3740468" y="4588068"/>
                  <a:pt x="3726180" y="4617596"/>
                </a:cubicBezTo>
                <a:cubicBezTo>
                  <a:pt x="3716655" y="4636646"/>
                  <a:pt x="3707130" y="4656648"/>
                  <a:pt x="3696653" y="4675698"/>
                </a:cubicBezTo>
                <a:cubicBezTo>
                  <a:pt x="3689985" y="4687128"/>
                  <a:pt x="3690938" y="4696653"/>
                  <a:pt x="3699510" y="4707131"/>
                </a:cubicBezTo>
                <a:cubicBezTo>
                  <a:pt x="3730943" y="4748088"/>
                  <a:pt x="3728085" y="4771901"/>
                  <a:pt x="3692843" y="4809048"/>
                </a:cubicBezTo>
                <a:cubicBezTo>
                  <a:pt x="3672840" y="4830003"/>
                  <a:pt x="3648075" y="4845243"/>
                  <a:pt x="3626168" y="4864293"/>
                </a:cubicBezTo>
                <a:cubicBezTo>
                  <a:pt x="3688080" y="4861436"/>
                  <a:pt x="3743325" y="4844291"/>
                  <a:pt x="3779520" y="4789046"/>
                </a:cubicBezTo>
                <a:cubicBezTo>
                  <a:pt x="3802380" y="4754756"/>
                  <a:pt x="3822383" y="4717608"/>
                  <a:pt x="3848100" y="4686176"/>
                </a:cubicBezTo>
                <a:cubicBezTo>
                  <a:pt x="3877628" y="4649028"/>
                  <a:pt x="3893820" y="4608071"/>
                  <a:pt x="3896678" y="4561398"/>
                </a:cubicBezTo>
                <a:cubicBezTo>
                  <a:pt x="3898583" y="4526156"/>
                  <a:pt x="3915728" y="4500438"/>
                  <a:pt x="3946208" y="4482341"/>
                </a:cubicBezTo>
                <a:cubicBezTo>
                  <a:pt x="4036695" y="4426143"/>
                  <a:pt x="4134803" y="4408046"/>
                  <a:pt x="4239578" y="4420428"/>
                </a:cubicBezTo>
                <a:cubicBezTo>
                  <a:pt x="4270058" y="4424238"/>
                  <a:pt x="4273868" y="4434716"/>
                  <a:pt x="4257675" y="4460433"/>
                </a:cubicBezTo>
                <a:cubicBezTo>
                  <a:pt x="4244340" y="4481388"/>
                  <a:pt x="4222433" y="4492818"/>
                  <a:pt x="4203383" y="4506153"/>
                </a:cubicBezTo>
                <a:cubicBezTo>
                  <a:pt x="4168140" y="4531871"/>
                  <a:pt x="4147185" y="4563303"/>
                  <a:pt x="4157663" y="4608071"/>
                </a:cubicBezTo>
                <a:cubicBezTo>
                  <a:pt x="4163378" y="4632836"/>
                  <a:pt x="4159568" y="4654743"/>
                  <a:pt x="4146233" y="4676651"/>
                </a:cubicBezTo>
                <a:cubicBezTo>
                  <a:pt x="4137660" y="4689986"/>
                  <a:pt x="4139565" y="4700463"/>
                  <a:pt x="4153853" y="4708083"/>
                </a:cubicBezTo>
                <a:cubicBezTo>
                  <a:pt x="4163378" y="4713798"/>
                  <a:pt x="4172903" y="4719513"/>
                  <a:pt x="4179570" y="4727133"/>
                </a:cubicBezTo>
                <a:cubicBezTo>
                  <a:pt x="4201478" y="4749993"/>
                  <a:pt x="4218623" y="4747136"/>
                  <a:pt x="4241483" y="4726181"/>
                </a:cubicBezTo>
                <a:cubicBezTo>
                  <a:pt x="4276725" y="4693796"/>
                  <a:pt x="4296728" y="4697606"/>
                  <a:pt x="4328160" y="4734753"/>
                </a:cubicBezTo>
                <a:cubicBezTo>
                  <a:pt x="4354830" y="4765233"/>
                  <a:pt x="4372928" y="4801428"/>
                  <a:pt x="4394835" y="4834766"/>
                </a:cubicBezTo>
                <a:cubicBezTo>
                  <a:pt x="4426268" y="4883343"/>
                  <a:pt x="4462463" y="4927158"/>
                  <a:pt x="4512945" y="4957638"/>
                </a:cubicBezTo>
                <a:cubicBezTo>
                  <a:pt x="4581525" y="4999548"/>
                  <a:pt x="4653915" y="4996691"/>
                  <a:pt x="4725353" y="4969068"/>
                </a:cubicBezTo>
                <a:cubicBezTo>
                  <a:pt x="4784408" y="4947160"/>
                  <a:pt x="4803458" y="4850006"/>
                  <a:pt x="4758690" y="4816668"/>
                </a:cubicBezTo>
                <a:cubicBezTo>
                  <a:pt x="4755833" y="4850958"/>
                  <a:pt x="4737735" y="4870961"/>
                  <a:pt x="4705350" y="4877628"/>
                </a:cubicBezTo>
                <a:cubicBezTo>
                  <a:pt x="4672965" y="4884296"/>
                  <a:pt x="4650105" y="4871913"/>
                  <a:pt x="4631055" y="4845243"/>
                </a:cubicBezTo>
                <a:cubicBezTo>
                  <a:pt x="4605338" y="4809048"/>
                  <a:pt x="4578668" y="4772853"/>
                  <a:pt x="4565333" y="4729991"/>
                </a:cubicBezTo>
                <a:cubicBezTo>
                  <a:pt x="4548188" y="4671888"/>
                  <a:pt x="4521518" y="4619501"/>
                  <a:pt x="4486275" y="4570923"/>
                </a:cubicBezTo>
                <a:cubicBezTo>
                  <a:pt x="4471035" y="4549968"/>
                  <a:pt x="4458653" y="4525203"/>
                  <a:pt x="4464368" y="4497581"/>
                </a:cubicBezTo>
                <a:cubicBezTo>
                  <a:pt x="4483418" y="4401378"/>
                  <a:pt x="4518660" y="4315653"/>
                  <a:pt x="4625340" y="4286126"/>
                </a:cubicBezTo>
                <a:cubicBezTo>
                  <a:pt x="4630103" y="4284221"/>
                  <a:pt x="4634865" y="4281363"/>
                  <a:pt x="4640580" y="4279458"/>
                </a:cubicBezTo>
                <a:cubicBezTo>
                  <a:pt x="4703445" y="4250883"/>
                  <a:pt x="4757738" y="4213736"/>
                  <a:pt x="4777740" y="4141346"/>
                </a:cubicBezTo>
                <a:cubicBezTo>
                  <a:pt x="4782503" y="4125153"/>
                  <a:pt x="4792028" y="4109913"/>
                  <a:pt x="4805363" y="4097530"/>
                </a:cubicBezTo>
                <a:cubicBezTo>
                  <a:pt x="4811078" y="4091815"/>
                  <a:pt x="4817745" y="4084196"/>
                  <a:pt x="4827270" y="4084196"/>
                </a:cubicBezTo>
                <a:cubicBezTo>
                  <a:pt x="4856798" y="4085148"/>
                  <a:pt x="4886325" y="4084196"/>
                  <a:pt x="4903470" y="4116580"/>
                </a:cubicBezTo>
                <a:cubicBezTo>
                  <a:pt x="4922520" y="4150871"/>
                  <a:pt x="4922520" y="4174683"/>
                  <a:pt x="4897755" y="4203258"/>
                </a:cubicBezTo>
                <a:cubicBezTo>
                  <a:pt x="4887278" y="4215641"/>
                  <a:pt x="4875848" y="4227071"/>
                  <a:pt x="4863465" y="4238501"/>
                </a:cubicBezTo>
                <a:cubicBezTo>
                  <a:pt x="4837748" y="4263266"/>
                  <a:pt x="4830128" y="4290888"/>
                  <a:pt x="4835843" y="4327083"/>
                </a:cubicBezTo>
                <a:cubicBezTo>
                  <a:pt x="4843463" y="4373756"/>
                  <a:pt x="4870133" y="4416618"/>
                  <a:pt x="4870133" y="4461386"/>
                </a:cubicBezTo>
                <a:cubicBezTo>
                  <a:pt x="4871085" y="4513773"/>
                  <a:pt x="4898708" y="4532823"/>
                  <a:pt x="4939665" y="4545206"/>
                </a:cubicBezTo>
                <a:cubicBezTo>
                  <a:pt x="4945380" y="4547111"/>
                  <a:pt x="4952048" y="4549016"/>
                  <a:pt x="4957763" y="4552826"/>
                </a:cubicBezTo>
                <a:cubicBezTo>
                  <a:pt x="4981575" y="4566161"/>
                  <a:pt x="4993958" y="4565208"/>
                  <a:pt x="5006340" y="4534728"/>
                </a:cubicBezTo>
                <a:cubicBezTo>
                  <a:pt x="5034915" y="4464243"/>
                  <a:pt x="5093970" y="4452813"/>
                  <a:pt x="5152073" y="4501391"/>
                </a:cubicBezTo>
                <a:cubicBezTo>
                  <a:pt x="5155883" y="4505201"/>
                  <a:pt x="5160645" y="4508058"/>
                  <a:pt x="5164455" y="4511868"/>
                </a:cubicBezTo>
                <a:cubicBezTo>
                  <a:pt x="5196840" y="4546158"/>
                  <a:pt x="5235893" y="4566161"/>
                  <a:pt x="5283518" y="4569971"/>
                </a:cubicBezTo>
                <a:cubicBezTo>
                  <a:pt x="5340668" y="4574733"/>
                  <a:pt x="5395913" y="4591878"/>
                  <a:pt x="5454015" y="4586163"/>
                </a:cubicBezTo>
                <a:cubicBezTo>
                  <a:pt x="5492115" y="4582353"/>
                  <a:pt x="5519738" y="4564256"/>
                  <a:pt x="5533073" y="4528061"/>
                </a:cubicBezTo>
                <a:cubicBezTo>
                  <a:pt x="5548313" y="4489008"/>
                  <a:pt x="5544503" y="4450908"/>
                  <a:pt x="5517833" y="4410903"/>
                </a:cubicBezTo>
                <a:cubicBezTo>
                  <a:pt x="5514975" y="4423286"/>
                  <a:pt x="5512118" y="4430906"/>
                  <a:pt x="5511165" y="4437573"/>
                </a:cubicBezTo>
                <a:cubicBezTo>
                  <a:pt x="5503545" y="4476626"/>
                  <a:pt x="5494973" y="4484246"/>
                  <a:pt x="5454015" y="4483293"/>
                </a:cubicBezTo>
                <a:cubicBezTo>
                  <a:pt x="5414010" y="4482341"/>
                  <a:pt x="5380673" y="4466148"/>
                  <a:pt x="5353050" y="4437573"/>
                </a:cubicBezTo>
                <a:cubicBezTo>
                  <a:pt x="5328285" y="4411856"/>
                  <a:pt x="5305425" y="4384233"/>
                  <a:pt x="5282565" y="4356611"/>
                </a:cubicBezTo>
                <a:cubicBezTo>
                  <a:pt x="5238750" y="4305176"/>
                  <a:pt x="5185410" y="4270886"/>
                  <a:pt x="5115878" y="4266123"/>
                </a:cubicBezTo>
                <a:cubicBezTo>
                  <a:pt x="5100638" y="4265171"/>
                  <a:pt x="5093970" y="4258503"/>
                  <a:pt x="5093970" y="4244216"/>
                </a:cubicBezTo>
                <a:cubicBezTo>
                  <a:pt x="5090160" y="4159443"/>
                  <a:pt x="5083493" y="4075623"/>
                  <a:pt x="5083493" y="3990851"/>
                </a:cubicBezTo>
                <a:cubicBezTo>
                  <a:pt x="5083493" y="3924176"/>
                  <a:pt x="5120640" y="3869883"/>
                  <a:pt x="5159693" y="3818448"/>
                </a:cubicBezTo>
                <a:cubicBezTo>
                  <a:pt x="5207318" y="3755583"/>
                  <a:pt x="5263515" y="3696528"/>
                  <a:pt x="5293043" y="3623186"/>
                </a:cubicBezTo>
                <a:cubicBezTo>
                  <a:pt x="5329238" y="3535555"/>
                  <a:pt x="5388293" y="3469833"/>
                  <a:pt x="5463540" y="3415540"/>
                </a:cubicBezTo>
                <a:cubicBezTo>
                  <a:pt x="5514023" y="3378393"/>
                  <a:pt x="5564505" y="3340293"/>
                  <a:pt x="5606415" y="3293621"/>
                </a:cubicBezTo>
                <a:cubicBezTo>
                  <a:pt x="5666423" y="3225993"/>
                  <a:pt x="5690235" y="3147888"/>
                  <a:pt x="5673090" y="3059305"/>
                </a:cubicBezTo>
                <a:cubicBezTo>
                  <a:pt x="5669280" y="3037398"/>
                  <a:pt x="5674043" y="3028826"/>
                  <a:pt x="5694045" y="3021205"/>
                </a:cubicBezTo>
                <a:cubicBezTo>
                  <a:pt x="5823585" y="2969771"/>
                  <a:pt x="5954078" y="2919288"/>
                  <a:pt x="6082665" y="2864996"/>
                </a:cubicBezTo>
                <a:cubicBezTo>
                  <a:pt x="6126480" y="2845946"/>
                  <a:pt x="6164580" y="2843088"/>
                  <a:pt x="6204585" y="2869758"/>
                </a:cubicBezTo>
                <a:cubicBezTo>
                  <a:pt x="6221730" y="2880236"/>
                  <a:pt x="6241733" y="2887855"/>
                  <a:pt x="6260783" y="2880236"/>
                </a:cubicBezTo>
                <a:cubicBezTo>
                  <a:pt x="6311265" y="2861186"/>
                  <a:pt x="6362700" y="2841183"/>
                  <a:pt x="6395085" y="2793558"/>
                </a:cubicBezTo>
                <a:cubicBezTo>
                  <a:pt x="6402705" y="2782128"/>
                  <a:pt x="6411278" y="2778318"/>
                  <a:pt x="6424613" y="2776413"/>
                </a:cubicBezTo>
                <a:cubicBezTo>
                  <a:pt x="6477953" y="2768793"/>
                  <a:pt x="6477000" y="2768793"/>
                  <a:pt x="6466523" y="2717358"/>
                </a:cubicBezTo>
                <a:cubicBezTo>
                  <a:pt x="6466523" y="2716405"/>
                  <a:pt x="6468428" y="2714501"/>
                  <a:pt x="6471285" y="2711643"/>
                </a:cubicBezTo>
                <a:cubicBezTo>
                  <a:pt x="6484620" y="2721168"/>
                  <a:pt x="6497003" y="2730693"/>
                  <a:pt x="6510338" y="2740218"/>
                </a:cubicBezTo>
                <a:cubicBezTo>
                  <a:pt x="6525578" y="2751648"/>
                  <a:pt x="6541770" y="2760221"/>
                  <a:pt x="6559868" y="2762126"/>
                </a:cubicBezTo>
                <a:cubicBezTo>
                  <a:pt x="6630353" y="2766888"/>
                  <a:pt x="6697028" y="2762126"/>
                  <a:pt x="6742748" y="2696403"/>
                </a:cubicBezTo>
                <a:cubicBezTo>
                  <a:pt x="6748463" y="2687830"/>
                  <a:pt x="6757035" y="2680211"/>
                  <a:pt x="6765608" y="2673543"/>
                </a:cubicBezTo>
                <a:cubicBezTo>
                  <a:pt x="6782753" y="2661161"/>
                  <a:pt x="6783705" y="2646873"/>
                  <a:pt x="6775133" y="2628776"/>
                </a:cubicBezTo>
                <a:cubicBezTo>
                  <a:pt x="6770370" y="2618298"/>
                  <a:pt x="6759893" y="2605915"/>
                  <a:pt x="6766560" y="2592580"/>
                </a:cubicBezTo>
                <a:cubicBezTo>
                  <a:pt x="6772275" y="2582103"/>
                  <a:pt x="6840855" y="2564005"/>
                  <a:pt x="6854190" y="2568768"/>
                </a:cubicBezTo>
                <a:cubicBezTo>
                  <a:pt x="6923723" y="2598296"/>
                  <a:pt x="6996113" y="2598296"/>
                  <a:pt x="7067550" y="2580198"/>
                </a:cubicBezTo>
                <a:cubicBezTo>
                  <a:pt x="7146608" y="2559243"/>
                  <a:pt x="7217093" y="2521143"/>
                  <a:pt x="7276148" y="2462088"/>
                </a:cubicBezTo>
                <a:cubicBezTo>
                  <a:pt x="7159943" y="2474471"/>
                  <a:pt x="7056120" y="2555433"/>
                  <a:pt x="6925628" y="2526858"/>
                </a:cubicBezTo>
                <a:cubicBezTo>
                  <a:pt x="6941820" y="2520190"/>
                  <a:pt x="6952298" y="2514476"/>
                  <a:pt x="6962775" y="2510665"/>
                </a:cubicBezTo>
                <a:cubicBezTo>
                  <a:pt x="7379970" y="2344930"/>
                  <a:pt x="7799070" y="2181101"/>
                  <a:pt x="8211503" y="2002983"/>
                </a:cubicBezTo>
                <a:cubicBezTo>
                  <a:pt x="8245793" y="1987743"/>
                  <a:pt x="8281988" y="1975361"/>
                  <a:pt x="8311515" y="1950595"/>
                </a:cubicBezTo>
                <a:cubicBezTo>
                  <a:pt x="8311515" y="1940118"/>
                  <a:pt x="8311515" y="1928688"/>
                  <a:pt x="8311515" y="1918211"/>
                </a:cubicBezTo>
                <a:cubicBezTo>
                  <a:pt x="8301990" y="1900113"/>
                  <a:pt x="8282940" y="1879158"/>
                  <a:pt x="8252460" y="1882968"/>
                </a:cubicBezTo>
                <a:close/>
                <a:moveTo>
                  <a:pt x="3441383" y="2204913"/>
                </a:moveTo>
                <a:cubicBezTo>
                  <a:pt x="3373755" y="2183958"/>
                  <a:pt x="3306128" y="2159193"/>
                  <a:pt x="3234690" y="2153478"/>
                </a:cubicBezTo>
                <a:cubicBezTo>
                  <a:pt x="3211830" y="2151573"/>
                  <a:pt x="3188018" y="2151573"/>
                  <a:pt x="3162300" y="2140143"/>
                </a:cubicBezTo>
                <a:cubicBezTo>
                  <a:pt x="3272790" y="2112521"/>
                  <a:pt x="3377565" y="2120141"/>
                  <a:pt x="3482340" y="2153478"/>
                </a:cubicBezTo>
                <a:cubicBezTo>
                  <a:pt x="3537585" y="2171576"/>
                  <a:pt x="3592830" y="2190626"/>
                  <a:pt x="3651885" y="2198246"/>
                </a:cubicBezTo>
                <a:cubicBezTo>
                  <a:pt x="3581400" y="2223011"/>
                  <a:pt x="3510915" y="2226821"/>
                  <a:pt x="3441383" y="2204913"/>
                </a:cubicBezTo>
                <a:close/>
                <a:moveTo>
                  <a:pt x="3643313" y="4098483"/>
                </a:moveTo>
                <a:cubicBezTo>
                  <a:pt x="3576638" y="4208021"/>
                  <a:pt x="3483293" y="4278506"/>
                  <a:pt x="3355658" y="4301366"/>
                </a:cubicBezTo>
                <a:cubicBezTo>
                  <a:pt x="3298508" y="4311843"/>
                  <a:pt x="3241358" y="4325178"/>
                  <a:pt x="3188018" y="4353753"/>
                </a:cubicBezTo>
                <a:cubicBezTo>
                  <a:pt x="3247073" y="4250883"/>
                  <a:pt x="3322320" y="4165158"/>
                  <a:pt x="3435668" y="4121343"/>
                </a:cubicBezTo>
                <a:cubicBezTo>
                  <a:pt x="3515678" y="4090863"/>
                  <a:pt x="3594735" y="4059430"/>
                  <a:pt x="3680460" y="4033713"/>
                </a:cubicBezTo>
                <a:cubicBezTo>
                  <a:pt x="3668078" y="4055621"/>
                  <a:pt x="3655695" y="4077528"/>
                  <a:pt x="3643313" y="4098483"/>
                </a:cubicBezTo>
                <a:close/>
                <a:moveTo>
                  <a:pt x="6054090" y="2764983"/>
                </a:moveTo>
                <a:cubicBezTo>
                  <a:pt x="5919788" y="2819276"/>
                  <a:pt x="5784533" y="2872615"/>
                  <a:pt x="5650230" y="2926908"/>
                </a:cubicBezTo>
                <a:cubicBezTo>
                  <a:pt x="5630228" y="2935480"/>
                  <a:pt x="5616893" y="2934528"/>
                  <a:pt x="5603558" y="2915478"/>
                </a:cubicBezTo>
                <a:cubicBezTo>
                  <a:pt x="5591175" y="2897380"/>
                  <a:pt x="5575935" y="2882140"/>
                  <a:pt x="5561648" y="2865948"/>
                </a:cubicBezTo>
                <a:cubicBezTo>
                  <a:pt x="5519738" y="2817371"/>
                  <a:pt x="5466398" y="2793558"/>
                  <a:pt x="5402580" y="2787843"/>
                </a:cubicBezTo>
                <a:cubicBezTo>
                  <a:pt x="5327333" y="2780223"/>
                  <a:pt x="5251133" y="2781176"/>
                  <a:pt x="5174933" y="2780223"/>
                </a:cubicBezTo>
                <a:cubicBezTo>
                  <a:pt x="5145405" y="2780223"/>
                  <a:pt x="5115878" y="2772603"/>
                  <a:pt x="5105400" y="2747838"/>
                </a:cubicBezTo>
                <a:cubicBezTo>
                  <a:pt x="5093970" y="2721168"/>
                  <a:pt x="5104448" y="2690688"/>
                  <a:pt x="5122545" y="2665923"/>
                </a:cubicBezTo>
                <a:cubicBezTo>
                  <a:pt x="5140643" y="2642111"/>
                  <a:pt x="5166360" y="2630680"/>
                  <a:pt x="5193030" y="2622108"/>
                </a:cubicBezTo>
                <a:cubicBezTo>
                  <a:pt x="5238750" y="2607821"/>
                  <a:pt x="5286375" y="2603058"/>
                  <a:pt x="5334000" y="2600201"/>
                </a:cubicBezTo>
                <a:cubicBezTo>
                  <a:pt x="5371148" y="2598296"/>
                  <a:pt x="5378768" y="2612583"/>
                  <a:pt x="5366385" y="2647826"/>
                </a:cubicBezTo>
                <a:cubicBezTo>
                  <a:pt x="5341620" y="2719263"/>
                  <a:pt x="5323523" y="2716405"/>
                  <a:pt x="5414963" y="2713548"/>
                </a:cubicBezTo>
                <a:cubicBezTo>
                  <a:pt x="5468303" y="2712596"/>
                  <a:pt x="5518785" y="2697355"/>
                  <a:pt x="5567363" y="2672590"/>
                </a:cubicBezTo>
                <a:cubicBezTo>
                  <a:pt x="5647373" y="2631633"/>
                  <a:pt x="5728335" y="2592580"/>
                  <a:pt x="5808345" y="2551623"/>
                </a:cubicBezTo>
                <a:cubicBezTo>
                  <a:pt x="5824538" y="2544003"/>
                  <a:pt x="5835015" y="2544003"/>
                  <a:pt x="5849303" y="2555433"/>
                </a:cubicBezTo>
                <a:cubicBezTo>
                  <a:pt x="5905500" y="2598296"/>
                  <a:pt x="5965508" y="2634490"/>
                  <a:pt x="6014085" y="2686878"/>
                </a:cubicBezTo>
                <a:cubicBezTo>
                  <a:pt x="6032183" y="2706880"/>
                  <a:pt x="6058853" y="2707833"/>
                  <a:pt x="6083618" y="2706880"/>
                </a:cubicBezTo>
                <a:cubicBezTo>
                  <a:pt x="6096953" y="2705928"/>
                  <a:pt x="6109335" y="2704976"/>
                  <a:pt x="6132195" y="2702118"/>
                </a:cubicBezTo>
                <a:cubicBezTo>
                  <a:pt x="6106478" y="2732598"/>
                  <a:pt x="6083618" y="2752601"/>
                  <a:pt x="6054090" y="2764983"/>
                </a:cubicBezTo>
                <a:close/>
                <a:moveTo>
                  <a:pt x="7141845" y="2294448"/>
                </a:moveTo>
                <a:cubicBezTo>
                  <a:pt x="7148513" y="2270636"/>
                  <a:pt x="7153275" y="2249680"/>
                  <a:pt x="7158990" y="2228726"/>
                </a:cubicBezTo>
                <a:cubicBezTo>
                  <a:pt x="7178993" y="2248728"/>
                  <a:pt x="7197090" y="2267778"/>
                  <a:pt x="7218045" y="2289686"/>
                </a:cubicBezTo>
                <a:cubicBezTo>
                  <a:pt x="7193280" y="2290638"/>
                  <a:pt x="7169468" y="2292543"/>
                  <a:pt x="7141845" y="2294448"/>
                </a:cubicBezTo>
                <a:close/>
              </a:path>
            </a:pathLst>
          </a:custGeom>
          <a:solidFill>
            <a:srgbClr val="02020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377" name="그룹 93">
            <a:extLst>
              <a:ext uri="{FF2B5EF4-FFF2-40B4-BE49-F238E27FC236}">
                <a16:creationId xmlns:a16="http://schemas.microsoft.com/office/drawing/2014/main" id="{019DC6CD-CBD4-48AF-822C-6D94024D0753}"/>
              </a:ext>
            </a:extLst>
          </p:cNvPr>
          <p:cNvGrpSpPr/>
          <p:nvPr/>
        </p:nvGrpSpPr>
        <p:grpSpPr>
          <a:xfrm>
            <a:off x="3782375" y="1656738"/>
            <a:ext cx="2236571" cy="3377422"/>
            <a:chOff x="3944163" y="940693"/>
            <a:chExt cx="2236571" cy="3377422"/>
          </a:xfrm>
        </p:grpSpPr>
        <p:sp>
          <p:nvSpPr>
            <p:cNvPr id="1378" name="TextBox 1377">
              <a:extLst>
                <a:ext uri="{FF2B5EF4-FFF2-40B4-BE49-F238E27FC236}">
                  <a16:creationId xmlns:a16="http://schemas.microsoft.com/office/drawing/2014/main" id="{63F02DDE-5F8E-421E-9E73-C3B590C62E81}"/>
                </a:ext>
              </a:extLst>
            </p:cNvPr>
            <p:cNvSpPr txBox="1"/>
            <p:nvPr/>
          </p:nvSpPr>
          <p:spPr>
            <a:xfrm>
              <a:off x="3944164" y="1271127"/>
              <a:ext cx="223657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79" name="TextBox 1378">
              <a:extLst>
                <a:ext uri="{FF2B5EF4-FFF2-40B4-BE49-F238E27FC236}">
                  <a16:creationId xmlns:a16="http://schemas.microsoft.com/office/drawing/2014/main" id="{790EA2D5-A8AC-42A9-AF81-11F4D82E98D4}"/>
                </a:ext>
              </a:extLst>
            </p:cNvPr>
            <p:cNvSpPr txBox="1"/>
            <p:nvPr/>
          </p:nvSpPr>
          <p:spPr>
            <a:xfrm>
              <a:off x="3944163" y="940693"/>
              <a:ext cx="22365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5" grpId="0"/>
    </p:bldLst>
  </p:timing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11313</TotalTime>
  <Words>104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49</cp:revision>
  <dcterms:created xsi:type="dcterms:W3CDTF">2018-02-18T19:39:47Z</dcterms:created>
  <dcterms:modified xsi:type="dcterms:W3CDTF">2021-04-16T09:00:17Z</dcterms:modified>
</cp:coreProperties>
</file>