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53" name="Group 1152">
            <a:extLst>
              <a:ext uri="{FF2B5EF4-FFF2-40B4-BE49-F238E27FC236}">
                <a16:creationId xmlns:a16="http://schemas.microsoft.com/office/drawing/2014/main" id="{4C9CD475-51B1-4D94-A660-E7A6CB3D889D}"/>
              </a:ext>
            </a:extLst>
          </p:cNvPr>
          <p:cNvGrpSpPr/>
          <p:nvPr/>
        </p:nvGrpSpPr>
        <p:grpSpPr>
          <a:xfrm>
            <a:off x="5810781" y="1569318"/>
            <a:ext cx="5387348" cy="4743506"/>
            <a:chOff x="5339907" y="724317"/>
            <a:chExt cx="6377020" cy="5614902"/>
          </a:xfrm>
        </p:grpSpPr>
        <p:grpSp>
          <p:nvGrpSpPr>
            <p:cNvPr id="1111" name="Group 1110">
              <a:extLst>
                <a:ext uri="{FF2B5EF4-FFF2-40B4-BE49-F238E27FC236}">
                  <a16:creationId xmlns:a16="http://schemas.microsoft.com/office/drawing/2014/main" id="{361B02B7-EE8F-4F59-BB4E-C2D11E77BAEB}"/>
                </a:ext>
              </a:extLst>
            </p:cNvPr>
            <p:cNvGrpSpPr/>
            <p:nvPr/>
          </p:nvGrpSpPr>
          <p:grpSpPr>
            <a:xfrm>
              <a:off x="7265477" y="3614646"/>
              <a:ext cx="2525880" cy="2724573"/>
              <a:chOff x="7699225" y="3614646"/>
              <a:chExt cx="2525880" cy="2724573"/>
            </a:xfrm>
          </p:grpSpPr>
          <p:grpSp>
            <p:nvGrpSpPr>
              <p:cNvPr id="1112" name="Graphic 56">
                <a:extLst>
                  <a:ext uri="{FF2B5EF4-FFF2-40B4-BE49-F238E27FC236}">
                    <a16:creationId xmlns:a16="http://schemas.microsoft.com/office/drawing/2014/main" id="{9C5FB215-89AD-4D09-9E3D-92A1BBF7A5A3}"/>
                  </a:ext>
                </a:extLst>
              </p:cNvPr>
              <p:cNvGrpSpPr/>
              <p:nvPr/>
            </p:nvGrpSpPr>
            <p:grpSpPr>
              <a:xfrm>
                <a:off x="7699225" y="3614646"/>
                <a:ext cx="1041198" cy="2724573"/>
                <a:chOff x="7281267" y="102961"/>
                <a:chExt cx="1041198" cy="2724573"/>
              </a:xfrm>
            </p:grpSpPr>
            <p:sp>
              <p:nvSpPr>
                <p:cNvPr id="1122" name="Freeform: Shape 1121">
                  <a:extLst>
                    <a:ext uri="{FF2B5EF4-FFF2-40B4-BE49-F238E27FC236}">
                      <a16:creationId xmlns:a16="http://schemas.microsoft.com/office/drawing/2014/main" id="{BB70FEDC-6E89-4956-B05D-4B8639FE00AD}"/>
                    </a:ext>
                  </a:extLst>
                </p:cNvPr>
                <p:cNvSpPr/>
                <p:nvPr/>
              </p:nvSpPr>
              <p:spPr>
                <a:xfrm>
                  <a:off x="7280760" y="103402"/>
                  <a:ext cx="1038081" cy="2724573"/>
                </a:xfrm>
                <a:custGeom>
                  <a:avLst/>
                  <a:gdLst>
                    <a:gd name="connsiteX0" fmla="*/ 749609 w 1038080"/>
                    <a:gd name="connsiteY0" fmla="*/ 2580733 h 2724573"/>
                    <a:gd name="connsiteX1" fmla="*/ 745244 w 1038080"/>
                    <a:gd name="connsiteY1" fmla="*/ 2583539 h 2724573"/>
                    <a:gd name="connsiteX2" fmla="*/ 546357 w 1038080"/>
                    <a:gd name="connsiteY2" fmla="*/ 2693270 h 2724573"/>
                    <a:gd name="connsiteX3" fmla="*/ 448783 w 1038080"/>
                    <a:gd name="connsiteY3" fmla="*/ 2717274 h 2724573"/>
                    <a:gd name="connsiteX4" fmla="*/ 185990 w 1038080"/>
                    <a:gd name="connsiteY4" fmla="*/ 2696699 h 2724573"/>
                    <a:gd name="connsiteX5" fmla="*/ 76259 w 1038080"/>
                    <a:gd name="connsiteY5" fmla="*/ 2635287 h 2724573"/>
                    <a:gd name="connsiteX6" fmla="*/ 819 w 1038080"/>
                    <a:gd name="connsiteY6" fmla="*/ 2495006 h 2724573"/>
                    <a:gd name="connsiteX7" fmla="*/ 15782 w 1038080"/>
                    <a:gd name="connsiteY7" fmla="*/ 2394939 h 2724573"/>
                    <a:gd name="connsiteX8" fmla="*/ 66595 w 1038080"/>
                    <a:gd name="connsiteY8" fmla="*/ 2295495 h 2724573"/>
                    <a:gd name="connsiteX9" fmla="*/ 79376 w 1038080"/>
                    <a:gd name="connsiteY9" fmla="*/ 2283025 h 2724573"/>
                    <a:gd name="connsiteX10" fmla="*/ 109926 w 1038080"/>
                    <a:gd name="connsiteY10" fmla="*/ 2293001 h 2724573"/>
                    <a:gd name="connsiteX11" fmla="*/ 117408 w 1038080"/>
                    <a:gd name="connsiteY11" fmla="*/ 2319810 h 2724573"/>
                    <a:gd name="connsiteX12" fmla="*/ 189107 w 1038080"/>
                    <a:gd name="connsiteY12" fmla="*/ 2424242 h 2724573"/>
                    <a:gd name="connsiteX13" fmla="*/ 278575 w 1038080"/>
                    <a:gd name="connsiteY13" fmla="*/ 2450116 h 2724573"/>
                    <a:gd name="connsiteX14" fmla="*/ 421662 w 1038080"/>
                    <a:gd name="connsiteY14" fmla="*/ 2412084 h 2724573"/>
                    <a:gd name="connsiteX15" fmla="*/ 513624 w 1038080"/>
                    <a:gd name="connsiteY15" fmla="*/ 2307029 h 2724573"/>
                    <a:gd name="connsiteX16" fmla="*/ 542616 w 1038080"/>
                    <a:gd name="connsiteY16" fmla="*/ 2186075 h 2724573"/>
                    <a:gd name="connsiteX17" fmla="*/ 533887 w 1038080"/>
                    <a:gd name="connsiteY17" fmla="*/ 1963807 h 2724573"/>
                    <a:gd name="connsiteX18" fmla="*/ 505207 w 1038080"/>
                    <a:gd name="connsiteY18" fmla="*/ 1810122 h 2724573"/>
                    <a:gd name="connsiteX19" fmla="*/ 466241 w 1038080"/>
                    <a:gd name="connsiteY19" fmla="*/ 1667658 h 2724573"/>
                    <a:gd name="connsiteX20" fmla="*/ 462811 w 1038080"/>
                    <a:gd name="connsiteY20" fmla="*/ 1653630 h 2724573"/>
                    <a:gd name="connsiteX21" fmla="*/ 472164 w 1038080"/>
                    <a:gd name="connsiteY21" fmla="*/ 1632744 h 2724573"/>
                    <a:gd name="connsiteX22" fmla="*/ 494920 w 1038080"/>
                    <a:gd name="connsiteY22" fmla="*/ 1634303 h 2724573"/>
                    <a:gd name="connsiteX23" fmla="*/ 503337 w 1038080"/>
                    <a:gd name="connsiteY23" fmla="*/ 1643966 h 2724573"/>
                    <a:gd name="connsiteX24" fmla="*/ 567866 w 1038080"/>
                    <a:gd name="connsiteY24" fmla="*/ 1717848 h 2724573"/>
                    <a:gd name="connsiteX25" fmla="*/ 572542 w 1038080"/>
                    <a:gd name="connsiteY25" fmla="*/ 1720342 h 2724573"/>
                    <a:gd name="connsiteX26" fmla="*/ 567866 w 1038080"/>
                    <a:gd name="connsiteY26" fmla="*/ 1684492 h 2724573"/>
                    <a:gd name="connsiteX27" fmla="*/ 531082 w 1038080"/>
                    <a:gd name="connsiteY27" fmla="*/ 1416399 h 2724573"/>
                    <a:gd name="connsiteX28" fmla="*/ 513624 w 1038080"/>
                    <a:gd name="connsiteY28" fmla="*/ 1272377 h 2724573"/>
                    <a:gd name="connsiteX29" fmla="*/ 487439 w 1038080"/>
                    <a:gd name="connsiteY29" fmla="*/ 1031093 h 2724573"/>
                    <a:gd name="connsiteX30" fmla="*/ 475904 w 1038080"/>
                    <a:gd name="connsiteY30" fmla="*/ 918868 h 2724573"/>
                    <a:gd name="connsiteX31" fmla="*/ 464370 w 1038080"/>
                    <a:gd name="connsiteY31" fmla="*/ 807579 h 2724573"/>
                    <a:gd name="connsiteX32" fmla="*/ 457824 w 1038080"/>
                    <a:gd name="connsiteY32" fmla="*/ 709693 h 2724573"/>
                    <a:gd name="connsiteX33" fmla="*/ 447848 w 1038080"/>
                    <a:gd name="connsiteY33" fmla="*/ 571594 h 2724573"/>
                    <a:gd name="connsiteX34" fmla="*/ 441302 w 1038080"/>
                    <a:gd name="connsiteY34" fmla="*/ 409492 h 2724573"/>
                    <a:gd name="connsiteX35" fmla="*/ 441302 w 1038080"/>
                    <a:gd name="connsiteY35" fmla="*/ 215592 h 2724573"/>
                    <a:gd name="connsiteX36" fmla="*/ 457824 w 1038080"/>
                    <a:gd name="connsiteY36" fmla="*/ 46631 h 2724573"/>
                    <a:gd name="connsiteX37" fmla="*/ 464058 w 1038080"/>
                    <a:gd name="connsiteY37" fmla="*/ 18575 h 2724573"/>
                    <a:gd name="connsiteX38" fmla="*/ 492115 w 1038080"/>
                    <a:gd name="connsiteY38" fmla="*/ 1117 h 2724573"/>
                    <a:gd name="connsiteX39" fmla="*/ 573166 w 1038080"/>
                    <a:gd name="connsiteY39" fmla="*/ 20445 h 2724573"/>
                    <a:gd name="connsiteX40" fmla="*/ 733710 w 1038080"/>
                    <a:gd name="connsiteY40" fmla="*/ 42578 h 2724573"/>
                    <a:gd name="connsiteX41" fmla="*/ 836271 w 1038080"/>
                    <a:gd name="connsiteY41" fmla="*/ 35097 h 2724573"/>
                    <a:gd name="connsiteX42" fmla="*/ 895501 w 1038080"/>
                    <a:gd name="connsiteY42" fmla="*/ 7352 h 2724573"/>
                    <a:gd name="connsiteX43" fmla="*/ 909529 w 1038080"/>
                    <a:gd name="connsiteY43" fmla="*/ 806 h 2724573"/>
                    <a:gd name="connsiteX44" fmla="*/ 934468 w 1038080"/>
                    <a:gd name="connsiteY44" fmla="*/ 23874 h 2724573"/>
                    <a:gd name="connsiteX45" fmla="*/ 934780 w 1038080"/>
                    <a:gd name="connsiteY45" fmla="*/ 187535 h 2724573"/>
                    <a:gd name="connsiteX46" fmla="*/ 934156 w 1038080"/>
                    <a:gd name="connsiteY46" fmla="*/ 299449 h 2724573"/>
                    <a:gd name="connsiteX47" fmla="*/ 935091 w 1038080"/>
                    <a:gd name="connsiteY47" fmla="*/ 463110 h 2724573"/>
                    <a:gd name="connsiteX48" fmla="*/ 934156 w 1038080"/>
                    <a:gd name="connsiteY48" fmla="*/ 727462 h 2724573"/>
                    <a:gd name="connsiteX49" fmla="*/ 935403 w 1038080"/>
                    <a:gd name="connsiteY49" fmla="*/ 886136 h 2724573"/>
                    <a:gd name="connsiteX50" fmla="*/ 933533 w 1038080"/>
                    <a:gd name="connsiteY50" fmla="*/ 1186961 h 2724573"/>
                    <a:gd name="connsiteX51" fmla="*/ 928233 w 1038080"/>
                    <a:gd name="connsiteY51" fmla="*/ 1538911 h 2724573"/>
                    <a:gd name="connsiteX52" fmla="*/ 922934 w 1038080"/>
                    <a:gd name="connsiteY52" fmla="*/ 1667347 h 2724573"/>
                    <a:gd name="connsiteX53" fmla="*/ 918569 w 1038080"/>
                    <a:gd name="connsiteY53" fmla="*/ 1777701 h 2724573"/>
                    <a:gd name="connsiteX54" fmla="*/ 929168 w 1038080"/>
                    <a:gd name="connsiteY54" fmla="*/ 1784559 h 2724573"/>
                    <a:gd name="connsiteX55" fmla="*/ 967200 w 1038080"/>
                    <a:gd name="connsiteY55" fmla="*/ 1767414 h 2724573"/>
                    <a:gd name="connsiteX56" fmla="*/ 990580 w 1038080"/>
                    <a:gd name="connsiteY56" fmla="*/ 1773025 h 2724573"/>
                    <a:gd name="connsiteX57" fmla="*/ 991516 w 1038080"/>
                    <a:gd name="connsiteY57" fmla="*/ 1797652 h 2724573"/>
                    <a:gd name="connsiteX58" fmla="*/ 985904 w 1038080"/>
                    <a:gd name="connsiteY58" fmla="*/ 1805134 h 2724573"/>
                    <a:gd name="connsiteX59" fmla="*/ 932286 w 1038080"/>
                    <a:gd name="connsiteY59" fmla="*/ 1929828 h 2724573"/>
                    <a:gd name="connsiteX60" fmla="*/ 935091 w 1038080"/>
                    <a:gd name="connsiteY60" fmla="*/ 2148044 h 2724573"/>
                    <a:gd name="connsiteX61" fmla="*/ 959095 w 1038080"/>
                    <a:gd name="connsiteY61" fmla="*/ 2227536 h 2724573"/>
                    <a:gd name="connsiteX62" fmla="*/ 980917 w 1038080"/>
                    <a:gd name="connsiteY62" fmla="*/ 2265256 h 2724573"/>
                    <a:gd name="connsiteX63" fmla="*/ 1026742 w 1038080"/>
                    <a:gd name="connsiteY63" fmla="*/ 2360648 h 2724573"/>
                    <a:gd name="connsiteX64" fmla="*/ 1041082 w 1038080"/>
                    <a:gd name="connsiteY64" fmla="*/ 2493759 h 2724573"/>
                    <a:gd name="connsiteX65" fmla="*/ 1039211 w 1038080"/>
                    <a:gd name="connsiteY65" fmla="*/ 2607231 h 2724573"/>
                    <a:gd name="connsiteX66" fmla="*/ 1037964 w 1038080"/>
                    <a:gd name="connsiteY66" fmla="*/ 2620635 h 2724573"/>
                    <a:gd name="connsiteX67" fmla="*/ 1010220 w 1038080"/>
                    <a:gd name="connsiteY67" fmla="*/ 2642457 h 2724573"/>
                    <a:gd name="connsiteX68" fmla="*/ 923557 w 1038080"/>
                    <a:gd name="connsiteY68" fmla="*/ 2639340 h 2724573"/>
                    <a:gd name="connsiteX69" fmla="*/ 770183 w 1038080"/>
                    <a:gd name="connsiteY69" fmla="*/ 2633417 h 2724573"/>
                    <a:gd name="connsiteX70" fmla="*/ 745868 w 1038080"/>
                    <a:gd name="connsiteY70" fmla="*/ 2605049 h 2724573"/>
                    <a:gd name="connsiteX71" fmla="*/ 749609 w 1038080"/>
                    <a:gd name="connsiteY71" fmla="*/ 2580733 h 27245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038080" h="2724573">
                      <a:moveTo>
                        <a:pt x="749609" y="2580733"/>
                      </a:moveTo>
                      <a:cubicBezTo>
                        <a:pt x="747115" y="2582292"/>
                        <a:pt x="746179" y="2582915"/>
                        <a:pt x="745244" y="2583539"/>
                      </a:cubicBezTo>
                      <a:cubicBezTo>
                        <a:pt x="688197" y="2636534"/>
                        <a:pt x="619926" y="2669890"/>
                        <a:pt x="546357" y="2693270"/>
                      </a:cubicBezTo>
                      <a:cubicBezTo>
                        <a:pt x="514560" y="2703245"/>
                        <a:pt x="481827" y="2711974"/>
                        <a:pt x="448783" y="2717274"/>
                      </a:cubicBezTo>
                      <a:cubicBezTo>
                        <a:pt x="359627" y="2731613"/>
                        <a:pt x="271717" y="2726937"/>
                        <a:pt x="185990" y="2696699"/>
                      </a:cubicBezTo>
                      <a:cubicBezTo>
                        <a:pt x="145776" y="2682359"/>
                        <a:pt x="109303" y="2661785"/>
                        <a:pt x="76259" y="2635287"/>
                      </a:cubicBezTo>
                      <a:cubicBezTo>
                        <a:pt x="31681" y="2599126"/>
                        <a:pt x="6742" y="2552053"/>
                        <a:pt x="819" y="2495006"/>
                      </a:cubicBezTo>
                      <a:cubicBezTo>
                        <a:pt x="-2610" y="2460403"/>
                        <a:pt x="5183" y="2427359"/>
                        <a:pt x="15782" y="2394939"/>
                      </a:cubicBezTo>
                      <a:cubicBezTo>
                        <a:pt x="27316" y="2359089"/>
                        <a:pt x="46020" y="2326980"/>
                        <a:pt x="66595" y="2295495"/>
                      </a:cubicBezTo>
                      <a:cubicBezTo>
                        <a:pt x="70024" y="2290507"/>
                        <a:pt x="74388" y="2286454"/>
                        <a:pt x="79376" y="2283025"/>
                      </a:cubicBezTo>
                      <a:cubicBezTo>
                        <a:pt x="91534" y="2274608"/>
                        <a:pt x="105250" y="2278661"/>
                        <a:pt x="109926" y="2293001"/>
                      </a:cubicBezTo>
                      <a:cubicBezTo>
                        <a:pt x="112732" y="2301729"/>
                        <a:pt x="114602" y="2311082"/>
                        <a:pt x="117408" y="2319810"/>
                      </a:cubicBezTo>
                      <a:cubicBezTo>
                        <a:pt x="130501" y="2362206"/>
                        <a:pt x="151699" y="2398991"/>
                        <a:pt x="189107" y="2424242"/>
                      </a:cubicBezTo>
                      <a:cubicBezTo>
                        <a:pt x="215917" y="2442322"/>
                        <a:pt x="245843" y="2450739"/>
                        <a:pt x="278575" y="2450116"/>
                      </a:cubicBezTo>
                      <a:cubicBezTo>
                        <a:pt x="329388" y="2449181"/>
                        <a:pt x="376772" y="2434529"/>
                        <a:pt x="421662" y="2412084"/>
                      </a:cubicBezTo>
                      <a:cubicBezTo>
                        <a:pt x="466241" y="2389639"/>
                        <a:pt x="494920" y="2352542"/>
                        <a:pt x="513624" y="2307029"/>
                      </a:cubicBezTo>
                      <a:cubicBezTo>
                        <a:pt x="529523" y="2268062"/>
                        <a:pt x="537316" y="2227536"/>
                        <a:pt x="542616" y="2186075"/>
                      </a:cubicBezTo>
                      <a:cubicBezTo>
                        <a:pt x="551968" y="2111570"/>
                        <a:pt x="545110" y="2037689"/>
                        <a:pt x="533887" y="1963807"/>
                      </a:cubicBezTo>
                      <a:cubicBezTo>
                        <a:pt x="525782" y="1912371"/>
                        <a:pt x="517365" y="1860935"/>
                        <a:pt x="505207" y="1810122"/>
                      </a:cubicBezTo>
                      <a:cubicBezTo>
                        <a:pt x="493673" y="1762114"/>
                        <a:pt x="480892" y="1714730"/>
                        <a:pt x="466241" y="1667658"/>
                      </a:cubicBezTo>
                      <a:cubicBezTo>
                        <a:pt x="464682" y="1662982"/>
                        <a:pt x="463747" y="1658306"/>
                        <a:pt x="462811" y="1653630"/>
                      </a:cubicBezTo>
                      <a:cubicBezTo>
                        <a:pt x="461253" y="1644901"/>
                        <a:pt x="464682" y="1637108"/>
                        <a:pt x="472164" y="1632744"/>
                      </a:cubicBezTo>
                      <a:cubicBezTo>
                        <a:pt x="479645" y="1628380"/>
                        <a:pt x="488062" y="1629003"/>
                        <a:pt x="494920" y="1634303"/>
                      </a:cubicBezTo>
                      <a:cubicBezTo>
                        <a:pt x="498349" y="1637108"/>
                        <a:pt x="501155" y="1640225"/>
                        <a:pt x="503337" y="1643966"/>
                      </a:cubicBezTo>
                      <a:cubicBezTo>
                        <a:pt x="521418" y="1671399"/>
                        <a:pt x="543863" y="1695403"/>
                        <a:pt x="567866" y="1717848"/>
                      </a:cubicBezTo>
                      <a:cubicBezTo>
                        <a:pt x="569113" y="1719095"/>
                        <a:pt x="570049" y="1720653"/>
                        <a:pt x="572542" y="1720342"/>
                      </a:cubicBezTo>
                      <a:cubicBezTo>
                        <a:pt x="570984" y="1708184"/>
                        <a:pt x="569425" y="1696338"/>
                        <a:pt x="567866" y="1684492"/>
                      </a:cubicBezTo>
                      <a:cubicBezTo>
                        <a:pt x="555709" y="1595024"/>
                        <a:pt x="541681" y="1505867"/>
                        <a:pt x="531082" y="1416399"/>
                      </a:cubicBezTo>
                      <a:cubicBezTo>
                        <a:pt x="525470" y="1368392"/>
                        <a:pt x="520483" y="1320384"/>
                        <a:pt x="513624" y="1272377"/>
                      </a:cubicBezTo>
                      <a:cubicBezTo>
                        <a:pt x="502090" y="1192261"/>
                        <a:pt x="495232" y="1111833"/>
                        <a:pt x="487439" y="1031093"/>
                      </a:cubicBezTo>
                      <a:cubicBezTo>
                        <a:pt x="484009" y="993685"/>
                        <a:pt x="479022" y="956277"/>
                        <a:pt x="475904" y="918868"/>
                      </a:cubicBezTo>
                      <a:cubicBezTo>
                        <a:pt x="472475" y="881772"/>
                        <a:pt x="466552" y="844987"/>
                        <a:pt x="464370" y="807579"/>
                      </a:cubicBezTo>
                      <a:cubicBezTo>
                        <a:pt x="462500" y="774846"/>
                        <a:pt x="459382" y="742426"/>
                        <a:pt x="457824" y="709693"/>
                      </a:cubicBezTo>
                      <a:cubicBezTo>
                        <a:pt x="455642" y="663556"/>
                        <a:pt x="450030" y="617731"/>
                        <a:pt x="447848" y="571594"/>
                      </a:cubicBezTo>
                      <a:cubicBezTo>
                        <a:pt x="445043" y="517664"/>
                        <a:pt x="440678" y="463734"/>
                        <a:pt x="441302" y="409492"/>
                      </a:cubicBezTo>
                      <a:cubicBezTo>
                        <a:pt x="441925" y="344962"/>
                        <a:pt x="440366" y="280121"/>
                        <a:pt x="441302" y="215592"/>
                      </a:cubicBezTo>
                      <a:cubicBezTo>
                        <a:pt x="442237" y="158856"/>
                        <a:pt x="446289" y="102120"/>
                        <a:pt x="457824" y="46631"/>
                      </a:cubicBezTo>
                      <a:cubicBezTo>
                        <a:pt x="459694" y="37279"/>
                        <a:pt x="461876" y="27927"/>
                        <a:pt x="464058" y="18575"/>
                      </a:cubicBezTo>
                      <a:cubicBezTo>
                        <a:pt x="467799" y="2988"/>
                        <a:pt x="476528" y="-2624"/>
                        <a:pt x="492115" y="1117"/>
                      </a:cubicBezTo>
                      <a:cubicBezTo>
                        <a:pt x="519236" y="7352"/>
                        <a:pt x="546045" y="14522"/>
                        <a:pt x="573166" y="20445"/>
                      </a:cubicBezTo>
                      <a:cubicBezTo>
                        <a:pt x="626161" y="31979"/>
                        <a:pt x="679468" y="39149"/>
                        <a:pt x="733710" y="42578"/>
                      </a:cubicBezTo>
                      <a:cubicBezTo>
                        <a:pt x="768624" y="44760"/>
                        <a:pt x="802604" y="41643"/>
                        <a:pt x="836271" y="35097"/>
                      </a:cubicBezTo>
                      <a:cubicBezTo>
                        <a:pt x="858093" y="30732"/>
                        <a:pt x="878355" y="22004"/>
                        <a:pt x="895501" y="7352"/>
                      </a:cubicBezTo>
                      <a:cubicBezTo>
                        <a:pt x="899553" y="3923"/>
                        <a:pt x="904230" y="1741"/>
                        <a:pt x="909529" y="806"/>
                      </a:cubicBezTo>
                      <a:cubicBezTo>
                        <a:pt x="923245" y="-1065"/>
                        <a:pt x="933844" y="8911"/>
                        <a:pt x="934468" y="23874"/>
                      </a:cubicBezTo>
                      <a:cubicBezTo>
                        <a:pt x="936027" y="78428"/>
                        <a:pt x="935403" y="132982"/>
                        <a:pt x="934780" y="187535"/>
                      </a:cubicBezTo>
                      <a:cubicBezTo>
                        <a:pt x="934468" y="224944"/>
                        <a:pt x="934468" y="262352"/>
                        <a:pt x="934156" y="299449"/>
                      </a:cubicBezTo>
                      <a:cubicBezTo>
                        <a:pt x="933844" y="354003"/>
                        <a:pt x="935403" y="408556"/>
                        <a:pt x="935091" y="463110"/>
                      </a:cubicBezTo>
                      <a:cubicBezTo>
                        <a:pt x="935091" y="551331"/>
                        <a:pt x="934468" y="639241"/>
                        <a:pt x="934156" y="727462"/>
                      </a:cubicBezTo>
                      <a:cubicBezTo>
                        <a:pt x="934156" y="780457"/>
                        <a:pt x="936027" y="833141"/>
                        <a:pt x="935403" y="886136"/>
                      </a:cubicBezTo>
                      <a:cubicBezTo>
                        <a:pt x="933844" y="986515"/>
                        <a:pt x="936962" y="1086894"/>
                        <a:pt x="933533" y="1186961"/>
                      </a:cubicBezTo>
                      <a:cubicBezTo>
                        <a:pt x="929792" y="1304174"/>
                        <a:pt x="930104" y="1421387"/>
                        <a:pt x="928233" y="1538911"/>
                      </a:cubicBezTo>
                      <a:cubicBezTo>
                        <a:pt x="927610" y="1581619"/>
                        <a:pt x="921998" y="1624327"/>
                        <a:pt x="922934" y="1667347"/>
                      </a:cubicBezTo>
                      <a:cubicBezTo>
                        <a:pt x="923869" y="1704443"/>
                        <a:pt x="918569" y="1740916"/>
                        <a:pt x="918569" y="1777701"/>
                      </a:cubicBezTo>
                      <a:cubicBezTo>
                        <a:pt x="918569" y="1789547"/>
                        <a:pt x="918258" y="1789547"/>
                        <a:pt x="929168" y="1784559"/>
                      </a:cubicBezTo>
                      <a:cubicBezTo>
                        <a:pt x="941638" y="1778636"/>
                        <a:pt x="954107" y="1772713"/>
                        <a:pt x="967200" y="1767414"/>
                      </a:cubicBezTo>
                      <a:cubicBezTo>
                        <a:pt x="976552" y="1763673"/>
                        <a:pt x="984969" y="1766167"/>
                        <a:pt x="990580" y="1773025"/>
                      </a:cubicBezTo>
                      <a:cubicBezTo>
                        <a:pt x="996503" y="1780507"/>
                        <a:pt x="996815" y="1789235"/>
                        <a:pt x="991516" y="1797652"/>
                      </a:cubicBezTo>
                      <a:cubicBezTo>
                        <a:pt x="989957" y="1800146"/>
                        <a:pt x="988086" y="1802952"/>
                        <a:pt x="985904" y="1805134"/>
                      </a:cubicBezTo>
                      <a:cubicBezTo>
                        <a:pt x="955354" y="1841295"/>
                        <a:pt x="941638" y="1884627"/>
                        <a:pt x="932286" y="1929828"/>
                      </a:cubicBezTo>
                      <a:cubicBezTo>
                        <a:pt x="917322" y="2002774"/>
                        <a:pt x="922310" y="2075409"/>
                        <a:pt x="935091" y="2148044"/>
                      </a:cubicBezTo>
                      <a:cubicBezTo>
                        <a:pt x="940079" y="2175476"/>
                        <a:pt x="948808" y="2201662"/>
                        <a:pt x="959095" y="2227536"/>
                      </a:cubicBezTo>
                      <a:cubicBezTo>
                        <a:pt x="964706" y="2241253"/>
                        <a:pt x="971253" y="2254346"/>
                        <a:pt x="980917" y="2265256"/>
                      </a:cubicBezTo>
                      <a:cubicBezTo>
                        <a:pt x="1005544" y="2292689"/>
                        <a:pt x="1018013" y="2325733"/>
                        <a:pt x="1026742" y="2360648"/>
                      </a:cubicBezTo>
                      <a:cubicBezTo>
                        <a:pt x="1037653" y="2404291"/>
                        <a:pt x="1041082" y="2448869"/>
                        <a:pt x="1041082" y="2493759"/>
                      </a:cubicBezTo>
                      <a:cubicBezTo>
                        <a:pt x="1041082" y="2531479"/>
                        <a:pt x="1041393" y="2569511"/>
                        <a:pt x="1039211" y="2607231"/>
                      </a:cubicBezTo>
                      <a:cubicBezTo>
                        <a:pt x="1038899" y="2611907"/>
                        <a:pt x="1038588" y="2616271"/>
                        <a:pt x="1037964" y="2620635"/>
                      </a:cubicBezTo>
                      <a:cubicBezTo>
                        <a:pt x="1035470" y="2634040"/>
                        <a:pt x="1023624" y="2644016"/>
                        <a:pt x="1010220" y="2642457"/>
                      </a:cubicBezTo>
                      <a:cubicBezTo>
                        <a:pt x="981228" y="2639028"/>
                        <a:pt x="952237" y="2640898"/>
                        <a:pt x="923557" y="2639340"/>
                      </a:cubicBezTo>
                      <a:cubicBezTo>
                        <a:pt x="872432" y="2636534"/>
                        <a:pt x="821308" y="2633417"/>
                        <a:pt x="770183" y="2633417"/>
                      </a:cubicBezTo>
                      <a:cubicBezTo>
                        <a:pt x="753349" y="2633417"/>
                        <a:pt x="743997" y="2621571"/>
                        <a:pt x="745868" y="2605049"/>
                      </a:cubicBezTo>
                      <a:cubicBezTo>
                        <a:pt x="746803" y="2597255"/>
                        <a:pt x="748050" y="2589774"/>
                        <a:pt x="749609" y="2580733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3" name="Freeform: Shape 1122">
                  <a:extLst>
                    <a:ext uri="{FF2B5EF4-FFF2-40B4-BE49-F238E27FC236}">
                      <a16:creationId xmlns:a16="http://schemas.microsoft.com/office/drawing/2014/main" id="{5DE44CA8-A39C-4FAD-983D-883C027F258E}"/>
                    </a:ext>
                  </a:extLst>
                </p:cNvPr>
                <p:cNvSpPr/>
                <p:nvPr/>
              </p:nvSpPr>
              <p:spPr>
                <a:xfrm>
                  <a:off x="7845193" y="2095294"/>
                  <a:ext cx="102873" cy="187042"/>
                </a:xfrm>
                <a:custGeom>
                  <a:avLst/>
                  <a:gdLst>
                    <a:gd name="connsiteX0" fmla="*/ 5928 w 102872"/>
                    <a:gd name="connsiteY0" fmla="*/ 120925 h 187041"/>
                    <a:gd name="connsiteX1" fmla="*/ 628 w 102872"/>
                    <a:gd name="connsiteY1" fmla="*/ 11506 h 187041"/>
                    <a:gd name="connsiteX2" fmla="*/ 11227 w 102872"/>
                    <a:gd name="connsiteY2" fmla="*/ 1219 h 187041"/>
                    <a:gd name="connsiteX3" fmla="*/ 82615 w 102872"/>
                    <a:gd name="connsiteY3" fmla="*/ 12441 h 187041"/>
                    <a:gd name="connsiteX4" fmla="*/ 89473 w 102872"/>
                    <a:gd name="connsiteY4" fmla="*/ 17741 h 187041"/>
                    <a:gd name="connsiteX5" fmla="*/ 93526 w 102872"/>
                    <a:gd name="connsiteY5" fmla="*/ 167997 h 187041"/>
                    <a:gd name="connsiteX6" fmla="*/ 74510 w 102872"/>
                    <a:gd name="connsiteY6" fmla="*/ 185143 h 187041"/>
                    <a:gd name="connsiteX7" fmla="*/ 10604 w 102872"/>
                    <a:gd name="connsiteY7" fmla="*/ 182649 h 187041"/>
                    <a:gd name="connsiteX8" fmla="*/ 5928 w 102872"/>
                    <a:gd name="connsiteY8" fmla="*/ 176414 h 187041"/>
                    <a:gd name="connsiteX9" fmla="*/ 5928 w 102872"/>
                    <a:gd name="connsiteY9" fmla="*/ 120925 h 187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2872" h="187041">
                      <a:moveTo>
                        <a:pt x="5928" y="120925"/>
                      </a:moveTo>
                      <a:cubicBezTo>
                        <a:pt x="7486" y="84140"/>
                        <a:pt x="3746" y="47667"/>
                        <a:pt x="628" y="11506"/>
                      </a:cubicBezTo>
                      <a:cubicBezTo>
                        <a:pt x="-619" y="-2834"/>
                        <a:pt x="-1242" y="-340"/>
                        <a:pt x="11227" y="1219"/>
                      </a:cubicBezTo>
                      <a:cubicBezTo>
                        <a:pt x="35231" y="4336"/>
                        <a:pt x="58923" y="8700"/>
                        <a:pt x="82615" y="12441"/>
                      </a:cubicBezTo>
                      <a:cubicBezTo>
                        <a:pt x="86044" y="13065"/>
                        <a:pt x="88538" y="14312"/>
                        <a:pt x="89473" y="17741"/>
                      </a:cubicBezTo>
                      <a:cubicBezTo>
                        <a:pt x="103189" y="67618"/>
                        <a:pt x="110359" y="117496"/>
                        <a:pt x="93526" y="167997"/>
                      </a:cubicBezTo>
                      <a:cubicBezTo>
                        <a:pt x="90408" y="177661"/>
                        <a:pt x="84485" y="182961"/>
                        <a:pt x="74510" y="185143"/>
                      </a:cubicBezTo>
                      <a:cubicBezTo>
                        <a:pt x="53000" y="189507"/>
                        <a:pt x="31802" y="187949"/>
                        <a:pt x="10604" y="182649"/>
                      </a:cubicBezTo>
                      <a:cubicBezTo>
                        <a:pt x="6863" y="181714"/>
                        <a:pt x="5928" y="180155"/>
                        <a:pt x="5928" y="176414"/>
                      </a:cubicBezTo>
                      <a:cubicBezTo>
                        <a:pt x="5928" y="157710"/>
                        <a:pt x="5928" y="139318"/>
                        <a:pt x="5928" y="120925"/>
                      </a:cubicBezTo>
                      <a:close/>
                    </a:path>
                  </a:pathLst>
                </a:custGeom>
                <a:solidFill>
                  <a:srgbClr val="FEFEFE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4" name="Freeform: Shape 1123">
                  <a:extLst>
                    <a:ext uri="{FF2B5EF4-FFF2-40B4-BE49-F238E27FC236}">
                      <a16:creationId xmlns:a16="http://schemas.microsoft.com/office/drawing/2014/main" id="{B982EEA6-7D17-4373-BEA7-F8E2C570C722}"/>
                    </a:ext>
                  </a:extLst>
                </p:cNvPr>
                <p:cNvSpPr/>
                <p:nvPr/>
              </p:nvSpPr>
              <p:spPr>
                <a:xfrm>
                  <a:off x="7853926" y="2134856"/>
                  <a:ext cx="59230" cy="96638"/>
                </a:xfrm>
                <a:custGeom>
                  <a:avLst/>
                  <a:gdLst>
                    <a:gd name="connsiteX0" fmla="*/ 0 w 59229"/>
                    <a:gd name="connsiteY0" fmla="*/ 45825 h 96638"/>
                    <a:gd name="connsiteX1" fmla="*/ 0 w 59229"/>
                    <a:gd name="connsiteY1" fmla="*/ 13716 h 96638"/>
                    <a:gd name="connsiteX2" fmla="*/ 13716 w 59229"/>
                    <a:gd name="connsiteY2" fmla="*/ 0 h 96638"/>
                    <a:gd name="connsiteX3" fmla="*/ 46760 w 59229"/>
                    <a:gd name="connsiteY3" fmla="*/ 6235 h 96638"/>
                    <a:gd name="connsiteX4" fmla="*/ 57048 w 59229"/>
                    <a:gd name="connsiteY4" fmla="*/ 19016 h 96638"/>
                    <a:gd name="connsiteX5" fmla="*/ 57359 w 59229"/>
                    <a:gd name="connsiteY5" fmla="*/ 78246 h 96638"/>
                    <a:gd name="connsiteX6" fmla="*/ 27121 w 59229"/>
                    <a:gd name="connsiteY6" fmla="*/ 97262 h 96638"/>
                    <a:gd name="connsiteX7" fmla="*/ 25874 w 59229"/>
                    <a:gd name="connsiteY7" fmla="*/ 96950 h 96638"/>
                    <a:gd name="connsiteX8" fmla="*/ 1559 w 59229"/>
                    <a:gd name="connsiteY8" fmla="*/ 67335 h 96638"/>
                    <a:gd name="connsiteX9" fmla="*/ 1559 w 59229"/>
                    <a:gd name="connsiteY9" fmla="*/ 45825 h 96638"/>
                    <a:gd name="connsiteX10" fmla="*/ 0 w 59229"/>
                    <a:gd name="connsiteY10" fmla="*/ 45825 h 96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9229" h="96638">
                      <a:moveTo>
                        <a:pt x="0" y="45825"/>
                      </a:moveTo>
                      <a:cubicBezTo>
                        <a:pt x="0" y="35226"/>
                        <a:pt x="0" y="24315"/>
                        <a:pt x="0" y="13716"/>
                      </a:cubicBezTo>
                      <a:cubicBezTo>
                        <a:pt x="0" y="3117"/>
                        <a:pt x="3117" y="0"/>
                        <a:pt x="13716" y="0"/>
                      </a:cubicBezTo>
                      <a:cubicBezTo>
                        <a:pt x="24939" y="0"/>
                        <a:pt x="35850" y="3117"/>
                        <a:pt x="46760" y="6235"/>
                      </a:cubicBezTo>
                      <a:cubicBezTo>
                        <a:pt x="52683" y="8105"/>
                        <a:pt x="55489" y="13093"/>
                        <a:pt x="57048" y="19016"/>
                      </a:cubicBezTo>
                      <a:cubicBezTo>
                        <a:pt x="62035" y="38655"/>
                        <a:pt x="62659" y="58295"/>
                        <a:pt x="57359" y="78246"/>
                      </a:cubicBezTo>
                      <a:cubicBezTo>
                        <a:pt x="53930" y="90092"/>
                        <a:pt x="40526" y="99444"/>
                        <a:pt x="27121" y="97262"/>
                      </a:cubicBezTo>
                      <a:cubicBezTo>
                        <a:pt x="26498" y="97262"/>
                        <a:pt x="26186" y="96950"/>
                        <a:pt x="25874" y="96950"/>
                      </a:cubicBezTo>
                      <a:cubicBezTo>
                        <a:pt x="1870" y="92274"/>
                        <a:pt x="1247" y="91650"/>
                        <a:pt x="1559" y="67335"/>
                      </a:cubicBezTo>
                      <a:cubicBezTo>
                        <a:pt x="1559" y="60165"/>
                        <a:pt x="1559" y="52995"/>
                        <a:pt x="1559" y="45825"/>
                      </a:cubicBezTo>
                      <a:cubicBezTo>
                        <a:pt x="935" y="45825"/>
                        <a:pt x="623" y="45825"/>
                        <a:pt x="0" y="4582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5" name="Freeform: Shape 1124">
                  <a:extLst>
                    <a:ext uri="{FF2B5EF4-FFF2-40B4-BE49-F238E27FC236}">
                      <a16:creationId xmlns:a16="http://schemas.microsoft.com/office/drawing/2014/main" id="{9D59053B-2890-44CE-B1AE-69B7668D38D0}"/>
                    </a:ext>
                  </a:extLst>
                </p:cNvPr>
                <p:cNvSpPr/>
                <p:nvPr/>
              </p:nvSpPr>
              <p:spPr>
                <a:xfrm>
                  <a:off x="7750430" y="310889"/>
                  <a:ext cx="439548" cy="218215"/>
                </a:xfrm>
                <a:custGeom>
                  <a:avLst/>
                  <a:gdLst>
                    <a:gd name="connsiteX0" fmla="*/ 0 w 439547"/>
                    <a:gd name="connsiteY0" fmla="*/ 41149 h 218215"/>
                    <a:gd name="connsiteX1" fmla="*/ 436119 w 439547"/>
                    <a:gd name="connsiteY1" fmla="*/ 0 h 218215"/>
                    <a:gd name="connsiteX2" fmla="*/ 440795 w 439547"/>
                    <a:gd name="connsiteY2" fmla="*/ 219462 h 218215"/>
                    <a:gd name="connsiteX3" fmla="*/ 623 w 439547"/>
                    <a:gd name="connsiteY3" fmla="*/ 194523 h 218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9547" h="218215">
                      <a:moveTo>
                        <a:pt x="0" y="41149"/>
                      </a:moveTo>
                      <a:lnTo>
                        <a:pt x="436119" y="0"/>
                      </a:lnTo>
                      <a:lnTo>
                        <a:pt x="440795" y="219462"/>
                      </a:lnTo>
                      <a:lnTo>
                        <a:pt x="623" y="1945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126" name="Freeform: Shape 1125">
                  <a:extLst>
                    <a:ext uri="{FF2B5EF4-FFF2-40B4-BE49-F238E27FC236}">
                      <a16:creationId xmlns:a16="http://schemas.microsoft.com/office/drawing/2014/main" id="{B6853457-413B-4890-A112-B320CD5AD625}"/>
                    </a:ext>
                  </a:extLst>
                </p:cNvPr>
                <p:cNvSpPr/>
                <p:nvPr/>
              </p:nvSpPr>
              <p:spPr>
                <a:xfrm>
                  <a:off x="7755729" y="644446"/>
                  <a:ext cx="433313" cy="196394"/>
                </a:xfrm>
                <a:custGeom>
                  <a:avLst/>
                  <a:gdLst>
                    <a:gd name="connsiteX0" fmla="*/ 0 w 433312"/>
                    <a:gd name="connsiteY0" fmla="*/ 34914 h 196393"/>
                    <a:gd name="connsiteX1" fmla="*/ 435183 w 433312"/>
                    <a:gd name="connsiteY1" fmla="*/ 0 h 196393"/>
                    <a:gd name="connsiteX2" fmla="*/ 435495 w 433312"/>
                    <a:gd name="connsiteY2" fmla="*/ 197329 h 196393"/>
                    <a:gd name="connsiteX3" fmla="*/ 11846 w 433312"/>
                    <a:gd name="connsiteY3" fmla="*/ 184548 h 1963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3312" h="196393">
                      <a:moveTo>
                        <a:pt x="0" y="34914"/>
                      </a:moveTo>
                      <a:lnTo>
                        <a:pt x="435183" y="0"/>
                      </a:lnTo>
                      <a:lnTo>
                        <a:pt x="435495" y="197329"/>
                      </a:lnTo>
                      <a:lnTo>
                        <a:pt x="11846" y="184548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7" name="Freeform: Shape 1126">
                  <a:extLst>
                    <a:ext uri="{FF2B5EF4-FFF2-40B4-BE49-F238E27FC236}">
                      <a16:creationId xmlns:a16="http://schemas.microsoft.com/office/drawing/2014/main" id="{48B33437-16DE-44A9-882F-E046B4E94A77}"/>
                    </a:ext>
                  </a:extLst>
                </p:cNvPr>
                <p:cNvSpPr/>
                <p:nvPr/>
              </p:nvSpPr>
              <p:spPr>
                <a:xfrm>
                  <a:off x="7783474" y="979563"/>
                  <a:ext cx="405257" cy="218215"/>
                </a:xfrm>
                <a:custGeom>
                  <a:avLst/>
                  <a:gdLst>
                    <a:gd name="connsiteX0" fmla="*/ 0 w 405256"/>
                    <a:gd name="connsiteY0" fmla="*/ 312 h 218215"/>
                    <a:gd name="connsiteX1" fmla="*/ 407751 w 405256"/>
                    <a:gd name="connsiteY1" fmla="*/ 0 h 218215"/>
                    <a:gd name="connsiteX2" fmla="*/ 407751 w 405256"/>
                    <a:gd name="connsiteY2" fmla="*/ 158050 h 218215"/>
                    <a:gd name="connsiteX3" fmla="*/ 16834 w 405256"/>
                    <a:gd name="connsiteY3" fmla="*/ 219462 h 218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5256" h="218215">
                      <a:moveTo>
                        <a:pt x="0" y="312"/>
                      </a:moveTo>
                      <a:lnTo>
                        <a:pt x="407751" y="0"/>
                      </a:lnTo>
                      <a:lnTo>
                        <a:pt x="407751" y="158050"/>
                      </a:lnTo>
                      <a:lnTo>
                        <a:pt x="16834" y="219462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8" name="Freeform: Shape 1127">
                  <a:extLst>
                    <a:ext uri="{FF2B5EF4-FFF2-40B4-BE49-F238E27FC236}">
                      <a16:creationId xmlns:a16="http://schemas.microsoft.com/office/drawing/2014/main" id="{0856272F-E929-4BCD-B293-8F337E924568}"/>
                    </a:ext>
                  </a:extLst>
                </p:cNvPr>
                <p:cNvSpPr/>
                <p:nvPr/>
              </p:nvSpPr>
              <p:spPr>
                <a:xfrm>
                  <a:off x="7816829" y="1315926"/>
                  <a:ext cx="370966" cy="240037"/>
                </a:xfrm>
                <a:custGeom>
                  <a:avLst/>
                  <a:gdLst>
                    <a:gd name="connsiteX0" fmla="*/ 0 w 370965"/>
                    <a:gd name="connsiteY0" fmla="*/ 50501 h 240036"/>
                    <a:gd name="connsiteX1" fmla="*/ 372836 w 370965"/>
                    <a:gd name="connsiteY1" fmla="*/ 0 h 240036"/>
                    <a:gd name="connsiteX2" fmla="*/ 369095 w 370965"/>
                    <a:gd name="connsiteY2" fmla="*/ 183613 h 240036"/>
                    <a:gd name="connsiteX3" fmla="*/ 28680 w 370965"/>
                    <a:gd name="connsiteY3" fmla="*/ 240660 h 240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0965" h="240036">
                      <a:moveTo>
                        <a:pt x="0" y="50501"/>
                      </a:moveTo>
                      <a:lnTo>
                        <a:pt x="372836" y="0"/>
                      </a:lnTo>
                      <a:lnTo>
                        <a:pt x="369095" y="183613"/>
                      </a:lnTo>
                      <a:lnTo>
                        <a:pt x="28680" y="24066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9" name="Freeform: Shape 1128">
                  <a:extLst>
                    <a:ext uri="{FF2B5EF4-FFF2-40B4-BE49-F238E27FC236}">
                      <a16:creationId xmlns:a16="http://schemas.microsoft.com/office/drawing/2014/main" id="{22B7D847-F9CF-43F4-934E-79D8A7F0A724}"/>
                    </a:ext>
                  </a:extLst>
                </p:cNvPr>
                <p:cNvSpPr/>
                <p:nvPr/>
              </p:nvSpPr>
              <p:spPr>
                <a:xfrm>
                  <a:off x="7858914" y="1670682"/>
                  <a:ext cx="317971" cy="115342"/>
                </a:xfrm>
                <a:custGeom>
                  <a:avLst/>
                  <a:gdLst>
                    <a:gd name="connsiteX0" fmla="*/ 0 w 317970"/>
                    <a:gd name="connsiteY0" fmla="*/ 0 h 115342"/>
                    <a:gd name="connsiteX1" fmla="*/ 316412 w 317970"/>
                    <a:gd name="connsiteY1" fmla="*/ 24627 h 115342"/>
                    <a:gd name="connsiteX2" fmla="*/ 319529 w 317970"/>
                    <a:gd name="connsiteY2" fmla="*/ 117836 h 115342"/>
                    <a:gd name="connsiteX3" fmla="*/ 10911 w 317970"/>
                    <a:gd name="connsiteY3" fmla="*/ 104743 h 115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70" h="115342">
                      <a:moveTo>
                        <a:pt x="0" y="0"/>
                      </a:moveTo>
                      <a:lnTo>
                        <a:pt x="316412" y="24627"/>
                      </a:lnTo>
                      <a:lnTo>
                        <a:pt x="319529" y="117836"/>
                      </a:lnTo>
                      <a:lnTo>
                        <a:pt x="10911" y="104743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3" name="Graphic 56">
                <a:extLst>
                  <a:ext uri="{FF2B5EF4-FFF2-40B4-BE49-F238E27FC236}">
                    <a16:creationId xmlns:a16="http://schemas.microsoft.com/office/drawing/2014/main" id="{C5CAF83A-CFE1-4AA4-8060-12EC9BD15E27}"/>
                  </a:ext>
                </a:extLst>
              </p:cNvPr>
              <p:cNvGrpSpPr/>
              <p:nvPr/>
            </p:nvGrpSpPr>
            <p:grpSpPr>
              <a:xfrm flipH="1">
                <a:off x="9183907" y="3614646"/>
                <a:ext cx="1041198" cy="2724573"/>
                <a:chOff x="7281267" y="102961"/>
                <a:chExt cx="1041198" cy="2724573"/>
              </a:xfrm>
            </p:grpSpPr>
            <p:sp>
              <p:nvSpPr>
                <p:cNvPr id="1114" name="Freeform: Shape 1113">
                  <a:extLst>
                    <a:ext uri="{FF2B5EF4-FFF2-40B4-BE49-F238E27FC236}">
                      <a16:creationId xmlns:a16="http://schemas.microsoft.com/office/drawing/2014/main" id="{7D02A283-88FB-4F7C-9DAD-C5FC3AC00207}"/>
                    </a:ext>
                  </a:extLst>
                </p:cNvPr>
                <p:cNvSpPr/>
                <p:nvPr/>
              </p:nvSpPr>
              <p:spPr>
                <a:xfrm>
                  <a:off x="7280760" y="103402"/>
                  <a:ext cx="1038081" cy="2724573"/>
                </a:xfrm>
                <a:custGeom>
                  <a:avLst/>
                  <a:gdLst>
                    <a:gd name="connsiteX0" fmla="*/ 749609 w 1038080"/>
                    <a:gd name="connsiteY0" fmla="*/ 2580733 h 2724573"/>
                    <a:gd name="connsiteX1" fmla="*/ 745244 w 1038080"/>
                    <a:gd name="connsiteY1" fmla="*/ 2583539 h 2724573"/>
                    <a:gd name="connsiteX2" fmla="*/ 546357 w 1038080"/>
                    <a:gd name="connsiteY2" fmla="*/ 2693270 h 2724573"/>
                    <a:gd name="connsiteX3" fmla="*/ 448783 w 1038080"/>
                    <a:gd name="connsiteY3" fmla="*/ 2717274 h 2724573"/>
                    <a:gd name="connsiteX4" fmla="*/ 185990 w 1038080"/>
                    <a:gd name="connsiteY4" fmla="*/ 2696699 h 2724573"/>
                    <a:gd name="connsiteX5" fmla="*/ 76259 w 1038080"/>
                    <a:gd name="connsiteY5" fmla="*/ 2635287 h 2724573"/>
                    <a:gd name="connsiteX6" fmla="*/ 819 w 1038080"/>
                    <a:gd name="connsiteY6" fmla="*/ 2495006 h 2724573"/>
                    <a:gd name="connsiteX7" fmla="*/ 15782 w 1038080"/>
                    <a:gd name="connsiteY7" fmla="*/ 2394939 h 2724573"/>
                    <a:gd name="connsiteX8" fmla="*/ 66595 w 1038080"/>
                    <a:gd name="connsiteY8" fmla="*/ 2295495 h 2724573"/>
                    <a:gd name="connsiteX9" fmla="*/ 79376 w 1038080"/>
                    <a:gd name="connsiteY9" fmla="*/ 2283025 h 2724573"/>
                    <a:gd name="connsiteX10" fmla="*/ 109926 w 1038080"/>
                    <a:gd name="connsiteY10" fmla="*/ 2293001 h 2724573"/>
                    <a:gd name="connsiteX11" fmla="*/ 117408 w 1038080"/>
                    <a:gd name="connsiteY11" fmla="*/ 2319810 h 2724573"/>
                    <a:gd name="connsiteX12" fmla="*/ 189107 w 1038080"/>
                    <a:gd name="connsiteY12" fmla="*/ 2424242 h 2724573"/>
                    <a:gd name="connsiteX13" fmla="*/ 278575 w 1038080"/>
                    <a:gd name="connsiteY13" fmla="*/ 2450116 h 2724573"/>
                    <a:gd name="connsiteX14" fmla="*/ 421662 w 1038080"/>
                    <a:gd name="connsiteY14" fmla="*/ 2412084 h 2724573"/>
                    <a:gd name="connsiteX15" fmla="*/ 513624 w 1038080"/>
                    <a:gd name="connsiteY15" fmla="*/ 2307029 h 2724573"/>
                    <a:gd name="connsiteX16" fmla="*/ 542616 w 1038080"/>
                    <a:gd name="connsiteY16" fmla="*/ 2186075 h 2724573"/>
                    <a:gd name="connsiteX17" fmla="*/ 533887 w 1038080"/>
                    <a:gd name="connsiteY17" fmla="*/ 1963807 h 2724573"/>
                    <a:gd name="connsiteX18" fmla="*/ 505207 w 1038080"/>
                    <a:gd name="connsiteY18" fmla="*/ 1810122 h 2724573"/>
                    <a:gd name="connsiteX19" fmla="*/ 466241 w 1038080"/>
                    <a:gd name="connsiteY19" fmla="*/ 1667658 h 2724573"/>
                    <a:gd name="connsiteX20" fmla="*/ 462811 w 1038080"/>
                    <a:gd name="connsiteY20" fmla="*/ 1653630 h 2724573"/>
                    <a:gd name="connsiteX21" fmla="*/ 472164 w 1038080"/>
                    <a:gd name="connsiteY21" fmla="*/ 1632744 h 2724573"/>
                    <a:gd name="connsiteX22" fmla="*/ 494920 w 1038080"/>
                    <a:gd name="connsiteY22" fmla="*/ 1634303 h 2724573"/>
                    <a:gd name="connsiteX23" fmla="*/ 503337 w 1038080"/>
                    <a:gd name="connsiteY23" fmla="*/ 1643966 h 2724573"/>
                    <a:gd name="connsiteX24" fmla="*/ 567866 w 1038080"/>
                    <a:gd name="connsiteY24" fmla="*/ 1717848 h 2724573"/>
                    <a:gd name="connsiteX25" fmla="*/ 572542 w 1038080"/>
                    <a:gd name="connsiteY25" fmla="*/ 1720342 h 2724573"/>
                    <a:gd name="connsiteX26" fmla="*/ 567866 w 1038080"/>
                    <a:gd name="connsiteY26" fmla="*/ 1684492 h 2724573"/>
                    <a:gd name="connsiteX27" fmla="*/ 531082 w 1038080"/>
                    <a:gd name="connsiteY27" fmla="*/ 1416399 h 2724573"/>
                    <a:gd name="connsiteX28" fmla="*/ 513624 w 1038080"/>
                    <a:gd name="connsiteY28" fmla="*/ 1272377 h 2724573"/>
                    <a:gd name="connsiteX29" fmla="*/ 487439 w 1038080"/>
                    <a:gd name="connsiteY29" fmla="*/ 1031093 h 2724573"/>
                    <a:gd name="connsiteX30" fmla="*/ 475904 w 1038080"/>
                    <a:gd name="connsiteY30" fmla="*/ 918868 h 2724573"/>
                    <a:gd name="connsiteX31" fmla="*/ 464370 w 1038080"/>
                    <a:gd name="connsiteY31" fmla="*/ 807579 h 2724573"/>
                    <a:gd name="connsiteX32" fmla="*/ 457824 w 1038080"/>
                    <a:gd name="connsiteY32" fmla="*/ 709693 h 2724573"/>
                    <a:gd name="connsiteX33" fmla="*/ 447848 w 1038080"/>
                    <a:gd name="connsiteY33" fmla="*/ 571594 h 2724573"/>
                    <a:gd name="connsiteX34" fmla="*/ 441302 w 1038080"/>
                    <a:gd name="connsiteY34" fmla="*/ 409492 h 2724573"/>
                    <a:gd name="connsiteX35" fmla="*/ 441302 w 1038080"/>
                    <a:gd name="connsiteY35" fmla="*/ 215592 h 2724573"/>
                    <a:gd name="connsiteX36" fmla="*/ 457824 w 1038080"/>
                    <a:gd name="connsiteY36" fmla="*/ 46631 h 2724573"/>
                    <a:gd name="connsiteX37" fmla="*/ 464058 w 1038080"/>
                    <a:gd name="connsiteY37" fmla="*/ 18575 h 2724573"/>
                    <a:gd name="connsiteX38" fmla="*/ 492115 w 1038080"/>
                    <a:gd name="connsiteY38" fmla="*/ 1117 h 2724573"/>
                    <a:gd name="connsiteX39" fmla="*/ 573166 w 1038080"/>
                    <a:gd name="connsiteY39" fmla="*/ 20445 h 2724573"/>
                    <a:gd name="connsiteX40" fmla="*/ 733710 w 1038080"/>
                    <a:gd name="connsiteY40" fmla="*/ 42578 h 2724573"/>
                    <a:gd name="connsiteX41" fmla="*/ 836271 w 1038080"/>
                    <a:gd name="connsiteY41" fmla="*/ 35097 h 2724573"/>
                    <a:gd name="connsiteX42" fmla="*/ 895501 w 1038080"/>
                    <a:gd name="connsiteY42" fmla="*/ 7352 h 2724573"/>
                    <a:gd name="connsiteX43" fmla="*/ 909529 w 1038080"/>
                    <a:gd name="connsiteY43" fmla="*/ 806 h 2724573"/>
                    <a:gd name="connsiteX44" fmla="*/ 934468 w 1038080"/>
                    <a:gd name="connsiteY44" fmla="*/ 23874 h 2724573"/>
                    <a:gd name="connsiteX45" fmla="*/ 934780 w 1038080"/>
                    <a:gd name="connsiteY45" fmla="*/ 187535 h 2724573"/>
                    <a:gd name="connsiteX46" fmla="*/ 934156 w 1038080"/>
                    <a:gd name="connsiteY46" fmla="*/ 299449 h 2724573"/>
                    <a:gd name="connsiteX47" fmla="*/ 935091 w 1038080"/>
                    <a:gd name="connsiteY47" fmla="*/ 463110 h 2724573"/>
                    <a:gd name="connsiteX48" fmla="*/ 934156 w 1038080"/>
                    <a:gd name="connsiteY48" fmla="*/ 727462 h 2724573"/>
                    <a:gd name="connsiteX49" fmla="*/ 935403 w 1038080"/>
                    <a:gd name="connsiteY49" fmla="*/ 886136 h 2724573"/>
                    <a:gd name="connsiteX50" fmla="*/ 933533 w 1038080"/>
                    <a:gd name="connsiteY50" fmla="*/ 1186961 h 2724573"/>
                    <a:gd name="connsiteX51" fmla="*/ 928233 w 1038080"/>
                    <a:gd name="connsiteY51" fmla="*/ 1538911 h 2724573"/>
                    <a:gd name="connsiteX52" fmla="*/ 922934 w 1038080"/>
                    <a:gd name="connsiteY52" fmla="*/ 1667347 h 2724573"/>
                    <a:gd name="connsiteX53" fmla="*/ 918569 w 1038080"/>
                    <a:gd name="connsiteY53" fmla="*/ 1777701 h 2724573"/>
                    <a:gd name="connsiteX54" fmla="*/ 929168 w 1038080"/>
                    <a:gd name="connsiteY54" fmla="*/ 1784559 h 2724573"/>
                    <a:gd name="connsiteX55" fmla="*/ 967200 w 1038080"/>
                    <a:gd name="connsiteY55" fmla="*/ 1767414 h 2724573"/>
                    <a:gd name="connsiteX56" fmla="*/ 990580 w 1038080"/>
                    <a:gd name="connsiteY56" fmla="*/ 1773025 h 2724573"/>
                    <a:gd name="connsiteX57" fmla="*/ 991516 w 1038080"/>
                    <a:gd name="connsiteY57" fmla="*/ 1797652 h 2724573"/>
                    <a:gd name="connsiteX58" fmla="*/ 985904 w 1038080"/>
                    <a:gd name="connsiteY58" fmla="*/ 1805134 h 2724573"/>
                    <a:gd name="connsiteX59" fmla="*/ 932286 w 1038080"/>
                    <a:gd name="connsiteY59" fmla="*/ 1929828 h 2724573"/>
                    <a:gd name="connsiteX60" fmla="*/ 935091 w 1038080"/>
                    <a:gd name="connsiteY60" fmla="*/ 2148044 h 2724573"/>
                    <a:gd name="connsiteX61" fmla="*/ 959095 w 1038080"/>
                    <a:gd name="connsiteY61" fmla="*/ 2227536 h 2724573"/>
                    <a:gd name="connsiteX62" fmla="*/ 980917 w 1038080"/>
                    <a:gd name="connsiteY62" fmla="*/ 2265256 h 2724573"/>
                    <a:gd name="connsiteX63" fmla="*/ 1026742 w 1038080"/>
                    <a:gd name="connsiteY63" fmla="*/ 2360648 h 2724573"/>
                    <a:gd name="connsiteX64" fmla="*/ 1041082 w 1038080"/>
                    <a:gd name="connsiteY64" fmla="*/ 2493759 h 2724573"/>
                    <a:gd name="connsiteX65" fmla="*/ 1039211 w 1038080"/>
                    <a:gd name="connsiteY65" fmla="*/ 2607231 h 2724573"/>
                    <a:gd name="connsiteX66" fmla="*/ 1037964 w 1038080"/>
                    <a:gd name="connsiteY66" fmla="*/ 2620635 h 2724573"/>
                    <a:gd name="connsiteX67" fmla="*/ 1010220 w 1038080"/>
                    <a:gd name="connsiteY67" fmla="*/ 2642457 h 2724573"/>
                    <a:gd name="connsiteX68" fmla="*/ 923557 w 1038080"/>
                    <a:gd name="connsiteY68" fmla="*/ 2639340 h 2724573"/>
                    <a:gd name="connsiteX69" fmla="*/ 770183 w 1038080"/>
                    <a:gd name="connsiteY69" fmla="*/ 2633417 h 2724573"/>
                    <a:gd name="connsiteX70" fmla="*/ 745868 w 1038080"/>
                    <a:gd name="connsiteY70" fmla="*/ 2605049 h 2724573"/>
                    <a:gd name="connsiteX71" fmla="*/ 749609 w 1038080"/>
                    <a:gd name="connsiteY71" fmla="*/ 2580733 h 27245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038080" h="2724573">
                      <a:moveTo>
                        <a:pt x="749609" y="2580733"/>
                      </a:moveTo>
                      <a:cubicBezTo>
                        <a:pt x="747115" y="2582292"/>
                        <a:pt x="746179" y="2582915"/>
                        <a:pt x="745244" y="2583539"/>
                      </a:cubicBezTo>
                      <a:cubicBezTo>
                        <a:pt x="688197" y="2636534"/>
                        <a:pt x="619926" y="2669890"/>
                        <a:pt x="546357" y="2693270"/>
                      </a:cubicBezTo>
                      <a:cubicBezTo>
                        <a:pt x="514560" y="2703245"/>
                        <a:pt x="481827" y="2711974"/>
                        <a:pt x="448783" y="2717274"/>
                      </a:cubicBezTo>
                      <a:cubicBezTo>
                        <a:pt x="359627" y="2731613"/>
                        <a:pt x="271717" y="2726937"/>
                        <a:pt x="185990" y="2696699"/>
                      </a:cubicBezTo>
                      <a:cubicBezTo>
                        <a:pt x="145776" y="2682359"/>
                        <a:pt x="109303" y="2661785"/>
                        <a:pt x="76259" y="2635287"/>
                      </a:cubicBezTo>
                      <a:cubicBezTo>
                        <a:pt x="31681" y="2599126"/>
                        <a:pt x="6742" y="2552053"/>
                        <a:pt x="819" y="2495006"/>
                      </a:cubicBezTo>
                      <a:cubicBezTo>
                        <a:pt x="-2610" y="2460403"/>
                        <a:pt x="5183" y="2427359"/>
                        <a:pt x="15782" y="2394939"/>
                      </a:cubicBezTo>
                      <a:cubicBezTo>
                        <a:pt x="27316" y="2359089"/>
                        <a:pt x="46020" y="2326980"/>
                        <a:pt x="66595" y="2295495"/>
                      </a:cubicBezTo>
                      <a:cubicBezTo>
                        <a:pt x="70024" y="2290507"/>
                        <a:pt x="74388" y="2286454"/>
                        <a:pt x="79376" y="2283025"/>
                      </a:cubicBezTo>
                      <a:cubicBezTo>
                        <a:pt x="91534" y="2274608"/>
                        <a:pt x="105250" y="2278661"/>
                        <a:pt x="109926" y="2293001"/>
                      </a:cubicBezTo>
                      <a:cubicBezTo>
                        <a:pt x="112732" y="2301729"/>
                        <a:pt x="114602" y="2311082"/>
                        <a:pt x="117408" y="2319810"/>
                      </a:cubicBezTo>
                      <a:cubicBezTo>
                        <a:pt x="130501" y="2362206"/>
                        <a:pt x="151699" y="2398991"/>
                        <a:pt x="189107" y="2424242"/>
                      </a:cubicBezTo>
                      <a:cubicBezTo>
                        <a:pt x="215917" y="2442322"/>
                        <a:pt x="245843" y="2450739"/>
                        <a:pt x="278575" y="2450116"/>
                      </a:cubicBezTo>
                      <a:cubicBezTo>
                        <a:pt x="329388" y="2449181"/>
                        <a:pt x="376772" y="2434529"/>
                        <a:pt x="421662" y="2412084"/>
                      </a:cubicBezTo>
                      <a:cubicBezTo>
                        <a:pt x="466241" y="2389639"/>
                        <a:pt x="494920" y="2352542"/>
                        <a:pt x="513624" y="2307029"/>
                      </a:cubicBezTo>
                      <a:cubicBezTo>
                        <a:pt x="529523" y="2268062"/>
                        <a:pt x="537316" y="2227536"/>
                        <a:pt x="542616" y="2186075"/>
                      </a:cubicBezTo>
                      <a:cubicBezTo>
                        <a:pt x="551968" y="2111570"/>
                        <a:pt x="545110" y="2037689"/>
                        <a:pt x="533887" y="1963807"/>
                      </a:cubicBezTo>
                      <a:cubicBezTo>
                        <a:pt x="525782" y="1912371"/>
                        <a:pt x="517365" y="1860935"/>
                        <a:pt x="505207" y="1810122"/>
                      </a:cubicBezTo>
                      <a:cubicBezTo>
                        <a:pt x="493673" y="1762114"/>
                        <a:pt x="480892" y="1714730"/>
                        <a:pt x="466241" y="1667658"/>
                      </a:cubicBezTo>
                      <a:cubicBezTo>
                        <a:pt x="464682" y="1662982"/>
                        <a:pt x="463747" y="1658306"/>
                        <a:pt x="462811" y="1653630"/>
                      </a:cubicBezTo>
                      <a:cubicBezTo>
                        <a:pt x="461253" y="1644901"/>
                        <a:pt x="464682" y="1637108"/>
                        <a:pt x="472164" y="1632744"/>
                      </a:cubicBezTo>
                      <a:cubicBezTo>
                        <a:pt x="479645" y="1628380"/>
                        <a:pt x="488062" y="1629003"/>
                        <a:pt x="494920" y="1634303"/>
                      </a:cubicBezTo>
                      <a:cubicBezTo>
                        <a:pt x="498349" y="1637108"/>
                        <a:pt x="501155" y="1640225"/>
                        <a:pt x="503337" y="1643966"/>
                      </a:cubicBezTo>
                      <a:cubicBezTo>
                        <a:pt x="521418" y="1671399"/>
                        <a:pt x="543863" y="1695403"/>
                        <a:pt x="567866" y="1717848"/>
                      </a:cubicBezTo>
                      <a:cubicBezTo>
                        <a:pt x="569113" y="1719095"/>
                        <a:pt x="570049" y="1720653"/>
                        <a:pt x="572542" y="1720342"/>
                      </a:cubicBezTo>
                      <a:cubicBezTo>
                        <a:pt x="570984" y="1708184"/>
                        <a:pt x="569425" y="1696338"/>
                        <a:pt x="567866" y="1684492"/>
                      </a:cubicBezTo>
                      <a:cubicBezTo>
                        <a:pt x="555709" y="1595024"/>
                        <a:pt x="541681" y="1505867"/>
                        <a:pt x="531082" y="1416399"/>
                      </a:cubicBezTo>
                      <a:cubicBezTo>
                        <a:pt x="525470" y="1368392"/>
                        <a:pt x="520483" y="1320384"/>
                        <a:pt x="513624" y="1272377"/>
                      </a:cubicBezTo>
                      <a:cubicBezTo>
                        <a:pt x="502090" y="1192261"/>
                        <a:pt x="495232" y="1111833"/>
                        <a:pt x="487439" y="1031093"/>
                      </a:cubicBezTo>
                      <a:cubicBezTo>
                        <a:pt x="484009" y="993685"/>
                        <a:pt x="479022" y="956277"/>
                        <a:pt x="475904" y="918868"/>
                      </a:cubicBezTo>
                      <a:cubicBezTo>
                        <a:pt x="472475" y="881772"/>
                        <a:pt x="466552" y="844987"/>
                        <a:pt x="464370" y="807579"/>
                      </a:cubicBezTo>
                      <a:cubicBezTo>
                        <a:pt x="462500" y="774846"/>
                        <a:pt x="459382" y="742426"/>
                        <a:pt x="457824" y="709693"/>
                      </a:cubicBezTo>
                      <a:cubicBezTo>
                        <a:pt x="455642" y="663556"/>
                        <a:pt x="450030" y="617731"/>
                        <a:pt x="447848" y="571594"/>
                      </a:cubicBezTo>
                      <a:cubicBezTo>
                        <a:pt x="445043" y="517664"/>
                        <a:pt x="440678" y="463734"/>
                        <a:pt x="441302" y="409492"/>
                      </a:cubicBezTo>
                      <a:cubicBezTo>
                        <a:pt x="441925" y="344962"/>
                        <a:pt x="440366" y="280121"/>
                        <a:pt x="441302" y="215592"/>
                      </a:cubicBezTo>
                      <a:cubicBezTo>
                        <a:pt x="442237" y="158856"/>
                        <a:pt x="446289" y="102120"/>
                        <a:pt x="457824" y="46631"/>
                      </a:cubicBezTo>
                      <a:cubicBezTo>
                        <a:pt x="459694" y="37279"/>
                        <a:pt x="461876" y="27927"/>
                        <a:pt x="464058" y="18575"/>
                      </a:cubicBezTo>
                      <a:cubicBezTo>
                        <a:pt x="467799" y="2988"/>
                        <a:pt x="476528" y="-2624"/>
                        <a:pt x="492115" y="1117"/>
                      </a:cubicBezTo>
                      <a:cubicBezTo>
                        <a:pt x="519236" y="7352"/>
                        <a:pt x="546045" y="14522"/>
                        <a:pt x="573166" y="20445"/>
                      </a:cubicBezTo>
                      <a:cubicBezTo>
                        <a:pt x="626161" y="31979"/>
                        <a:pt x="679468" y="39149"/>
                        <a:pt x="733710" y="42578"/>
                      </a:cubicBezTo>
                      <a:cubicBezTo>
                        <a:pt x="768624" y="44760"/>
                        <a:pt x="802604" y="41643"/>
                        <a:pt x="836271" y="35097"/>
                      </a:cubicBezTo>
                      <a:cubicBezTo>
                        <a:pt x="858093" y="30732"/>
                        <a:pt x="878355" y="22004"/>
                        <a:pt x="895501" y="7352"/>
                      </a:cubicBezTo>
                      <a:cubicBezTo>
                        <a:pt x="899553" y="3923"/>
                        <a:pt x="904230" y="1741"/>
                        <a:pt x="909529" y="806"/>
                      </a:cubicBezTo>
                      <a:cubicBezTo>
                        <a:pt x="923245" y="-1065"/>
                        <a:pt x="933844" y="8911"/>
                        <a:pt x="934468" y="23874"/>
                      </a:cubicBezTo>
                      <a:cubicBezTo>
                        <a:pt x="936027" y="78428"/>
                        <a:pt x="935403" y="132982"/>
                        <a:pt x="934780" y="187535"/>
                      </a:cubicBezTo>
                      <a:cubicBezTo>
                        <a:pt x="934468" y="224944"/>
                        <a:pt x="934468" y="262352"/>
                        <a:pt x="934156" y="299449"/>
                      </a:cubicBezTo>
                      <a:cubicBezTo>
                        <a:pt x="933844" y="354003"/>
                        <a:pt x="935403" y="408556"/>
                        <a:pt x="935091" y="463110"/>
                      </a:cubicBezTo>
                      <a:cubicBezTo>
                        <a:pt x="935091" y="551331"/>
                        <a:pt x="934468" y="639241"/>
                        <a:pt x="934156" y="727462"/>
                      </a:cubicBezTo>
                      <a:cubicBezTo>
                        <a:pt x="934156" y="780457"/>
                        <a:pt x="936027" y="833141"/>
                        <a:pt x="935403" y="886136"/>
                      </a:cubicBezTo>
                      <a:cubicBezTo>
                        <a:pt x="933844" y="986515"/>
                        <a:pt x="936962" y="1086894"/>
                        <a:pt x="933533" y="1186961"/>
                      </a:cubicBezTo>
                      <a:cubicBezTo>
                        <a:pt x="929792" y="1304174"/>
                        <a:pt x="930104" y="1421387"/>
                        <a:pt x="928233" y="1538911"/>
                      </a:cubicBezTo>
                      <a:cubicBezTo>
                        <a:pt x="927610" y="1581619"/>
                        <a:pt x="921998" y="1624327"/>
                        <a:pt x="922934" y="1667347"/>
                      </a:cubicBezTo>
                      <a:cubicBezTo>
                        <a:pt x="923869" y="1704443"/>
                        <a:pt x="918569" y="1740916"/>
                        <a:pt x="918569" y="1777701"/>
                      </a:cubicBezTo>
                      <a:cubicBezTo>
                        <a:pt x="918569" y="1789547"/>
                        <a:pt x="918258" y="1789547"/>
                        <a:pt x="929168" y="1784559"/>
                      </a:cubicBezTo>
                      <a:cubicBezTo>
                        <a:pt x="941638" y="1778636"/>
                        <a:pt x="954107" y="1772713"/>
                        <a:pt x="967200" y="1767414"/>
                      </a:cubicBezTo>
                      <a:cubicBezTo>
                        <a:pt x="976552" y="1763673"/>
                        <a:pt x="984969" y="1766167"/>
                        <a:pt x="990580" y="1773025"/>
                      </a:cubicBezTo>
                      <a:cubicBezTo>
                        <a:pt x="996503" y="1780507"/>
                        <a:pt x="996815" y="1789235"/>
                        <a:pt x="991516" y="1797652"/>
                      </a:cubicBezTo>
                      <a:cubicBezTo>
                        <a:pt x="989957" y="1800146"/>
                        <a:pt x="988086" y="1802952"/>
                        <a:pt x="985904" y="1805134"/>
                      </a:cubicBezTo>
                      <a:cubicBezTo>
                        <a:pt x="955354" y="1841295"/>
                        <a:pt x="941638" y="1884627"/>
                        <a:pt x="932286" y="1929828"/>
                      </a:cubicBezTo>
                      <a:cubicBezTo>
                        <a:pt x="917322" y="2002774"/>
                        <a:pt x="922310" y="2075409"/>
                        <a:pt x="935091" y="2148044"/>
                      </a:cubicBezTo>
                      <a:cubicBezTo>
                        <a:pt x="940079" y="2175476"/>
                        <a:pt x="948808" y="2201662"/>
                        <a:pt x="959095" y="2227536"/>
                      </a:cubicBezTo>
                      <a:cubicBezTo>
                        <a:pt x="964706" y="2241253"/>
                        <a:pt x="971253" y="2254346"/>
                        <a:pt x="980917" y="2265256"/>
                      </a:cubicBezTo>
                      <a:cubicBezTo>
                        <a:pt x="1005544" y="2292689"/>
                        <a:pt x="1018013" y="2325733"/>
                        <a:pt x="1026742" y="2360648"/>
                      </a:cubicBezTo>
                      <a:cubicBezTo>
                        <a:pt x="1037653" y="2404291"/>
                        <a:pt x="1041082" y="2448869"/>
                        <a:pt x="1041082" y="2493759"/>
                      </a:cubicBezTo>
                      <a:cubicBezTo>
                        <a:pt x="1041082" y="2531479"/>
                        <a:pt x="1041393" y="2569511"/>
                        <a:pt x="1039211" y="2607231"/>
                      </a:cubicBezTo>
                      <a:cubicBezTo>
                        <a:pt x="1038899" y="2611907"/>
                        <a:pt x="1038588" y="2616271"/>
                        <a:pt x="1037964" y="2620635"/>
                      </a:cubicBezTo>
                      <a:cubicBezTo>
                        <a:pt x="1035470" y="2634040"/>
                        <a:pt x="1023624" y="2644016"/>
                        <a:pt x="1010220" y="2642457"/>
                      </a:cubicBezTo>
                      <a:cubicBezTo>
                        <a:pt x="981228" y="2639028"/>
                        <a:pt x="952237" y="2640898"/>
                        <a:pt x="923557" y="2639340"/>
                      </a:cubicBezTo>
                      <a:cubicBezTo>
                        <a:pt x="872432" y="2636534"/>
                        <a:pt x="821308" y="2633417"/>
                        <a:pt x="770183" y="2633417"/>
                      </a:cubicBezTo>
                      <a:cubicBezTo>
                        <a:pt x="753349" y="2633417"/>
                        <a:pt x="743997" y="2621571"/>
                        <a:pt x="745868" y="2605049"/>
                      </a:cubicBezTo>
                      <a:cubicBezTo>
                        <a:pt x="746803" y="2597255"/>
                        <a:pt x="748050" y="2589774"/>
                        <a:pt x="749609" y="2580733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15" name="Freeform: Shape 1114">
                  <a:extLst>
                    <a:ext uri="{FF2B5EF4-FFF2-40B4-BE49-F238E27FC236}">
                      <a16:creationId xmlns:a16="http://schemas.microsoft.com/office/drawing/2014/main" id="{8757FA99-AA2B-4AF1-92C4-AE0A7BE5E51F}"/>
                    </a:ext>
                  </a:extLst>
                </p:cNvPr>
                <p:cNvSpPr/>
                <p:nvPr/>
              </p:nvSpPr>
              <p:spPr>
                <a:xfrm>
                  <a:off x="7845193" y="2095294"/>
                  <a:ext cx="102873" cy="187042"/>
                </a:xfrm>
                <a:custGeom>
                  <a:avLst/>
                  <a:gdLst>
                    <a:gd name="connsiteX0" fmla="*/ 5928 w 102872"/>
                    <a:gd name="connsiteY0" fmla="*/ 120925 h 187041"/>
                    <a:gd name="connsiteX1" fmla="*/ 628 w 102872"/>
                    <a:gd name="connsiteY1" fmla="*/ 11506 h 187041"/>
                    <a:gd name="connsiteX2" fmla="*/ 11227 w 102872"/>
                    <a:gd name="connsiteY2" fmla="*/ 1219 h 187041"/>
                    <a:gd name="connsiteX3" fmla="*/ 82615 w 102872"/>
                    <a:gd name="connsiteY3" fmla="*/ 12441 h 187041"/>
                    <a:gd name="connsiteX4" fmla="*/ 89473 w 102872"/>
                    <a:gd name="connsiteY4" fmla="*/ 17741 h 187041"/>
                    <a:gd name="connsiteX5" fmla="*/ 93526 w 102872"/>
                    <a:gd name="connsiteY5" fmla="*/ 167997 h 187041"/>
                    <a:gd name="connsiteX6" fmla="*/ 74510 w 102872"/>
                    <a:gd name="connsiteY6" fmla="*/ 185143 h 187041"/>
                    <a:gd name="connsiteX7" fmla="*/ 10604 w 102872"/>
                    <a:gd name="connsiteY7" fmla="*/ 182649 h 187041"/>
                    <a:gd name="connsiteX8" fmla="*/ 5928 w 102872"/>
                    <a:gd name="connsiteY8" fmla="*/ 176414 h 187041"/>
                    <a:gd name="connsiteX9" fmla="*/ 5928 w 102872"/>
                    <a:gd name="connsiteY9" fmla="*/ 120925 h 187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2872" h="187041">
                      <a:moveTo>
                        <a:pt x="5928" y="120925"/>
                      </a:moveTo>
                      <a:cubicBezTo>
                        <a:pt x="7486" y="84140"/>
                        <a:pt x="3746" y="47667"/>
                        <a:pt x="628" y="11506"/>
                      </a:cubicBezTo>
                      <a:cubicBezTo>
                        <a:pt x="-619" y="-2834"/>
                        <a:pt x="-1242" y="-340"/>
                        <a:pt x="11227" y="1219"/>
                      </a:cubicBezTo>
                      <a:cubicBezTo>
                        <a:pt x="35231" y="4336"/>
                        <a:pt x="58923" y="8700"/>
                        <a:pt x="82615" y="12441"/>
                      </a:cubicBezTo>
                      <a:cubicBezTo>
                        <a:pt x="86044" y="13065"/>
                        <a:pt x="88538" y="14312"/>
                        <a:pt x="89473" y="17741"/>
                      </a:cubicBezTo>
                      <a:cubicBezTo>
                        <a:pt x="103189" y="67618"/>
                        <a:pt x="110359" y="117496"/>
                        <a:pt x="93526" y="167997"/>
                      </a:cubicBezTo>
                      <a:cubicBezTo>
                        <a:pt x="90408" y="177661"/>
                        <a:pt x="84485" y="182961"/>
                        <a:pt x="74510" y="185143"/>
                      </a:cubicBezTo>
                      <a:cubicBezTo>
                        <a:pt x="53000" y="189507"/>
                        <a:pt x="31802" y="187949"/>
                        <a:pt x="10604" y="182649"/>
                      </a:cubicBezTo>
                      <a:cubicBezTo>
                        <a:pt x="6863" y="181714"/>
                        <a:pt x="5928" y="180155"/>
                        <a:pt x="5928" y="176414"/>
                      </a:cubicBezTo>
                      <a:cubicBezTo>
                        <a:pt x="5928" y="157710"/>
                        <a:pt x="5928" y="139318"/>
                        <a:pt x="5928" y="120925"/>
                      </a:cubicBezTo>
                      <a:close/>
                    </a:path>
                  </a:pathLst>
                </a:custGeom>
                <a:solidFill>
                  <a:srgbClr val="FEFEFE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16" name="Freeform: Shape 1115">
                  <a:extLst>
                    <a:ext uri="{FF2B5EF4-FFF2-40B4-BE49-F238E27FC236}">
                      <a16:creationId xmlns:a16="http://schemas.microsoft.com/office/drawing/2014/main" id="{D67BE309-6B82-48A2-9392-3A0C1AF14BCC}"/>
                    </a:ext>
                  </a:extLst>
                </p:cNvPr>
                <p:cNvSpPr/>
                <p:nvPr/>
              </p:nvSpPr>
              <p:spPr>
                <a:xfrm>
                  <a:off x="7853926" y="2134856"/>
                  <a:ext cx="59230" cy="96638"/>
                </a:xfrm>
                <a:custGeom>
                  <a:avLst/>
                  <a:gdLst>
                    <a:gd name="connsiteX0" fmla="*/ 0 w 59229"/>
                    <a:gd name="connsiteY0" fmla="*/ 45825 h 96638"/>
                    <a:gd name="connsiteX1" fmla="*/ 0 w 59229"/>
                    <a:gd name="connsiteY1" fmla="*/ 13716 h 96638"/>
                    <a:gd name="connsiteX2" fmla="*/ 13716 w 59229"/>
                    <a:gd name="connsiteY2" fmla="*/ 0 h 96638"/>
                    <a:gd name="connsiteX3" fmla="*/ 46760 w 59229"/>
                    <a:gd name="connsiteY3" fmla="*/ 6235 h 96638"/>
                    <a:gd name="connsiteX4" fmla="*/ 57048 w 59229"/>
                    <a:gd name="connsiteY4" fmla="*/ 19016 h 96638"/>
                    <a:gd name="connsiteX5" fmla="*/ 57359 w 59229"/>
                    <a:gd name="connsiteY5" fmla="*/ 78246 h 96638"/>
                    <a:gd name="connsiteX6" fmla="*/ 27121 w 59229"/>
                    <a:gd name="connsiteY6" fmla="*/ 97262 h 96638"/>
                    <a:gd name="connsiteX7" fmla="*/ 25874 w 59229"/>
                    <a:gd name="connsiteY7" fmla="*/ 96950 h 96638"/>
                    <a:gd name="connsiteX8" fmla="*/ 1559 w 59229"/>
                    <a:gd name="connsiteY8" fmla="*/ 67335 h 96638"/>
                    <a:gd name="connsiteX9" fmla="*/ 1559 w 59229"/>
                    <a:gd name="connsiteY9" fmla="*/ 45825 h 96638"/>
                    <a:gd name="connsiteX10" fmla="*/ 0 w 59229"/>
                    <a:gd name="connsiteY10" fmla="*/ 45825 h 96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9229" h="96638">
                      <a:moveTo>
                        <a:pt x="0" y="45825"/>
                      </a:moveTo>
                      <a:cubicBezTo>
                        <a:pt x="0" y="35226"/>
                        <a:pt x="0" y="24315"/>
                        <a:pt x="0" y="13716"/>
                      </a:cubicBezTo>
                      <a:cubicBezTo>
                        <a:pt x="0" y="3117"/>
                        <a:pt x="3117" y="0"/>
                        <a:pt x="13716" y="0"/>
                      </a:cubicBezTo>
                      <a:cubicBezTo>
                        <a:pt x="24939" y="0"/>
                        <a:pt x="35850" y="3117"/>
                        <a:pt x="46760" y="6235"/>
                      </a:cubicBezTo>
                      <a:cubicBezTo>
                        <a:pt x="52683" y="8105"/>
                        <a:pt x="55489" y="13093"/>
                        <a:pt x="57048" y="19016"/>
                      </a:cubicBezTo>
                      <a:cubicBezTo>
                        <a:pt x="62035" y="38655"/>
                        <a:pt x="62659" y="58295"/>
                        <a:pt x="57359" y="78246"/>
                      </a:cubicBezTo>
                      <a:cubicBezTo>
                        <a:pt x="53930" y="90092"/>
                        <a:pt x="40526" y="99444"/>
                        <a:pt x="27121" y="97262"/>
                      </a:cubicBezTo>
                      <a:cubicBezTo>
                        <a:pt x="26498" y="97262"/>
                        <a:pt x="26186" y="96950"/>
                        <a:pt x="25874" y="96950"/>
                      </a:cubicBezTo>
                      <a:cubicBezTo>
                        <a:pt x="1870" y="92274"/>
                        <a:pt x="1247" y="91650"/>
                        <a:pt x="1559" y="67335"/>
                      </a:cubicBezTo>
                      <a:cubicBezTo>
                        <a:pt x="1559" y="60165"/>
                        <a:pt x="1559" y="52995"/>
                        <a:pt x="1559" y="45825"/>
                      </a:cubicBezTo>
                      <a:cubicBezTo>
                        <a:pt x="935" y="45825"/>
                        <a:pt x="623" y="45825"/>
                        <a:pt x="0" y="4582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17" name="Freeform: Shape 1116">
                  <a:extLst>
                    <a:ext uri="{FF2B5EF4-FFF2-40B4-BE49-F238E27FC236}">
                      <a16:creationId xmlns:a16="http://schemas.microsoft.com/office/drawing/2014/main" id="{369B38AD-3F38-42A9-B97C-C171C953ED17}"/>
                    </a:ext>
                  </a:extLst>
                </p:cNvPr>
                <p:cNvSpPr/>
                <p:nvPr/>
              </p:nvSpPr>
              <p:spPr>
                <a:xfrm>
                  <a:off x="7750430" y="310889"/>
                  <a:ext cx="439548" cy="218215"/>
                </a:xfrm>
                <a:custGeom>
                  <a:avLst/>
                  <a:gdLst>
                    <a:gd name="connsiteX0" fmla="*/ 0 w 439547"/>
                    <a:gd name="connsiteY0" fmla="*/ 41149 h 218215"/>
                    <a:gd name="connsiteX1" fmla="*/ 436119 w 439547"/>
                    <a:gd name="connsiteY1" fmla="*/ 0 h 218215"/>
                    <a:gd name="connsiteX2" fmla="*/ 440795 w 439547"/>
                    <a:gd name="connsiteY2" fmla="*/ 219462 h 218215"/>
                    <a:gd name="connsiteX3" fmla="*/ 623 w 439547"/>
                    <a:gd name="connsiteY3" fmla="*/ 194523 h 218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9547" h="218215">
                      <a:moveTo>
                        <a:pt x="0" y="41149"/>
                      </a:moveTo>
                      <a:lnTo>
                        <a:pt x="436119" y="0"/>
                      </a:lnTo>
                      <a:lnTo>
                        <a:pt x="440795" y="219462"/>
                      </a:lnTo>
                      <a:lnTo>
                        <a:pt x="623" y="1945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118" name="Freeform: Shape 1117">
                  <a:extLst>
                    <a:ext uri="{FF2B5EF4-FFF2-40B4-BE49-F238E27FC236}">
                      <a16:creationId xmlns:a16="http://schemas.microsoft.com/office/drawing/2014/main" id="{47963C8C-A1C2-45BB-A341-5C7D5D562EF1}"/>
                    </a:ext>
                  </a:extLst>
                </p:cNvPr>
                <p:cNvSpPr/>
                <p:nvPr/>
              </p:nvSpPr>
              <p:spPr>
                <a:xfrm>
                  <a:off x="7755729" y="644446"/>
                  <a:ext cx="433313" cy="196394"/>
                </a:xfrm>
                <a:custGeom>
                  <a:avLst/>
                  <a:gdLst>
                    <a:gd name="connsiteX0" fmla="*/ 0 w 433312"/>
                    <a:gd name="connsiteY0" fmla="*/ 34914 h 196393"/>
                    <a:gd name="connsiteX1" fmla="*/ 435183 w 433312"/>
                    <a:gd name="connsiteY1" fmla="*/ 0 h 196393"/>
                    <a:gd name="connsiteX2" fmla="*/ 435495 w 433312"/>
                    <a:gd name="connsiteY2" fmla="*/ 197329 h 196393"/>
                    <a:gd name="connsiteX3" fmla="*/ 11846 w 433312"/>
                    <a:gd name="connsiteY3" fmla="*/ 184548 h 1963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3312" h="196393">
                      <a:moveTo>
                        <a:pt x="0" y="34914"/>
                      </a:moveTo>
                      <a:lnTo>
                        <a:pt x="435183" y="0"/>
                      </a:lnTo>
                      <a:lnTo>
                        <a:pt x="435495" y="197329"/>
                      </a:lnTo>
                      <a:lnTo>
                        <a:pt x="11846" y="184548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19" name="Freeform: Shape 1118">
                  <a:extLst>
                    <a:ext uri="{FF2B5EF4-FFF2-40B4-BE49-F238E27FC236}">
                      <a16:creationId xmlns:a16="http://schemas.microsoft.com/office/drawing/2014/main" id="{DBD2C6B8-F31B-4BF4-8872-F0B98CB7B063}"/>
                    </a:ext>
                  </a:extLst>
                </p:cNvPr>
                <p:cNvSpPr/>
                <p:nvPr/>
              </p:nvSpPr>
              <p:spPr>
                <a:xfrm>
                  <a:off x="7783474" y="979563"/>
                  <a:ext cx="405257" cy="218215"/>
                </a:xfrm>
                <a:custGeom>
                  <a:avLst/>
                  <a:gdLst>
                    <a:gd name="connsiteX0" fmla="*/ 0 w 405256"/>
                    <a:gd name="connsiteY0" fmla="*/ 312 h 218215"/>
                    <a:gd name="connsiteX1" fmla="*/ 407751 w 405256"/>
                    <a:gd name="connsiteY1" fmla="*/ 0 h 218215"/>
                    <a:gd name="connsiteX2" fmla="*/ 407751 w 405256"/>
                    <a:gd name="connsiteY2" fmla="*/ 158050 h 218215"/>
                    <a:gd name="connsiteX3" fmla="*/ 16834 w 405256"/>
                    <a:gd name="connsiteY3" fmla="*/ 219462 h 218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5256" h="218215">
                      <a:moveTo>
                        <a:pt x="0" y="312"/>
                      </a:moveTo>
                      <a:lnTo>
                        <a:pt x="407751" y="0"/>
                      </a:lnTo>
                      <a:lnTo>
                        <a:pt x="407751" y="158050"/>
                      </a:lnTo>
                      <a:lnTo>
                        <a:pt x="16834" y="219462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0" name="Freeform: Shape 1119">
                  <a:extLst>
                    <a:ext uri="{FF2B5EF4-FFF2-40B4-BE49-F238E27FC236}">
                      <a16:creationId xmlns:a16="http://schemas.microsoft.com/office/drawing/2014/main" id="{CA44E848-6564-414C-9E66-668AFECBFE13}"/>
                    </a:ext>
                  </a:extLst>
                </p:cNvPr>
                <p:cNvSpPr/>
                <p:nvPr/>
              </p:nvSpPr>
              <p:spPr>
                <a:xfrm>
                  <a:off x="7816829" y="1315926"/>
                  <a:ext cx="370966" cy="240037"/>
                </a:xfrm>
                <a:custGeom>
                  <a:avLst/>
                  <a:gdLst>
                    <a:gd name="connsiteX0" fmla="*/ 0 w 370965"/>
                    <a:gd name="connsiteY0" fmla="*/ 50501 h 240036"/>
                    <a:gd name="connsiteX1" fmla="*/ 372836 w 370965"/>
                    <a:gd name="connsiteY1" fmla="*/ 0 h 240036"/>
                    <a:gd name="connsiteX2" fmla="*/ 369095 w 370965"/>
                    <a:gd name="connsiteY2" fmla="*/ 183613 h 240036"/>
                    <a:gd name="connsiteX3" fmla="*/ 28680 w 370965"/>
                    <a:gd name="connsiteY3" fmla="*/ 240660 h 2400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0965" h="240036">
                      <a:moveTo>
                        <a:pt x="0" y="50501"/>
                      </a:moveTo>
                      <a:lnTo>
                        <a:pt x="372836" y="0"/>
                      </a:lnTo>
                      <a:lnTo>
                        <a:pt x="369095" y="183613"/>
                      </a:lnTo>
                      <a:lnTo>
                        <a:pt x="28680" y="24066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21" name="Freeform: Shape 1120">
                  <a:extLst>
                    <a:ext uri="{FF2B5EF4-FFF2-40B4-BE49-F238E27FC236}">
                      <a16:creationId xmlns:a16="http://schemas.microsoft.com/office/drawing/2014/main" id="{F7823663-CD3C-47F1-9FEC-224985984255}"/>
                    </a:ext>
                  </a:extLst>
                </p:cNvPr>
                <p:cNvSpPr/>
                <p:nvPr/>
              </p:nvSpPr>
              <p:spPr>
                <a:xfrm>
                  <a:off x="7858914" y="1670682"/>
                  <a:ext cx="317971" cy="115342"/>
                </a:xfrm>
                <a:custGeom>
                  <a:avLst/>
                  <a:gdLst>
                    <a:gd name="connsiteX0" fmla="*/ 0 w 317970"/>
                    <a:gd name="connsiteY0" fmla="*/ 0 h 115342"/>
                    <a:gd name="connsiteX1" fmla="*/ 316412 w 317970"/>
                    <a:gd name="connsiteY1" fmla="*/ 24627 h 115342"/>
                    <a:gd name="connsiteX2" fmla="*/ 319529 w 317970"/>
                    <a:gd name="connsiteY2" fmla="*/ 117836 h 115342"/>
                    <a:gd name="connsiteX3" fmla="*/ 10911 w 317970"/>
                    <a:gd name="connsiteY3" fmla="*/ 104743 h 115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70" h="115342">
                      <a:moveTo>
                        <a:pt x="0" y="0"/>
                      </a:moveTo>
                      <a:lnTo>
                        <a:pt x="316412" y="24627"/>
                      </a:lnTo>
                      <a:lnTo>
                        <a:pt x="319529" y="117836"/>
                      </a:lnTo>
                      <a:lnTo>
                        <a:pt x="10911" y="104743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310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0" name="Group 1129">
              <a:extLst>
                <a:ext uri="{FF2B5EF4-FFF2-40B4-BE49-F238E27FC236}">
                  <a16:creationId xmlns:a16="http://schemas.microsoft.com/office/drawing/2014/main" id="{5FF78B25-B328-429B-B0D8-BA51657F6A1D}"/>
                </a:ext>
              </a:extLst>
            </p:cNvPr>
            <p:cNvGrpSpPr/>
            <p:nvPr/>
          </p:nvGrpSpPr>
          <p:grpSpPr>
            <a:xfrm>
              <a:off x="6757989" y="724317"/>
              <a:ext cx="3646760" cy="2471905"/>
              <a:chOff x="2505376" y="2149766"/>
              <a:chExt cx="3646760" cy="2471905"/>
            </a:xfrm>
          </p:grpSpPr>
          <p:sp>
            <p:nvSpPr>
              <p:cNvPr id="1131" name="Freeform: Shape 1130">
                <a:extLst>
                  <a:ext uri="{FF2B5EF4-FFF2-40B4-BE49-F238E27FC236}">
                    <a16:creationId xmlns:a16="http://schemas.microsoft.com/office/drawing/2014/main" id="{6BF891DF-6806-4697-91FB-50A286BAE68F}"/>
                  </a:ext>
                </a:extLst>
              </p:cNvPr>
              <p:cNvSpPr/>
              <p:nvPr/>
            </p:nvSpPr>
            <p:spPr>
              <a:xfrm>
                <a:off x="3841510" y="2152268"/>
                <a:ext cx="1910678" cy="1143112"/>
              </a:xfrm>
              <a:custGeom>
                <a:avLst/>
                <a:gdLst>
                  <a:gd name="connsiteX0" fmla="*/ 3332252 w 4071279"/>
                  <a:gd name="connsiteY0" fmla="*/ 340860 h 2435748"/>
                  <a:gd name="connsiteX1" fmla="*/ 3143428 w 4071279"/>
                  <a:gd name="connsiteY1" fmla="*/ 87458 h 2435748"/>
                  <a:gd name="connsiteX2" fmla="*/ 2921614 w 4071279"/>
                  <a:gd name="connsiteY2" fmla="*/ 29197 h 2435748"/>
                  <a:gd name="connsiteX3" fmla="*/ 2242833 w 4071279"/>
                  <a:gd name="connsiteY3" fmla="*/ 165374 h 2435748"/>
                  <a:gd name="connsiteX4" fmla="*/ 1910814 w 4071279"/>
                  <a:gd name="connsiteY4" fmla="*/ 248905 h 2435748"/>
                  <a:gd name="connsiteX5" fmla="*/ 1181493 w 4071279"/>
                  <a:gd name="connsiteY5" fmla="*/ 472124 h 2435748"/>
                  <a:gd name="connsiteX6" fmla="*/ 789106 w 4071279"/>
                  <a:gd name="connsiteY6" fmla="*/ 513538 h 2435748"/>
                  <a:gd name="connsiteX7" fmla="*/ 679602 w 4071279"/>
                  <a:gd name="connsiteY7" fmla="*/ 518452 h 2435748"/>
                  <a:gd name="connsiteX8" fmla="*/ 588349 w 4071279"/>
                  <a:gd name="connsiteY8" fmla="*/ 612513 h 2435748"/>
                  <a:gd name="connsiteX9" fmla="*/ 550444 w 4071279"/>
                  <a:gd name="connsiteY9" fmla="*/ 815375 h 2435748"/>
                  <a:gd name="connsiteX10" fmla="*/ 240185 w 4071279"/>
                  <a:gd name="connsiteY10" fmla="*/ 1702633 h 2435748"/>
                  <a:gd name="connsiteX11" fmla="*/ 120 w 4071279"/>
                  <a:gd name="connsiteY11" fmla="*/ 2121694 h 2435748"/>
                  <a:gd name="connsiteX12" fmla="*/ 2555901 w 4071279"/>
                  <a:gd name="connsiteY12" fmla="*/ 2416511 h 2435748"/>
                  <a:gd name="connsiteX13" fmla="*/ 2556603 w 4071279"/>
                  <a:gd name="connsiteY13" fmla="*/ 2415809 h 2435748"/>
                  <a:gd name="connsiteX14" fmla="*/ 2596613 w 4071279"/>
                  <a:gd name="connsiteY14" fmla="*/ 1851445 h 2435748"/>
                  <a:gd name="connsiteX15" fmla="*/ 2680847 w 4071279"/>
                  <a:gd name="connsiteY15" fmla="*/ 1838810 h 2435748"/>
                  <a:gd name="connsiteX16" fmla="*/ 2681549 w 4071279"/>
                  <a:gd name="connsiteY16" fmla="*/ 1838810 h 2435748"/>
                  <a:gd name="connsiteX17" fmla="*/ 2719454 w 4071279"/>
                  <a:gd name="connsiteY17" fmla="*/ 1758788 h 2435748"/>
                  <a:gd name="connsiteX18" fmla="*/ 2719454 w 4071279"/>
                  <a:gd name="connsiteY18" fmla="*/ 1758788 h 2435748"/>
                  <a:gd name="connsiteX19" fmla="*/ 2720156 w 4071279"/>
                  <a:gd name="connsiteY19" fmla="*/ 1758788 h 2435748"/>
                  <a:gd name="connsiteX20" fmla="*/ 2542564 w 4071279"/>
                  <a:gd name="connsiteY20" fmla="*/ 1372017 h 2435748"/>
                  <a:gd name="connsiteX21" fmla="*/ 2587488 w 4071279"/>
                  <a:gd name="connsiteY21" fmla="*/ 1303928 h 2435748"/>
                  <a:gd name="connsiteX22" fmla="*/ 2627499 w 4071279"/>
                  <a:gd name="connsiteY22" fmla="*/ 1261110 h 2435748"/>
                  <a:gd name="connsiteX23" fmla="*/ 2635922 w 4071279"/>
                  <a:gd name="connsiteY23" fmla="*/ 1234436 h 2435748"/>
                  <a:gd name="connsiteX24" fmla="*/ 2660491 w 4071279"/>
                  <a:gd name="connsiteY24" fmla="*/ 1243561 h 2435748"/>
                  <a:gd name="connsiteX25" fmla="*/ 2766484 w 4071279"/>
                  <a:gd name="connsiteY25" fmla="*/ 1486434 h 2435748"/>
                  <a:gd name="connsiteX26" fmla="*/ 2890728 w 4071279"/>
                  <a:gd name="connsiteY26" fmla="*/ 1529955 h 2435748"/>
                  <a:gd name="connsiteX27" fmla="*/ 3060599 w 4071279"/>
                  <a:gd name="connsiteY27" fmla="*/ 1426067 h 2435748"/>
                  <a:gd name="connsiteX28" fmla="*/ 3181334 w 4071279"/>
                  <a:gd name="connsiteY28" fmla="*/ 1403604 h 2435748"/>
                  <a:gd name="connsiteX29" fmla="*/ 3212219 w 4071279"/>
                  <a:gd name="connsiteY29" fmla="*/ 1465376 h 2435748"/>
                  <a:gd name="connsiteX30" fmla="*/ 3179227 w 4071279"/>
                  <a:gd name="connsiteY30" fmla="*/ 1519425 h 2435748"/>
                  <a:gd name="connsiteX31" fmla="*/ 3172910 w 4071279"/>
                  <a:gd name="connsiteY31" fmla="*/ 1652093 h 2435748"/>
                  <a:gd name="connsiteX32" fmla="*/ 3172910 w 4071279"/>
                  <a:gd name="connsiteY32" fmla="*/ 1652093 h 2435748"/>
                  <a:gd name="connsiteX33" fmla="*/ 3236085 w 4071279"/>
                  <a:gd name="connsiteY33" fmla="*/ 1689998 h 2435748"/>
                  <a:gd name="connsiteX34" fmla="*/ 3350502 w 4071279"/>
                  <a:gd name="connsiteY34" fmla="*/ 1858465 h 2435748"/>
                  <a:gd name="connsiteX35" fmla="*/ 3243806 w 4071279"/>
                  <a:gd name="connsiteY35" fmla="*/ 2016402 h 2435748"/>
                  <a:gd name="connsiteX36" fmla="*/ 2866862 w 4071279"/>
                  <a:gd name="connsiteY36" fmla="*/ 2239621 h 2435748"/>
                  <a:gd name="connsiteX37" fmla="*/ 2788245 w 4071279"/>
                  <a:gd name="connsiteY37" fmla="*/ 2322450 h 2435748"/>
                  <a:gd name="connsiteX38" fmla="*/ 2791754 w 4071279"/>
                  <a:gd name="connsiteY38" fmla="*/ 2411597 h 2435748"/>
                  <a:gd name="connsiteX39" fmla="*/ 2868266 w 4071279"/>
                  <a:gd name="connsiteY39" fmla="*/ 2436165 h 2435748"/>
                  <a:gd name="connsiteX40" fmla="*/ 3778688 w 4071279"/>
                  <a:gd name="connsiteY40" fmla="*/ 2307007 h 2435748"/>
                  <a:gd name="connsiteX41" fmla="*/ 3914866 w 4071279"/>
                  <a:gd name="connsiteY41" fmla="*/ 2137137 h 2435748"/>
                  <a:gd name="connsiteX42" fmla="*/ 3958386 w 4071279"/>
                  <a:gd name="connsiteY42" fmla="*/ 1768616 h 2435748"/>
                  <a:gd name="connsiteX43" fmla="*/ 4049639 w 4071279"/>
                  <a:gd name="connsiteY43" fmla="*/ 1242157 h 2435748"/>
                  <a:gd name="connsiteX44" fmla="*/ 4067890 w 4071279"/>
                  <a:gd name="connsiteY44" fmla="*/ 1113701 h 2435748"/>
                  <a:gd name="connsiteX45" fmla="*/ 3825017 w 4071279"/>
                  <a:gd name="connsiteY45" fmla="*/ 869424 h 2435748"/>
                  <a:gd name="connsiteX46" fmla="*/ 3186949 w 4071279"/>
                  <a:gd name="connsiteY46" fmla="*/ 178009 h 2435748"/>
                  <a:gd name="connsiteX47" fmla="*/ 3186949 w 4071279"/>
                  <a:gd name="connsiteY47" fmla="*/ 178009 h 2435748"/>
                  <a:gd name="connsiteX48" fmla="*/ 3186949 w 4071279"/>
                  <a:gd name="connsiteY48" fmla="*/ 178009 h 2435748"/>
                  <a:gd name="connsiteX49" fmla="*/ 3186949 w 4071279"/>
                  <a:gd name="connsiteY49" fmla="*/ 178009 h 243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4071279" h="2435748">
                    <a:moveTo>
                      <a:pt x="3332252" y="340860"/>
                    </a:moveTo>
                    <a:cubicBezTo>
                      <a:pt x="3307684" y="302253"/>
                      <a:pt x="3167295" y="126065"/>
                      <a:pt x="3143428" y="87458"/>
                    </a:cubicBezTo>
                    <a:cubicBezTo>
                      <a:pt x="3112543" y="8840"/>
                      <a:pt x="3051474" y="-31171"/>
                      <a:pt x="2921614" y="29197"/>
                    </a:cubicBezTo>
                    <a:cubicBezTo>
                      <a:pt x="2828957" y="72717"/>
                      <a:pt x="2268805" y="160460"/>
                      <a:pt x="2242833" y="165374"/>
                    </a:cubicBezTo>
                    <a:cubicBezTo>
                      <a:pt x="2124907" y="189240"/>
                      <a:pt x="2027336" y="217318"/>
                      <a:pt x="1910814" y="248905"/>
                    </a:cubicBezTo>
                    <a:cubicBezTo>
                      <a:pt x="1745857" y="293128"/>
                      <a:pt x="1289592" y="453171"/>
                      <a:pt x="1181493" y="472124"/>
                    </a:cubicBezTo>
                    <a:cubicBezTo>
                      <a:pt x="1148501" y="477739"/>
                      <a:pt x="910542" y="514942"/>
                      <a:pt x="789106" y="513538"/>
                    </a:cubicBezTo>
                    <a:cubicBezTo>
                      <a:pt x="752604" y="512837"/>
                      <a:pt x="716103" y="513538"/>
                      <a:pt x="679602" y="518452"/>
                    </a:cubicBezTo>
                    <a:cubicBezTo>
                      <a:pt x="619235" y="526875"/>
                      <a:pt x="592561" y="551444"/>
                      <a:pt x="588349" y="612513"/>
                    </a:cubicBezTo>
                    <a:cubicBezTo>
                      <a:pt x="583436" y="682005"/>
                      <a:pt x="569397" y="748690"/>
                      <a:pt x="550444" y="815375"/>
                    </a:cubicBezTo>
                    <a:cubicBezTo>
                      <a:pt x="511135" y="950850"/>
                      <a:pt x="268263" y="1628227"/>
                      <a:pt x="240185" y="1702633"/>
                    </a:cubicBezTo>
                    <a:cubicBezTo>
                      <a:pt x="233867" y="1718778"/>
                      <a:pt x="22582" y="2090808"/>
                      <a:pt x="120" y="2121694"/>
                    </a:cubicBezTo>
                    <a:cubicBezTo>
                      <a:pt x="-20237" y="2149772"/>
                      <a:pt x="2561516" y="2420723"/>
                      <a:pt x="2555901" y="2416511"/>
                    </a:cubicBezTo>
                    <a:cubicBezTo>
                      <a:pt x="2555901" y="2416511"/>
                      <a:pt x="2556603" y="2415809"/>
                      <a:pt x="2556603" y="2415809"/>
                    </a:cubicBezTo>
                    <a:cubicBezTo>
                      <a:pt x="2480091" y="2339297"/>
                      <a:pt x="2555901" y="1872504"/>
                      <a:pt x="2596613" y="1851445"/>
                    </a:cubicBezTo>
                    <a:cubicBezTo>
                      <a:pt x="2612758" y="1842320"/>
                      <a:pt x="2667510" y="1851445"/>
                      <a:pt x="2680847" y="1838810"/>
                    </a:cubicBezTo>
                    <a:lnTo>
                      <a:pt x="2681549" y="1838810"/>
                    </a:lnTo>
                    <a:cubicBezTo>
                      <a:pt x="2715242" y="1817752"/>
                      <a:pt x="2727175" y="1791780"/>
                      <a:pt x="2719454" y="1758788"/>
                    </a:cubicBezTo>
                    <a:cubicBezTo>
                      <a:pt x="2719454" y="1758788"/>
                      <a:pt x="2719454" y="1758788"/>
                      <a:pt x="2719454" y="1758788"/>
                    </a:cubicBezTo>
                    <a:cubicBezTo>
                      <a:pt x="2719454" y="1758788"/>
                      <a:pt x="2719454" y="1758788"/>
                      <a:pt x="2720156" y="1758788"/>
                    </a:cubicBezTo>
                    <a:cubicBezTo>
                      <a:pt x="2715242" y="1726499"/>
                      <a:pt x="2546775" y="1386056"/>
                      <a:pt x="2542564" y="1372017"/>
                    </a:cubicBezTo>
                    <a:cubicBezTo>
                      <a:pt x="2529227" y="1324987"/>
                      <a:pt x="2538352" y="1310246"/>
                      <a:pt x="2587488" y="1303928"/>
                    </a:cubicBezTo>
                    <a:cubicBezTo>
                      <a:pt x="2613460" y="1300419"/>
                      <a:pt x="2627499" y="1288485"/>
                      <a:pt x="2627499" y="1261110"/>
                    </a:cubicBezTo>
                    <a:cubicBezTo>
                      <a:pt x="2627499" y="1251282"/>
                      <a:pt x="2625393" y="1237244"/>
                      <a:pt x="2635922" y="1234436"/>
                    </a:cubicBezTo>
                    <a:cubicBezTo>
                      <a:pt x="2647153" y="1231628"/>
                      <a:pt x="2655577" y="1235138"/>
                      <a:pt x="2660491" y="1243561"/>
                    </a:cubicBezTo>
                    <a:cubicBezTo>
                      <a:pt x="2668914" y="1256898"/>
                      <a:pt x="2746830" y="1451337"/>
                      <a:pt x="2766484" y="1486434"/>
                    </a:cubicBezTo>
                    <a:cubicBezTo>
                      <a:pt x="2798774" y="1553821"/>
                      <a:pt x="2824745" y="1562946"/>
                      <a:pt x="2890728" y="1529955"/>
                    </a:cubicBezTo>
                    <a:cubicBezTo>
                      <a:pt x="2901258" y="1524339"/>
                      <a:pt x="3046560" y="1432384"/>
                      <a:pt x="3060599" y="1426067"/>
                    </a:cubicBezTo>
                    <a:cubicBezTo>
                      <a:pt x="3093591" y="1411326"/>
                      <a:pt x="3144832" y="1396585"/>
                      <a:pt x="3181334" y="1403604"/>
                    </a:cubicBezTo>
                    <a:cubicBezTo>
                      <a:pt x="3214325" y="1409922"/>
                      <a:pt x="3228364" y="1435894"/>
                      <a:pt x="3212219" y="1465376"/>
                    </a:cubicBezTo>
                    <a:cubicBezTo>
                      <a:pt x="3202392" y="1483626"/>
                      <a:pt x="3188353" y="1500473"/>
                      <a:pt x="3179227" y="1519425"/>
                    </a:cubicBezTo>
                    <a:cubicBezTo>
                      <a:pt x="3158169" y="1562244"/>
                      <a:pt x="3148342" y="1606466"/>
                      <a:pt x="3172910" y="1652093"/>
                    </a:cubicBezTo>
                    <a:cubicBezTo>
                      <a:pt x="3172910" y="1652093"/>
                      <a:pt x="3172910" y="1652093"/>
                      <a:pt x="3172910" y="1652093"/>
                    </a:cubicBezTo>
                    <a:cubicBezTo>
                      <a:pt x="3173612" y="1659814"/>
                      <a:pt x="3217133" y="1687892"/>
                      <a:pt x="3236085" y="1689998"/>
                    </a:cubicBezTo>
                    <a:cubicBezTo>
                      <a:pt x="3329444" y="1702633"/>
                      <a:pt x="3373666" y="1766510"/>
                      <a:pt x="3350502" y="1858465"/>
                    </a:cubicBezTo>
                    <a:cubicBezTo>
                      <a:pt x="3333655" y="1923745"/>
                      <a:pt x="3298558" y="1976391"/>
                      <a:pt x="3243806" y="2016402"/>
                    </a:cubicBezTo>
                    <a:cubicBezTo>
                      <a:pt x="3199584" y="2048692"/>
                      <a:pt x="2941970" y="2186273"/>
                      <a:pt x="2866862" y="2239621"/>
                    </a:cubicBezTo>
                    <a:cubicBezTo>
                      <a:pt x="2835275" y="2262083"/>
                      <a:pt x="2805793" y="2287353"/>
                      <a:pt x="2788245" y="2322450"/>
                    </a:cubicBezTo>
                    <a:cubicBezTo>
                      <a:pt x="2772802" y="2352634"/>
                      <a:pt x="2772099" y="2383519"/>
                      <a:pt x="2791754" y="2411597"/>
                    </a:cubicBezTo>
                    <a:cubicBezTo>
                      <a:pt x="2810706" y="2437569"/>
                      <a:pt x="2838784" y="2441079"/>
                      <a:pt x="2868266" y="2436165"/>
                    </a:cubicBezTo>
                    <a:cubicBezTo>
                      <a:pt x="3084465" y="2401770"/>
                      <a:pt x="3694455" y="2336489"/>
                      <a:pt x="3778688" y="2307007"/>
                    </a:cubicBezTo>
                    <a:cubicBezTo>
                      <a:pt x="3860114" y="2278228"/>
                      <a:pt x="3904337" y="2221370"/>
                      <a:pt x="3914866" y="2137137"/>
                    </a:cubicBezTo>
                    <a:cubicBezTo>
                      <a:pt x="3930308" y="2014296"/>
                      <a:pt x="3942944" y="1891456"/>
                      <a:pt x="3958386" y="1768616"/>
                    </a:cubicBezTo>
                    <a:cubicBezTo>
                      <a:pt x="3980147" y="1591726"/>
                      <a:pt x="3996291" y="1413432"/>
                      <a:pt x="4049639" y="1242157"/>
                    </a:cubicBezTo>
                    <a:cubicBezTo>
                      <a:pt x="4069996" y="1201444"/>
                      <a:pt x="4084034" y="1159328"/>
                      <a:pt x="4067890" y="1113701"/>
                    </a:cubicBezTo>
                    <a:cubicBezTo>
                      <a:pt x="4065784" y="1083518"/>
                      <a:pt x="3843267" y="889079"/>
                      <a:pt x="3825017" y="869424"/>
                    </a:cubicBezTo>
                    <a:moveTo>
                      <a:pt x="3186949" y="178009"/>
                    </a:moveTo>
                    <a:cubicBezTo>
                      <a:pt x="3186247" y="178009"/>
                      <a:pt x="3186247" y="178009"/>
                      <a:pt x="3186949" y="178009"/>
                    </a:cubicBezTo>
                    <a:cubicBezTo>
                      <a:pt x="3186949" y="178009"/>
                      <a:pt x="3186949" y="178009"/>
                      <a:pt x="3186949" y="178009"/>
                    </a:cubicBezTo>
                    <a:cubicBezTo>
                      <a:pt x="3186949" y="178009"/>
                      <a:pt x="3186949" y="178009"/>
                      <a:pt x="3186949" y="17800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2" name="Freeform: Shape 1131">
                <a:extLst>
                  <a:ext uri="{FF2B5EF4-FFF2-40B4-BE49-F238E27FC236}">
                    <a16:creationId xmlns:a16="http://schemas.microsoft.com/office/drawing/2014/main" id="{ED1DF5DA-0CDF-4A21-99A3-5F6AB803E781}"/>
                  </a:ext>
                </a:extLst>
              </p:cNvPr>
              <p:cNvSpPr/>
              <p:nvPr/>
            </p:nvSpPr>
            <p:spPr>
              <a:xfrm>
                <a:off x="3707003" y="3066294"/>
                <a:ext cx="1383594" cy="642383"/>
              </a:xfrm>
              <a:custGeom>
                <a:avLst/>
                <a:gdLst>
                  <a:gd name="connsiteX0" fmla="*/ 2845316 w 2948168"/>
                  <a:gd name="connsiteY0" fmla="*/ 468899 h 1368792"/>
                  <a:gd name="connsiteX1" fmla="*/ 2862865 w 2948168"/>
                  <a:gd name="connsiteY1" fmla="*/ 480130 h 1368792"/>
                  <a:gd name="connsiteX2" fmla="*/ 2926741 w 2948168"/>
                  <a:gd name="connsiteY2" fmla="*/ 576297 h 1368792"/>
                  <a:gd name="connsiteX3" fmla="*/ 2934463 w 2948168"/>
                  <a:gd name="connsiteY3" fmla="*/ 1111881 h 1368792"/>
                  <a:gd name="connsiteX4" fmla="*/ 2951309 w 2948168"/>
                  <a:gd name="connsiteY4" fmla="*/ 1333695 h 1368792"/>
                  <a:gd name="connsiteX5" fmla="*/ 2892346 w 2948168"/>
                  <a:gd name="connsiteY5" fmla="*/ 1361773 h 1368792"/>
                  <a:gd name="connsiteX6" fmla="*/ 1424579 w 2948168"/>
                  <a:gd name="connsiteY6" fmla="*/ 946222 h 1368792"/>
                  <a:gd name="connsiteX7" fmla="*/ 24200 w 2948168"/>
                  <a:gd name="connsiteY7" fmla="*/ 872517 h 1368792"/>
                  <a:gd name="connsiteX8" fmla="*/ 334 w 2948168"/>
                  <a:gd name="connsiteY8" fmla="*/ 853565 h 1368792"/>
                  <a:gd name="connsiteX9" fmla="*/ 180031 w 2948168"/>
                  <a:gd name="connsiteY9" fmla="*/ 383964 h 1368792"/>
                  <a:gd name="connsiteX10" fmla="*/ 288833 w 2948168"/>
                  <a:gd name="connsiteY10" fmla="*/ 173380 h 1368792"/>
                  <a:gd name="connsiteX11" fmla="*/ 716317 w 2948168"/>
                  <a:gd name="connsiteY11" fmla="*/ 702 h 1368792"/>
                  <a:gd name="connsiteX12" fmla="*/ 891803 w 2948168"/>
                  <a:gd name="connsiteY12" fmla="*/ 0 h 1368792"/>
                  <a:gd name="connsiteX13" fmla="*/ 1355087 w 2948168"/>
                  <a:gd name="connsiteY13" fmla="*/ 18953 h 1368792"/>
                  <a:gd name="connsiteX14" fmla="*/ 1791696 w 2948168"/>
                  <a:gd name="connsiteY14" fmla="*/ 97570 h 1368792"/>
                  <a:gd name="connsiteX15" fmla="*/ 1802226 w 2948168"/>
                  <a:gd name="connsiteY15" fmla="*/ 97570 h 1368792"/>
                  <a:gd name="connsiteX16" fmla="*/ 2462756 w 2948168"/>
                  <a:gd name="connsiteY16" fmla="*/ 292711 h 1368792"/>
                  <a:gd name="connsiteX17" fmla="*/ 2757573 w 2948168"/>
                  <a:gd name="connsiteY17" fmla="*/ 430292 h 1368792"/>
                  <a:gd name="connsiteX18" fmla="*/ 2845316 w 2948168"/>
                  <a:gd name="connsiteY18" fmla="*/ 468899 h 1368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48168" h="1368792">
                    <a:moveTo>
                      <a:pt x="2845316" y="468899"/>
                    </a:moveTo>
                    <a:cubicBezTo>
                      <a:pt x="2850931" y="472409"/>
                      <a:pt x="2856547" y="478024"/>
                      <a:pt x="2862865" y="480130"/>
                    </a:cubicBezTo>
                    <a:cubicBezTo>
                      <a:pt x="2909895" y="494871"/>
                      <a:pt x="2921828" y="534882"/>
                      <a:pt x="2926741" y="576297"/>
                    </a:cubicBezTo>
                    <a:cubicBezTo>
                      <a:pt x="2949204" y="754591"/>
                      <a:pt x="2954117" y="932885"/>
                      <a:pt x="2934463" y="1111881"/>
                    </a:cubicBezTo>
                    <a:cubicBezTo>
                      <a:pt x="2934463" y="1112582"/>
                      <a:pt x="2952012" y="1332993"/>
                      <a:pt x="2951309" y="1333695"/>
                    </a:cubicBezTo>
                    <a:cubicBezTo>
                      <a:pt x="2936569" y="1373004"/>
                      <a:pt x="2928145" y="1376514"/>
                      <a:pt x="2892346" y="1361773"/>
                    </a:cubicBezTo>
                    <a:cubicBezTo>
                      <a:pt x="2749851" y="1301406"/>
                      <a:pt x="1438618" y="948327"/>
                      <a:pt x="1424579" y="946222"/>
                    </a:cubicBezTo>
                    <a:cubicBezTo>
                      <a:pt x="1342452" y="934990"/>
                      <a:pt x="29113" y="863392"/>
                      <a:pt x="24200" y="872517"/>
                    </a:cubicBezTo>
                    <a:cubicBezTo>
                      <a:pt x="20690" y="878835"/>
                      <a:pt x="1737" y="857075"/>
                      <a:pt x="334" y="853565"/>
                    </a:cubicBezTo>
                    <a:cubicBezTo>
                      <a:pt x="-8792" y="838122"/>
                      <a:pt x="172310" y="449245"/>
                      <a:pt x="180031" y="383964"/>
                    </a:cubicBezTo>
                    <a:cubicBezTo>
                      <a:pt x="183541" y="355184"/>
                      <a:pt x="258649" y="190929"/>
                      <a:pt x="288833" y="173380"/>
                    </a:cubicBezTo>
                    <a:cubicBezTo>
                      <a:pt x="308487" y="162149"/>
                      <a:pt x="693153" y="-702"/>
                      <a:pt x="716317" y="702"/>
                    </a:cubicBezTo>
                    <a:cubicBezTo>
                      <a:pt x="774579" y="2106"/>
                      <a:pt x="833542" y="0"/>
                      <a:pt x="891803" y="0"/>
                    </a:cubicBezTo>
                    <a:cubicBezTo>
                      <a:pt x="954276" y="2106"/>
                      <a:pt x="1263132" y="10529"/>
                      <a:pt x="1355087" y="18953"/>
                    </a:cubicBezTo>
                    <a:cubicBezTo>
                      <a:pt x="1367020" y="20357"/>
                      <a:pt x="1773446" y="122840"/>
                      <a:pt x="1791696" y="97570"/>
                    </a:cubicBezTo>
                    <a:cubicBezTo>
                      <a:pt x="1795206" y="97570"/>
                      <a:pt x="1798716" y="97570"/>
                      <a:pt x="1802226" y="97570"/>
                    </a:cubicBezTo>
                    <a:cubicBezTo>
                      <a:pt x="2027550" y="143899"/>
                      <a:pt x="2248663" y="207776"/>
                      <a:pt x="2462756" y="292711"/>
                    </a:cubicBezTo>
                    <a:cubicBezTo>
                      <a:pt x="2563836" y="332722"/>
                      <a:pt x="2662108" y="378348"/>
                      <a:pt x="2757573" y="430292"/>
                    </a:cubicBezTo>
                    <a:cubicBezTo>
                      <a:pt x="2786352" y="446437"/>
                      <a:pt x="2820748" y="447139"/>
                      <a:pt x="2845316" y="46889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3" name="Freeform: Shape 1132">
                <a:extLst>
                  <a:ext uri="{FF2B5EF4-FFF2-40B4-BE49-F238E27FC236}">
                    <a16:creationId xmlns:a16="http://schemas.microsoft.com/office/drawing/2014/main" id="{EE510068-3268-4CFA-88CB-37172659085B}"/>
                  </a:ext>
                </a:extLst>
              </p:cNvPr>
              <p:cNvSpPr/>
              <p:nvPr/>
            </p:nvSpPr>
            <p:spPr>
              <a:xfrm>
                <a:off x="4989455" y="3161169"/>
                <a:ext cx="3294" cy="62591"/>
              </a:xfrm>
              <a:custGeom>
                <a:avLst/>
                <a:gdLst>
                  <a:gd name="connsiteX0" fmla="*/ 7371 w 7019"/>
                  <a:gd name="connsiteY0" fmla="*/ 0 h 133369"/>
                  <a:gd name="connsiteX1" fmla="*/ 7371 w 7019"/>
                  <a:gd name="connsiteY1" fmla="*/ 139687 h 133369"/>
                  <a:gd name="connsiteX2" fmla="*/ 7371 w 7019"/>
                  <a:gd name="connsiteY2" fmla="*/ 0 h 13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019" h="133369">
                    <a:moveTo>
                      <a:pt x="7371" y="0"/>
                    </a:moveTo>
                    <a:cubicBezTo>
                      <a:pt x="7371" y="46328"/>
                      <a:pt x="7371" y="93359"/>
                      <a:pt x="7371" y="139687"/>
                    </a:cubicBezTo>
                    <a:cubicBezTo>
                      <a:pt x="-2457" y="93359"/>
                      <a:pt x="-2457" y="46328"/>
                      <a:pt x="7371" y="0"/>
                    </a:cubicBezTo>
                    <a:close/>
                  </a:path>
                </a:pathLst>
              </a:custGeom>
              <a:solidFill>
                <a:srgbClr val="080808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4" name="Freeform: Shape 1133">
                <a:extLst>
                  <a:ext uri="{FF2B5EF4-FFF2-40B4-BE49-F238E27FC236}">
                    <a16:creationId xmlns:a16="http://schemas.microsoft.com/office/drawing/2014/main" id="{068BFAB6-7947-4DA5-A56C-9DB0DCA3866D}"/>
                  </a:ext>
                </a:extLst>
              </p:cNvPr>
              <p:cNvSpPr/>
              <p:nvPr/>
            </p:nvSpPr>
            <p:spPr>
              <a:xfrm>
                <a:off x="5078565" y="3013424"/>
                <a:ext cx="19766" cy="6589"/>
              </a:xfrm>
              <a:custGeom>
                <a:avLst/>
                <a:gdLst>
                  <a:gd name="connsiteX0" fmla="*/ 0 w 42116"/>
                  <a:gd name="connsiteY0" fmla="*/ 15787 h 14038"/>
                  <a:gd name="connsiteX1" fmla="*/ 47732 w 42116"/>
                  <a:gd name="connsiteY1" fmla="*/ 3854 h 14038"/>
                  <a:gd name="connsiteX2" fmla="*/ 0 w 42116"/>
                  <a:gd name="connsiteY2" fmla="*/ 15787 h 14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116" h="14038">
                    <a:moveTo>
                      <a:pt x="0" y="15787"/>
                    </a:moveTo>
                    <a:cubicBezTo>
                      <a:pt x="10529" y="-11588"/>
                      <a:pt x="31588" y="5258"/>
                      <a:pt x="47732" y="3854"/>
                    </a:cubicBezTo>
                    <a:cubicBezTo>
                      <a:pt x="34395" y="16489"/>
                      <a:pt x="16846" y="15085"/>
                      <a:pt x="0" y="15787"/>
                    </a:cubicBezTo>
                    <a:close/>
                  </a:path>
                </a:pathLst>
              </a:custGeom>
              <a:solidFill>
                <a:srgbClr val="080808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35" name="Graphic 204">
                <a:extLst>
                  <a:ext uri="{FF2B5EF4-FFF2-40B4-BE49-F238E27FC236}">
                    <a16:creationId xmlns:a16="http://schemas.microsoft.com/office/drawing/2014/main" id="{D6890375-BF35-43A6-B674-5801ED1B4CDD}"/>
                  </a:ext>
                </a:extLst>
              </p:cNvPr>
              <p:cNvGrpSpPr/>
              <p:nvPr/>
            </p:nvGrpSpPr>
            <p:grpSpPr>
              <a:xfrm>
                <a:off x="3842554" y="2149766"/>
                <a:ext cx="1919428" cy="1146614"/>
                <a:chOff x="4965869" y="570"/>
                <a:chExt cx="4089925" cy="2443209"/>
              </a:xfrm>
              <a:solidFill>
                <a:srgbClr val="0E0E0E"/>
              </a:solidFill>
            </p:grpSpPr>
            <p:sp>
              <p:nvSpPr>
                <p:cNvPr id="1139" name="Freeform: Shape 1138">
                  <a:extLst>
                    <a:ext uri="{FF2B5EF4-FFF2-40B4-BE49-F238E27FC236}">
                      <a16:creationId xmlns:a16="http://schemas.microsoft.com/office/drawing/2014/main" id="{9C5048D3-1172-42E1-A7D5-FA02D8DCD149}"/>
                    </a:ext>
                  </a:extLst>
                </p:cNvPr>
                <p:cNvSpPr/>
                <p:nvPr/>
              </p:nvSpPr>
              <p:spPr>
                <a:xfrm>
                  <a:off x="4965869" y="570"/>
                  <a:ext cx="3264043" cy="2126893"/>
                </a:xfrm>
                <a:custGeom>
                  <a:avLst/>
                  <a:gdLst>
                    <a:gd name="connsiteX0" fmla="*/ 603673 w 3264043"/>
                    <a:gd name="connsiteY0" fmla="*/ 1954346 h 2126892"/>
                    <a:gd name="connsiteX1" fmla="*/ 1066956 w 3264043"/>
                    <a:gd name="connsiteY1" fmla="*/ 1973299 h 2126892"/>
                    <a:gd name="connsiteX2" fmla="*/ 1503566 w 3264043"/>
                    <a:gd name="connsiteY2" fmla="*/ 2051917 h 2126892"/>
                    <a:gd name="connsiteX3" fmla="*/ 1514095 w 3264043"/>
                    <a:gd name="connsiteY3" fmla="*/ 2051917 h 2126892"/>
                    <a:gd name="connsiteX4" fmla="*/ 1676244 w 3264043"/>
                    <a:gd name="connsiteY4" fmla="*/ 2088418 h 2126892"/>
                    <a:gd name="connsiteX5" fmla="*/ 1684667 w 3264043"/>
                    <a:gd name="connsiteY5" fmla="*/ 2063850 h 2126892"/>
                    <a:gd name="connsiteX6" fmla="*/ 1698005 w 3264043"/>
                    <a:gd name="connsiteY6" fmla="*/ 1895383 h 2126892"/>
                    <a:gd name="connsiteX7" fmla="*/ 1496546 w 3264043"/>
                    <a:gd name="connsiteY7" fmla="*/ 1559853 h 2126892"/>
                    <a:gd name="connsiteX8" fmla="*/ 1066956 w 3264043"/>
                    <a:gd name="connsiteY8" fmla="*/ 1413147 h 2126892"/>
                    <a:gd name="connsiteX9" fmla="*/ 845843 w 3264043"/>
                    <a:gd name="connsiteY9" fmla="*/ 1401214 h 2126892"/>
                    <a:gd name="connsiteX10" fmla="*/ 720897 w 3264043"/>
                    <a:gd name="connsiteY10" fmla="*/ 1377348 h 2126892"/>
                    <a:gd name="connsiteX11" fmla="*/ 624029 w 3264043"/>
                    <a:gd name="connsiteY11" fmla="*/ 1368222 h 2126892"/>
                    <a:gd name="connsiteX12" fmla="*/ 600163 w 3264043"/>
                    <a:gd name="connsiteY12" fmla="*/ 1215198 h 2126892"/>
                    <a:gd name="connsiteX13" fmla="*/ 685098 w 3264043"/>
                    <a:gd name="connsiteY13" fmla="*/ 958989 h 2126892"/>
                    <a:gd name="connsiteX14" fmla="*/ 805833 w 3264043"/>
                    <a:gd name="connsiteY14" fmla="*/ 772271 h 2126892"/>
                    <a:gd name="connsiteX15" fmla="*/ 1066956 w 3264043"/>
                    <a:gd name="connsiteY15" fmla="*/ 667682 h 2126892"/>
                    <a:gd name="connsiteX16" fmla="*/ 1365283 w 3264043"/>
                    <a:gd name="connsiteY16" fmla="*/ 598189 h 2126892"/>
                    <a:gd name="connsiteX17" fmla="*/ 1662205 w 3264043"/>
                    <a:gd name="connsiteY17" fmla="*/ 490791 h 2126892"/>
                    <a:gd name="connsiteX18" fmla="*/ 2091795 w 3264043"/>
                    <a:gd name="connsiteY18" fmla="*/ 386904 h 2126892"/>
                    <a:gd name="connsiteX19" fmla="*/ 2654053 w 3264043"/>
                    <a:gd name="connsiteY19" fmla="*/ 278804 h 2126892"/>
                    <a:gd name="connsiteX20" fmla="*/ 2908157 w 3264043"/>
                    <a:gd name="connsiteY20" fmla="*/ 281612 h 2126892"/>
                    <a:gd name="connsiteX21" fmla="*/ 2943254 w 3264043"/>
                    <a:gd name="connsiteY21" fmla="*/ 264765 h 2126892"/>
                    <a:gd name="connsiteX22" fmla="*/ 2954486 w 3264043"/>
                    <a:gd name="connsiteY22" fmla="*/ 236687 h 2126892"/>
                    <a:gd name="connsiteX23" fmla="*/ 3068903 w 3264043"/>
                    <a:gd name="connsiteY23" fmla="*/ 215629 h 2126892"/>
                    <a:gd name="connsiteX24" fmla="*/ 3269659 w 3264043"/>
                    <a:gd name="connsiteY24" fmla="*/ 280910 h 2126892"/>
                    <a:gd name="connsiteX25" fmla="*/ 3118039 w 3264043"/>
                    <a:gd name="connsiteY25" fmla="*/ 45759 h 2126892"/>
                    <a:gd name="connsiteX26" fmla="*/ 2965717 w 3264043"/>
                    <a:gd name="connsiteY26" fmla="*/ 11363 h 2126892"/>
                    <a:gd name="connsiteX27" fmla="*/ 2905350 w 3264043"/>
                    <a:gd name="connsiteY27" fmla="*/ 40143 h 2126892"/>
                    <a:gd name="connsiteX28" fmla="*/ 2501029 w 3264043"/>
                    <a:gd name="connsiteY28" fmla="*/ 116655 h 2126892"/>
                    <a:gd name="connsiteX29" fmla="*/ 2260964 w 3264043"/>
                    <a:gd name="connsiteY29" fmla="*/ 170705 h 2126892"/>
                    <a:gd name="connsiteX30" fmla="*/ 1744333 w 3264043"/>
                    <a:gd name="connsiteY30" fmla="*/ 294949 h 2126892"/>
                    <a:gd name="connsiteX31" fmla="*/ 1146978 w 3264043"/>
                    <a:gd name="connsiteY31" fmla="*/ 476753 h 2126892"/>
                    <a:gd name="connsiteX32" fmla="*/ 788986 w 3264043"/>
                    <a:gd name="connsiteY32" fmla="*/ 519571 h 2126892"/>
                    <a:gd name="connsiteX33" fmla="*/ 679482 w 3264043"/>
                    <a:gd name="connsiteY33" fmla="*/ 524485 h 2126892"/>
                    <a:gd name="connsiteX34" fmla="*/ 588230 w 3264043"/>
                    <a:gd name="connsiteY34" fmla="*/ 618545 h 2126892"/>
                    <a:gd name="connsiteX35" fmla="*/ 550325 w 3264043"/>
                    <a:gd name="connsiteY35" fmla="*/ 821407 h 2126892"/>
                    <a:gd name="connsiteX36" fmla="*/ 240065 w 3264043"/>
                    <a:gd name="connsiteY36" fmla="*/ 1708666 h 2126892"/>
                    <a:gd name="connsiteX37" fmla="*/ 0 w 3264043"/>
                    <a:gd name="connsiteY37" fmla="*/ 2127727 h 2126892"/>
                    <a:gd name="connsiteX38" fmla="*/ 427484 w 3264043"/>
                    <a:gd name="connsiteY38" fmla="*/ 1955048 h 2126892"/>
                    <a:gd name="connsiteX39" fmla="*/ 603673 w 3264043"/>
                    <a:gd name="connsiteY39" fmla="*/ 1954346 h 21268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3264043" h="2126892">
                      <a:moveTo>
                        <a:pt x="603673" y="1954346"/>
                      </a:moveTo>
                      <a:cubicBezTo>
                        <a:pt x="666146" y="1956452"/>
                        <a:pt x="975001" y="1964875"/>
                        <a:pt x="1066956" y="1973299"/>
                      </a:cubicBezTo>
                      <a:cubicBezTo>
                        <a:pt x="1078889" y="1974703"/>
                        <a:pt x="1485315" y="2077187"/>
                        <a:pt x="1503566" y="2051917"/>
                      </a:cubicBezTo>
                      <a:cubicBezTo>
                        <a:pt x="1507076" y="2051917"/>
                        <a:pt x="1510585" y="2051917"/>
                        <a:pt x="1514095" y="2051917"/>
                      </a:cubicBezTo>
                      <a:cubicBezTo>
                        <a:pt x="1568145" y="2063148"/>
                        <a:pt x="1622194" y="2075081"/>
                        <a:pt x="1676244" y="2088418"/>
                      </a:cubicBezTo>
                      <a:cubicBezTo>
                        <a:pt x="1679052" y="2075081"/>
                        <a:pt x="1681860" y="2065955"/>
                        <a:pt x="1684667" y="2063850"/>
                      </a:cubicBezTo>
                      <a:cubicBezTo>
                        <a:pt x="1693091" y="2008396"/>
                        <a:pt x="1704322" y="1953644"/>
                        <a:pt x="1698005" y="1895383"/>
                      </a:cubicBezTo>
                      <a:cubicBezTo>
                        <a:pt x="1681860" y="1751484"/>
                        <a:pt x="1610262" y="1641981"/>
                        <a:pt x="1496546" y="1559853"/>
                      </a:cubicBezTo>
                      <a:cubicBezTo>
                        <a:pt x="1368792" y="1467899"/>
                        <a:pt x="1219980" y="1434205"/>
                        <a:pt x="1066956" y="1413147"/>
                      </a:cubicBezTo>
                      <a:cubicBezTo>
                        <a:pt x="993252" y="1403320"/>
                        <a:pt x="918846" y="1411041"/>
                        <a:pt x="845843" y="1401214"/>
                      </a:cubicBezTo>
                      <a:cubicBezTo>
                        <a:pt x="803727" y="1395598"/>
                        <a:pt x="763014" y="1382261"/>
                        <a:pt x="720897" y="1377348"/>
                      </a:cubicBezTo>
                      <a:cubicBezTo>
                        <a:pt x="661934" y="1369626"/>
                        <a:pt x="650001" y="1414551"/>
                        <a:pt x="624029" y="1368222"/>
                      </a:cubicBezTo>
                      <a:cubicBezTo>
                        <a:pt x="597355" y="1320490"/>
                        <a:pt x="580508" y="1276970"/>
                        <a:pt x="600163" y="1215198"/>
                      </a:cubicBezTo>
                      <a:cubicBezTo>
                        <a:pt x="627539" y="1129561"/>
                        <a:pt x="655616" y="1043924"/>
                        <a:pt x="685098" y="958989"/>
                      </a:cubicBezTo>
                      <a:cubicBezTo>
                        <a:pt x="710368" y="886688"/>
                        <a:pt x="748975" y="823513"/>
                        <a:pt x="805833" y="772271"/>
                      </a:cubicBezTo>
                      <a:cubicBezTo>
                        <a:pt x="879537" y="704885"/>
                        <a:pt x="973598" y="681720"/>
                        <a:pt x="1066956" y="667682"/>
                      </a:cubicBezTo>
                      <a:cubicBezTo>
                        <a:pt x="1168738" y="652239"/>
                        <a:pt x="1266309" y="622055"/>
                        <a:pt x="1365283" y="598189"/>
                      </a:cubicBezTo>
                      <a:cubicBezTo>
                        <a:pt x="1467065" y="573621"/>
                        <a:pt x="1563933" y="527995"/>
                        <a:pt x="1662205" y="490791"/>
                      </a:cubicBezTo>
                      <a:cubicBezTo>
                        <a:pt x="1801892" y="438146"/>
                        <a:pt x="1946493" y="410770"/>
                        <a:pt x="2091795" y="386904"/>
                      </a:cubicBezTo>
                      <a:cubicBezTo>
                        <a:pt x="2280619" y="356018"/>
                        <a:pt x="2468038" y="322325"/>
                        <a:pt x="2654053" y="278804"/>
                      </a:cubicBezTo>
                      <a:cubicBezTo>
                        <a:pt x="2739690" y="258448"/>
                        <a:pt x="2823924" y="254236"/>
                        <a:pt x="2908157" y="281612"/>
                      </a:cubicBezTo>
                      <a:cubicBezTo>
                        <a:pt x="2927110" y="287929"/>
                        <a:pt x="2936937" y="283016"/>
                        <a:pt x="2943254" y="264765"/>
                      </a:cubicBezTo>
                      <a:cubicBezTo>
                        <a:pt x="2946764" y="254938"/>
                        <a:pt x="2950274" y="245813"/>
                        <a:pt x="2954486" y="236687"/>
                      </a:cubicBezTo>
                      <a:cubicBezTo>
                        <a:pt x="2978352" y="191061"/>
                        <a:pt x="3030296" y="182638"/>
                        <a:pt x="3068903" y="215629"/>
                      </a:cubicBezTo>
                      <a:cubicBezTo>
                        <a:pt x="3129270" y="267573"/>
                        <a:pt x="3249303" y="284420"/>
                        <a:pt x="3269659" y="280910"/>
                      </a:cubicBezTo>
                      <a:cubicBezTo>
                        <a:pt x="3282996" y="278102"/>
                        <a:pt x="3139799" y="85067"/>
                        <a:pt x="3118039" y="45759"/>
                      </a:cubicBezTo>
                      <a:cubicBezTo>
                        <a:pt x="3078730" y="834"/>
                        <a:pt x="3021171" y="-11801"/>
                        <a:pt x="2965717" y="11363"/>
                      </a:cubicBezTo>
                      <a:cubicBezTo>
                        <a:pt x="2948168" y="18383"/>
                        <a:pt x="2924302" y="35229"/>
                        <a:pt x="2905350" y="40143"/>
                      </a:cubicBezTo>
                      <a:cubicBezTo>
                        <a:pt x="2835155" y="58394"/>
                        <a:pt x="2515770" y="113145"/>
                        <a:pt x="2501029" y="116655"/>
                      </a:cubicBezTo>
                      <a:cubicBezTo>
                        <a:pt x="2421710" y="136309"/>
                        <a:pt x="2340986" y="150348"/>
                        <a:pt x="2260964" y="170705"/>
                      </a:cubicBezTo>
                      <a:cubicBezTo>
                        <a:pt x="2088988" y="214225"/>
                        <a:pt x="1915607" y="251428"/>
                        <a:pt x="1744333" y="294949"/>
                      </a:cubicBezTo>
                      <a:cubicBezTo>
                        <a:pt x="1637637" y="321623"/>
                        <a:pt x="1167334" y="472541"/>
                        <a:pt x="1146978" y="476753"/>
                      </a:cubicBezTo>
                      <a:cubicBezTo>
                        <a:pt x="1029051" y="504128"/>
                        <a:pt x="910422" y="521677"/>
                        <a:pt x="788986" y="519571"/>
                      </a:cubicBezTo>
                      <a:cubicBezTo>
                        <a:pt x="752485" y="518869"/>
                        <a:pt x="715984" y="519571"/>
                        <a:pt x="679482" y="524485"/>
                      </a:cubicBezTo>
                      <a:cubicBezTo>
                        <a:pt x="619115" y="532908"/>
                        <a:pt x="592441" y="557476"/>
                        <a:pt x="588230" y="618545"/>
                      </a:cubicBezTo>
                      <a:cubicBezTo>
                        <a:pt x="583316" y="688038"/>
                        <a:pt x="569277" y="754723"/>
                        <a:pt x="550325" y="821407"/>
                      </a:cubicBezTo>
                      <a:cubicBezTo>
                        <a:pt x="511016" y="956883"/>
                        <a:pt x="268143" y="1634259"/>
                        <a:pt x="240065" y="1708666"/>
                      </a:cubicBezTo>
                      <a:cubicBezTo>
                        <a:pt x="233748" y="1724810"/>
                        <a:pt x="12635" y="2115092"/>
                        <a:pt x="0" y="2127727"/>
                      </a:cubicBezTo>
                      <a:cubicBezTo>
                        <a:pt x="19654" y="2116496"/>
                        <a:pt x="404320" y="1953644"/>
                        <a:pt x="427484" y="1955048"/>
                      </a:cubicBezTo>
                      <a:cubicBezTo>
                        <a:pt x="487150" y="1955750"/>
                        <a:pt x="545411" y="1953644"/>
                        <a:pt x="603673" y="1954346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40" name="Freeform: Shape 1139">
                  <a:extLst>
                    <a:ext uri="{FF2B5EF4-FFF2-40B4-BE49-F238E27FC236}">
                      <a16:creationId xmlns:a16="http://schemas.microsoft.com/office/drawing/2014/main" id="{47C1CAD3-4CD0-4053-BF6A-2069D9FD5133}"/>
                    </a:ext>
                  </a:extLst>
                </p:cNvPr>
                <p:cNvSpPr/>
                <p:nvPr/>
              </p:nvSpPr>
              <p:spPr>
                <a:xfrm>
                  <a:off x="6584948" y="534490"/>
                  <a:ext cx="2470846" cy="1909289"/>
                </a:xfrm>
                <a:custGeom>
                  <a:avLst/>
                  <a:gdLst>
                    <a:gd name="connsiteX0" fmla="*/ 2471527 w 2470845"/>
                    <a:gd name="connsiteY0" fmla="*/ 586517 h 1909289"/>
                    <a:gd name="connsiteX1" fmla="*/ 1921203 w 2470845"/>
                    <a:gd name="connsiteY1" fmla="*/ 14432 h 1909289"/>
                    <a:gd name="connsiteX2" fmla="*/ 1893827 w 2470845"/>
                    <a:gd name="connsiteY2" fmla="*/ 2499 h 1909289"/>
                    <a:gd name="connsiteX3" fmla="*/ 1846094 w 2470845"/>
                    <a:gd name="connsiteY3" fmla="*/ 26365 h 1909289"/>
                    <a:gd name="connsiteX4" fmla="*/ 1838373 w 2470845"/>
                    <a:gd name="connsiteY4" fmla="*/ 36193 h 1909289"/>
                    <a:gd name="connsiteX5" fmla="*/ 1845392 w 2470845"/>
                    <a:gd name="connsiteY5" fmla="*/ 106387 h 1909289"/>
                    <a:gd name="connsiteX6" fmla="*/ 1877682 w 2470845"/>
                    <a:gd name="connsiteY6" fmla="*/ 171668 h 1909289"/>
                    <a:gd name="connsiteX7" fmla="*/ 1924712 w 2470845"/>
                    <a:gd name="connsiteY7" fmla="*/ 273450 h 1909289"/>
                    <a:gd name="connsiteX8" fmla="*/ 2206192 w 2470845"/>
                    <a:gd name="connsiteY8" fmla="*/ 590729 h 1909289"/>
                    <a:gd name="connsiteX9" fmla="*/ 2250415 w 2470845"/>
                    <a:gd name="connsiteY9" fmla="*/ 759196 h 1909289"/>
                    <a:gd name="connsiteX10" fmla="*/ 2239184 w 2470845"/>
                    <a:gd name="connsiteY10" fmla="*/ 1339002 h 1909289"/>
                    <a:gd name="connsiteX11" fmla="*/ 2201981 w 2470845"/>
                    <a:gd name="connsiteY11" fmla="*/ 1423235 h 1909289"/>
                    <a:gd name="connsiteX12" fmla="*/ 2025090 w 2470845"/>
                    <a:gd name="connsiteY12" fmla="*/ 1247047 h 1909289"/>
                    <a:gd name="connsiteX13" fmla="*/ 1949280 w 2470845"/>
                    <a:gd name="connsiteY13" fmla="*/ 1039272 h 1909289"/>
                    <a:gd name="connsiteX14" fmla="*/ 1910673 w 2470845"/>
                    <a:gd name="connsiteY14" fmla="*/ 754282 h 1909289"/>
                    <a:gd name="connsiteX15" fmla="*/ 1928222 w 2470845"/>
                    <a:gd name="connsiteY15" fmla="*/ 601258 h 1909289"/>
                    <a:gd name="connsiteX16" fmla="*/ 1779410 w 2470845"/>
                    <a:gd name="connsiteY16" fmla="*/ 519131 h 1909289"/>
                    <a:gd name="connsiteX17" fmla="*/ 1632703 w 2470845"/>
                    <a:gd name="connsiteY17" fmla="*/ 632144 h 1909289"/>
                    <a:gd name="connsiteX18" fmla="*/ 1474765 w 2470845"/>
                    <a:gd name="connsiteY18" fmla="*/ 630038 h 1909289"/>
                    <a:gd name="connsiteX19" fmla="*/ 1376493 w 2470845"/>
                    <a:gd name="connsiteY19" fmla="*/ 359087 h 1909289"/>
                    <a:gd name="connsiteX20" fmla="*/ 1317530 w 2470845"/>
                    <a:gd name="connsiteY20" fmla="*/ 254497 h 1909289"/>
                    <a:gd name="connsiteX21" fmla="*/ 1248739 w 2470845"/>
                    <a:gd name="connsiteY21" fmla="*/ 247478 h 1909289"/>
                    <a:gd name="connsiteX22" fmla="*/ 1192584 w 2470845"/>
                    <a:gd name="connsiteY22" fmla="*/ 324692 h 1909289"/>
                    <a:gd name="connsiteX23" fmla="*/ 1014992 w 2470845"/>
                    <a:gd name="connsiteY23" fmla="*/ 490351 h 1909289"/>
                    <a:gd name="connsiteX24" fmla="*/ 799495 w 2470845"/>
                    <a:gd name="connsiteY24" fmla="*/ 508601 h 1909289"/>
                    <a:gd name="connsiteX25" fmla="*/ 600142 w 2470845"/>
                    <a:gd name="connsiteY25" fmla="*/ 407521 h 1909289"/>
                    <a:gd name="connsiteX26" fmla="*/ 229516 w 2470845"/>
                    <a:gd name="connsiteY26" fmla="*/ 57953 h 1909289"/>
                    <a:gd name="connsiteX27" fmla="*/ 166341 w 2470845"/>
                    <a:gd name="connsiteY27" fmla="*/ 111301 h 1909289"/>
                    <a:gd name="connsiteX28" fmla="*/ 482216 w 2470845"/>
                    <a:gd name="connsiteY28" fmla="*/ 620913 h 1909289"/>
                    <a:gd name="connsiteX29" fmla="*/ 787562 w 2470845"/>
                    <a:gd name="connsiteY29" fmla="*/ 1095427 h 1909289"/>
                    <a:gd name="connsiteX30" fmla="*/ 803004 w 2470845"/>
                    <a:gd name="connsiteY30" fmla="*/ 1172641 h 1909289"/>
                    <a:gd name="connsiteX31" fmla="*/ 725790 w 2470845"/>
                    <a:gd name="connsiteY31" fmla="*/ 1188786 h 1909289"/>
                    <a:gd name="connsiteX32" fmla="*/ 631730 w 2470845"/>
                    <a:gd name="connsiteY32" fmla="*/ 1182468 h 1909289"/>
                    <a:gd name="connsiteX33" fmla="*/ 49116 w 2470845"/>
                    <a:gd name="connsiteY33" fmla="*/ 863785 h 1909289"/>
                    <a:gd name="connsiteX34" fmla="*/ 6999 w 2470845"/>
                    <a:gd name="connsiteY34" fmla="*/ 863785 h 1909289"/>
                    <a:gd name="connsiteX35" fmla="*/ 6999 w 2470845"/>
                    <a:gd name="connsiteY35" fmla="*/ 906604 h 1909289"/>
                    <a:gd name="connsiteX36" fmla="*/ 256189 w 2470845"/>
                    <a:gd name="connsiteY36" fmla="*/ 1244941 h 1909289"/>
                    <a:gd name="connsiteX37" fmla="*/ 225304 w 2470845"/>
                    <a:gd name="connsiteY37" fmla="*/ 1272317 h 1909289"/>
                    <a:gd name="connsiteX38" fmla="*/ 134051 w 2470845"/>
                    <a:gd name="connsiteY38" fmla="*/ 1569942 h 1909289"/>
                    <a:gd name="connsiteX39" fmla="*/ 576276 w 2470845"/>
                    <a:gd name="connsiteY39" fmla="*/ 1713840 h 1909289"/>
                    <a:gd name="connsiteX40" fmla="*/ 871093 w 2470845"/>
                    <a:gd name="connsiteY40" fmla="*/ 1851422 h 1909289"/>
                    <a:gd name="connsiteX41" fmla="*/ 890747 w 2470845"/>
                    <a:gd name="connsiteY41" fmla="*/ 1859845 h 1909289"/>
                    <a:gd name="connsiteX42" fmla="*/ 867583 w 2470845"/>
                    <a:gd name="connsiteY42" fmla="*/ 1762977 h 1909289"/>
                    <a:gd name="connsiteX43" fmla="*/ 875305 w 2470845"/>
                    <a:gd name="connsiteY43" fmla="*/ 1510978 h 1909289"/>
                    <a:gd name="connsiteX44" fmla="*/ 927249 w 2470845"/>
                    <a:gd name="connsiteY44" fmla="*/ 1364272 h 1909289"/>
                    <a:gd name="connsiteX45" fmla="*/ 998847 w 2470845"/>
                    <a:gd name="connsiteY45" fmla="*/ 1324261 h 1909289"/>
                    <a:gd name="connsiteX46" fmla="*/ 1083080 w 2470845"/>
                    <a:gd name="connsiteY46" fmla="*/ 1311626 h 1909289"/>
                    <a:gd name="connsiteX47" fmla="*/ 1083782 w 2470845"/>
                    <a:gd name="connsiteY47" fmla="*/ 1311626 h 1909289"/>
                    <a:gd name="connsiteX48" fmla="*/ 1121687 w 2470845"/>
                    <a:gd name="connsiteY48" fmla="*/ 1231604 h 1909289"/>
                    <a:gd name="connsiteX49" fmla="*/ 1122389 w 2470845"/>
                    <a:gd name="connsiteY49" fmla="*/ 1232306 h 1909289"/>
                    <a:gd name="connsiteX50" fmla="*/ 916018 w 2470845"/>
                    <a:gd name="connsiteY50" fmla="*/ 820967 h 1909289"/>
                    <a:gd name="connsiteX51" fmla="*/ 953221 w 2470845"/>
                    <a:gd name="connsiteY51" fmla="*/ 753580 h 1909289"/>
                    <a:gd name="connsiteX52" fmla="*/ 997443 w 2470845"/>
                    <a:gd name="connsiteY52" fmla="*/ 705848 h 1909289"/>
                    <a:gd name="connsiteX53" fmla="*/ 1065532 w 2470845"/>
                    <a:gd name="connsiteY53" fmla="*/ 684088 h 1909289"/>
                    <a:gd name="connsiteX54" fmla="*/ 1095014 w 2470845"/>
                    <a:gd name="connsiteY54" fmla="*/ 729012 h 1909289"/>
                    <a:gd name="connsiteX55" fmla="*/ 1184161 w 2470845"/>
                    <a:gd name="connsiteY55" fmla="*/ 980308 h 1909289"/>
                    <a:gd name="connsiteX56" fmla="*/ 1266990 w 2470845"/>
                    <a:gd name="connsiteY56" fmla="*/ 1010492 h 1909289"/>
                    <a:gd name="connsiteX57" fmla="*/ 1457919 w 2470845"/>
                    <a:gd name="connsiteY57" fmla="*/ 871507 h 1909289"/>
                    <a:gd name="connsiteX58" fmla="*/ 1556191 w 2470845"/>
                    <a:gd name="connsiteY58" fmla="*/ 842727 h 1909289"/>
                    <a:gd name="connsiteX59" fmla="*/ 1653060 w 2470845"/>
                    <a:gd name="connsiteY59" fmla="*/ 904498 h 1909289"/>
                    <a:gd name="connsiteX60" fmla="*/ 1574442 w 2470845"/>
                    <a:gd name="connsiteY60" fmla="*/ 1016107 h 1909289"/>
                    <a:gd name="connsiteX61" fmla="*/ 1639021 w 2470845"/>
                    <a:gd name="connsiteY61" fmla="*/ 1163516 h 1909289"/>
                    <a:gd name="connsiteX62" fmla="*/ 1753438 w 2470845"/>
                    <a:gd name="connsiteY62" fmla="*/ 1331982 h 1909289"/>
                    <a:gd name="connsiteX63" fmla="*/ 1646742 w 2470845"/>
                    <a:gd name="connsiteY63" fmla="*/ 1489920 h 1909289"/>
                    <a:gd name="connsiteX64" fmla="*/ 1506353 w 2470845"/>
                    <a:gd name="connsiteY64" fmla="*/ 1574153 h 1909289"/>
                    <a:gd name="connsiteX65" fmla="*/ 1270500 w 2470845"/>
                    <a:gd name="connsiteY65" fmla="*/ 1712437 h 1909289"/>
                    <a:gd name="connsiteX66" fmla="*/ 1191882 w 2470845"/>
                    <a:gd name="connsiteY66" fmla="*/ 1795266 h 1909289"/>
                    <a:gd name="connsiteX67" fmla="*/ 1195392 w 2470845"/>
                    <a:gd name="connsiteY67" fmla="*/ 1884413 h 1909289"/>
                    <a:gd name="connsiteX68" fmla="*/ 1271904 w 2470845"/>
                    <a:gd name="connsiteY68" fmla="*/ 1908981 h 1909289"/>
                    <a:gd name="connsiteX69" fmla="*/ 1923308 w 2470845"/>
                    <a:gd name="connsiteY69" fmla="*/ 1826854 h 1909289"/>
                    <a:gd name="connsiteX70" fmla="*/ 2183028 w 2470845"/>
                    <a:gd name="connsiteY70" fmla="*/ 1779823 h 1909289"/>
                    <a:gd name="connsiteX71" fmla="*/ 2319205 w 2470845"/>
                    <a:gd name="connsiteY71" fmla="*/ 1609953 h 1909289"/>
                    <a:gd name="connsiteX72" fmla="*/ 2362726 w 2470845"/>
                    <a:gd name="connsiteY72" fmla="*/ 1241432 h 1909289"/>
                    <a:gd name="connsiteX73" fmla="*/ 2453978 w 2470845"/>
                    <a:gd name="connsiteY73" fmla="*/ 714973 h 1909289"/>
                    <a:gd name="connsiteX74" fmla="*/ 2471527 w 2470845"/>
                    <a:gd name="connsiteY74" fmla="*/ 586517 h 19092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</a:cxnLst>
                  <a:rect l="l" t="t" r="r" b="b"/>
                  <a:pathLst>
                    <a:path w="2470845" h="1909289">
                      <a:moveTo>
                        <a:pt x="2471527" y="586517"/>
                      </a:moveTo>
                      <a:cubicBezTo>
                        <a:pt x="2466613" y="575286"/>
                        <a:pt x="1985079" y="76203"/>
                        <a:pt x="1921203" y="14432"/>
                      </a:cubicBezTo>
                      <a:cubicBezTo>
                        <a:pt x="1913481" y="6711"/>
                        <a:pt x="1907865" y="-5222"/>
                        <a:pt x="1893827" y="2499"/>
                      </a:cubicBezTo>
                      <a:cubicBezTo>
                        <a:pt x="1871364" y="-3818"/>
                        <a:pt x="1853816" y="1797"/>
                        <a:pt x="1846094" y="26365"/>
                      </a:cubicBezTo>
                      <a:cubicBezTo>
                        <a:pt x="1844690" y="29875"/>
                        <a:pt x="1841181" y="32683"/>
                        <a:pt x="1838373" y="36193"/>
                      </a:cubicBezTo>
                      <a:cubicBezTo>
                        <a:pt x="1806785" y="72694"/>
                        <a:pt x="1806785" y="72694"/>
                        <a:pt x="1845392" y="106387"/>
                      </a:cubicBezTo>
                      <a:cubicBezTo>
                        <a:pt x="1865047" y="123234"/>
                        <a:pt x="1883999" y="145696"/>
                        <a:pt x="1877682" y="171668"/>
                      </a:cubicBezTo>
                      <a:cubicBezTo>
                        <a:pt x="1865749" y="220804"/>
                        <a:pt x="1892423" y="246074"/>
                        <a:pt x="1924712" y="273450"/>
                      </a:cubicBezTo>
                      <a:cubicBezTo>
                        <a:pt x="2034216" y="364703"/>
                        <a:pt x="2140209" y="460167"/>
                        <a:pt x="2206192" y="590729"/>
                      </a:cubicBezTo>
                      <a:cubicBezTo>
                        <a:pt x="2233568" y="644779"/>
                        <a:pt x="2248309" y="700232"/>
                        <a:pt x="2250415" y="759196"/>
                      </a:cubicBezTo>
                      <a:cubicBezTo>
                        <a:pt x="2255328" y="883440"/>
                        <a:pt x="2241991" y="1270211"/>
                        <a:pt x="2239184" y="1339002"/>
                      </a:cubicBezTo>
                      <a:cubicBezTo>
                        <a:pt x="2235674" y="1423235"/>
                        <a:pt x="2201981" y="1423235"/>
                        <a:pt x="2201981" y="1423235"/>
                      </a:cubicBezTo>
                      <a:cubicBezTo>
                        <a:pt x="2093881" y="1441486"/>
                        <a:pt x="2064399" y="1374801"/>
                        <a:pt x="2025090" y="1247047"/>
                      </a:cubicBezTo>
                      <a:cubicBezTo>
                        <a:pt x="2003330" y="1176853"/>
                        <a:pt x="1991397" y="1102447"/>
                        <a:pt x="1949280" y="1039272"/>
                      </a:cubicBezTo>
                      <a:cubicBezTo>
                        <a:pt x="1890317" y="950125"/>
                        <a:pt x="1883297" y="854660"/>
                        <a:pt x="1910673" y="754282"/>
                      </a:cubicBezTo>
                      <a:cubicBezTo>
                        <a:pt x="1924712" y="703742"/>
                        <a:pt x="1931030" y="653202"/>
                        <a:pt x="1928222" y="601258"/>
                      </a:cubicBezTo>
                      <a:cubicBezTo>
                        <a:pt x="1924010" y="511409"/>
                        <a:pt x="1856624" y="474206"/>
                        <a:pt x="1779410" y="519131"/>
                      </a:cubicBezTo>
                      <a:cubicBezTo>
                        <a:pt x="1725360" y="550718"/>
                        <a:pt x="1681839" y="594239"/>
                        <a:pt x="1632703" y="632144"/>
                      </a:cubicBezTo>
                      <a:cubicBezTo>
                        <a:pt x="1582163" y="671453"/>
                        <a:pt x="1521094" y="672154"/>
                        <a:pt x="1474765" y="630038"/>
                      </a:cubicBezTo>
                      <a:cubicBezTo>
                        <a:pt x="1453707" y="610383"/>
                        <a:pt x="1394744" y="425070"/>
                        <a:pt x="1376493" y="359087"/>
                      </a:cubicBezTo>
                      <a:cubicBezTo>
                        <a:pt x="1365262" y="319076"/>
                        <a:pt x="1347714" y="283979"/>
                        <a:pt x="1317530" y="254497"/>
                      </a:cubicBezTo>
                      <a:cubicBezTo>
                        <a:pt x="1295770" y="234141"/>
                        <a:pt x="1273307" y="232035"/>
                        <a:pt x="1248739" y="247478"/>
                      </a:cubicBezTo>
                      <a:cubicBezTo>
                        <a:pt x="1219258" y="265728"/>
                        <a:pt x="1203815" y="293104"/>
                        <a:pt x="1192584" y="324692"/>
                      </a:cubicBezTo>
                      <a:cubicBezTo>
                        <a:pt x="1161698" y="410329"/>
                        <a:pt x="1099927" y="463677"/>
                        <a:pt x="1014992" y="490351"/>
                      </a:cubicBezTo>
                      <a:cubicBezTo>
                        <a:pt x="944797" y="512813"/>
                        <a:pt x="873199" y="521938"/>
                        <a:pt x="799495" y="508601"/>
                      </a:cubicBezTo>
                      <a:cubicBezTo>
                        <a:pt x="722281" y="494562"/>
                        <a:pt x="654894" y="466485"/>
                        <a:pt x="600142" y="407521"/>
                      </a:cubicBezTo>
                      <a:cubicBezTo>
                        <a:pt x="518015" y="319076"/>
                        <a:pt x="279354" y="73396"/>
                        <a:pt x="229516" y="57953"/>
                      </a:cubicBezTo>
                      <a:cubicBezTo>
                        <a:pt x="188101" y="45318"/>
                        <a:pt x="160725" y="68482"/>
                        <a:pt x="166341" y="111301"/>
                      </a:cubicBezTo>
                      <a:cubicBezTo>
                        <a:pt x="167744" y="121830"/>
                        <a:pt x="431676" y="525448"/>
                        <a:pt x="482216" y="620913"/>
                      </a:cubicBezTo>
                      <a:cubicBezTo>
                        <a:pt x="534159" y="718483"/>
                        <a:pt x="749657" y="1027338"/>
                        <a:pt x="787562" y="1095427"/>
                      </a:cubicBezTo>
                      <a:cubicBezTo>
                        <a:pt x="800898" y="1119293"/>
                        <a:pt x="815640" y="1143159"/>
                        <a:pt x="803004" y="1172641"/>
                      </a:cubicBezTo>
                      <a:cubicBezTo>
                        <a:pt x="767907" y="1216162"/>
                        <a:pt x="751061" y="1182468"/>
                        <a:pt x="725790" y="1188786"/>
                      </a:cubicBezTo>
                      <a:cubicBezTo>
                        <a:pt x="693501" y="1197209"/>
                        <a:pt x="663317" y="1196507"/>
                        <a:pt x="631730" y="1182468"/>
                      </a:cubicBezTo>
                      <a:cubicBezTo>
                        <a:pt x="532755" y="1138246"/>
                        <a:pt x="112291" y="893267"/>
                        <a:pt x="49116" y="863785"/>
                      </a:cubicBezTo>
                      <a:cubicBezTo>
                        <a:pt x="35779" y="857468"/>
                        <a:pt x="19634" y="849746"/>
                        <a:pt x="6999" y="863785"/>
                      </a:cubicBezTo>
                      <a:cubicBezTo>
                        <a:pt x="-4934" y="877122"/>
                        <a:pt x="681" y="893267"/>
                        <a:pt x="6999" y="906604"/>
                      </a:cubicBezTo>
                      <a:cubicBezTo>
                        <a:pt x="18230" y="930470"/>
                        <a:pt x="181783" y="1157900"/>
                        <a:pt x="256189" y="1244941"/>
                      </a:cubicBezTo>
                      <a:cubicBezTo>
                        <a:pt x="236535" y="1243538"/>
                        <a:pt x="227409" y="1250557"/>
                        <a:pt x="225304" y="1272317"/>
                      </a:cubicBezTo>
                      <a:cubicBezTo>
                        <a:pt x="222496" y="1296885"/>
                        <a:pt x="178976" y="1436572"/>
                        <a:pt x="134051" y="1569942"/>
                      </a:cubicBezTo>
                      <a:cubicBezTo>
                        <a:pt x="284267" y="1609251"/>
                        <a:pt x="431676" y="1656983"/>
                        <a:pt x="576276" y="1713840"/>
                      </a:cubicBezTo>
                      <a:cubicBezTo>
                        <a:pt x="677356" y="1753851"/>
                        <a:pt x="775629" y="1799478"/>
                        <a:pt x="871093" y="1851422"/>
                      </a:cubicBezTo>
                      <a:cubicBezTo>
                        <a:pt x="877411" y="1854931"/>
                        <a:pt x="884430" y="1857739"/>
                        <a:pt x="890747" y="1859845"/>
                      </a:cubicBezTo>
                      <a:cubicBezTo>
                        <a:pt x="887940" y="1828959"/>
                        <a:pt x="866881" y="1777015"/>
                        <a:pt x="867583" y="1762977"/>
                      </a:cubicBezTo>
                      <a:cubicBezTo>
                        <a:pt x="865477" y="1718052"/>
                        <a:pt x="868987" y="1550287"/>
                        <a:pt x="875305" y="1510978"/>
                      </a:cubicBezTo>
                      <a:cubicBezTo>
                        <a:pt x="883026" y="1459035"/>
                        <a:pt x="896363" y="1407793"/>
                        <a:pt x="927249" y="1364272"/>
                      </a:cubicBezTo>
                      <a:cubicBezTo>
                        <a:pt x="944797" y="1339704"/>
                        <a:pt x="965855" y="1320050"/>
                        <a:pt x="998847" y="1324261"/>
                      </a:cubicBezTo>
                      <a:cubicBezTo>
                        <a:pt x="1011482" y="1332684"/>
                        <a:pt x="1068340" y="1320751"/>
                        <a:pt x="1083080" y="1311626"/>
                      </a:cubicBezTo>
                      <a:lnTo>
                        <a:pt x="1083782" y="1311626"/>
                      </a:lnTo>
                      <a:cubicBezTo>
                        <a:pt x="1088696" y="1305309"/>
                        <a:pt x="1126601" y="1256874"/>
                        <a:pt x="1121687" y="1231604"/>
                      </a:cubicBezTo>
                      <a:lnTo>
                        <a:pt x="1122389" y="1232306"/>
                      </a:lnTo>
                      <a:cubicBezTo>
                        <a:pt x="1106947" y="1204931"/>
                        <a:pt x="924441" y="846939"/>
                        <a:pt x="916018" y="820967"/>
                      </a:cubicBezTo>
                      <a:cubicBezTo>
                        <a:pt x="903383" y="783764"/>
                        <a:pt x="914614" y="762705"/>
                        <a:pt x="953221" y="753580"/>
                      </a:cubicBezTo>
                      <a:cubicBezTo>
                        <a:pt x="980597" y="747263"/>
                        <a:pt x="993933" y="736031"/>
                        <a:pt x="997443" y="705848"/>
                      </a:cubicBezTo>
                      <a:cubicBezTo>
                        <a:pt x="1000953" y="670751"/>
                        <a:pt x="1039560" y="659519"/>
                        <a:pt x="1065532" y="684088"/>
                      </a:cubicBezTo>
                      <a:cubicBezTo>
                        <a:pt x="1078869" y="696722"/>
                        <a:pt x="1087292" y="712867"/>
                        <a:pt x="1095014" y="729012"/>
                      </a:cubicBezTo>
                      <a:cubicBezTo>
                        <a:pt x="1114668" y="768321"/>
                        <a:pt x="1179949" y="972587"/>
                        <a:pt x="1184161" y="980308"/>
                      </a:cubicBezTo>
                      <a:cubicBezTo>
                        <a:pt x="1204517" y="1016107"/>
                        <a:pt x="1227681" y="1024531"/>
                        <a:pt x="1266990" y="1010492"/>
                      </a:cubicBezTo>
                      <a:cubicBezTo>
                        <a:pt x="1286644" y="1003472"/>
                        <a:pt x="1439668" y="879228"/>
                        <a:pt x="1457919" y="871507"/>
                      </a:cubicBezTo>
                      <a:cubicBezTo>
                        <a:pt x="1489507" y="856766"/>
                        <a:pt x="1521796" y="845535"/>
                        <a:pt x="1556191" y="842727"/>
                      </a:cubicBezTo>
                      <a:cubicBezTo>
                        <a:pt x="1600414" y="839217"/>
                        <a:pt x="1644636" y="867295"/>
                        <a:pt x="1653060" y="904498"/>
                      </a:cubicBezTo>
                      <a:cubicBezTo>
                        <a:pt x="1660781" y="938192"/>
                        <a:pt x="1578653" y="1008386"/>
                        <a:pt x="1574442" y="1016107"/>
                      </a:cubicBezTo>
                      <a:cubicBezTo>
                        <a:pt x="1512671" y="1122101"/>
                        <a:pt x="1620068" y="1161410"/>
                        <a:pt x="1639021" y="1163516"/>
                      </a:cubicBezTo>
                      <a:cubicBezTo>
                        <a:pt x="1732379" y="1176151"/>
                        <a:pt x="1776602" y="1240028"/>
                        <a:pt x="1753438" y="1331982"/>
                      </a:cubicBezTo>
                      <a:cubicBezTo>
                        <a:pt x="1736591" y="1397263"/>
                        <a:pt x="1701494" y="1449909"/>
                        <a:pt x="1646742" y="1489920"/>
                      </a:cubicBezTo>
                      <a:cubicBezTo>
                        <a:pt x="1602520" y="1522210"/>
                        <a:pt x="1554085" y="1548182"/>
                        <a:pt x="1506353" y="1574153"/>
                      </a:cubicBezTo>
                      <a:cubicBezTo>
                        <a:pt x="1426332" y="1617674"/>
                        <a:pt x="1344906" y="1659791"/>
                        <a:pt x="1270500" y="1712437"/>
                      </a:cubicBezTo>
                      <a:cubicBezTo>
                        <a:pt x="1238912" y="1734899"/>
                        <a:pt x="1209430" y="1760169"/>
                        <a:pt x="1191882" y="1795266"/>
                      </a:cubicBezTo>
                      <a:cubicBezTo>
                        <a:pt x="1176439" y="1825450"/>
                        <a:pt x="1175737" y="1856335"/>
                        <a:pt x="1195392" y="1884413"/>
                      </a:cubicBezTo>
                      <a:cubicBezTo>
                        <a:pt x="1214344" y="1910385"/>
                        <a:pt x="1242422" y="1913895"/>
                        <a:pt x="1271904" y="1908981"/>
                      </a:cubicBezTo>
                      <a:cubicBezTo>
                        <a:pt x="1488103" y="1874586"/>
                        <a:pt x="1705705" y="1852826"/>
                        <a:pt x="1923308" y="1826854"/>
                      </a:cubicBezTo>
                      <a:cubicBezTo>
                        <a:pt x="2011051" y="1816324"/>
                        <a:pt x="2098795" y="1809305"/>
                        <a:pt x="2183028" y="1779823"/>
                      </a:cubicBezTo>
                      <a:cubicBezTo>
                        <a:pt x="2264453" y="1751044"/>
                        <a:pt x="2308676" y="1694186"/>
                        <a:pt x="2319205" y="1609953"/>
                      </a:cubicBezTo>
                      <a:cubicBezTo>
                        <a:pt x="2334648" y="1487112"/>
                        <a:pt x="2347283" y="1364272"/>
                        <a:pt x="2362726" y="1241432"/>
                      </a:cubicBezTo>
                      <a:cubicBezTo>
                        <a:pt x="2384486" y="1064542"/>
                        <a:pt x="2400631" y="886248"/>
                        <a:pt x="2453978" y="714973"/>
                      </a:cubicBezTo>
                      <a:cubicBezTo>
                        <a:pt x="2469421" y="673558"/>
                        <a:pt x="2481355" y="631442"/>
                        <a:pt x="2471527" y="586517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701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136" name="Freeform: Shape 1135">
                <a:extLst>
                  <a:ext uri="{FF2B5EF4-FFF2-40B4-BE49-F238E27FC236}">
                    <a16:creationId xmlns:a16="http://schemas.microsoft.com/office/drawing/2014/main" id="{AF4C964C-3DC2-4064-9912-EFFBF2129C80}"/>
                  </a:ext>
                </a:extLst>
              </p:cNvPr>
              <p:cNvSpPr/>
              <p:nvPr/>
            </p:nvSpPr>
            <p:spPr>
              <a:xfrm>
                <a:off x="3841231" y="2938743"/>
                <a:ext cx="701680" cy="467787"/>
              </a:xfrm>
              <a:custGeom>
                <a:avLst/>
                <a:gdLst>
                  <a:gd name="connsiteX0" fmla="*/ 1486029 w 1495142"/>
                  <a:gd name="connsiteY0" fmla="*/ 181937 h 996761"/>
                  <a:gd name="connsiteX1" fmla="*/ 1304928 w 1495142"/>
                  <a:gd name="connsiteY1" fmla="*/ 62606 h 996761"/>
                  <a:gd name="connsiteX2" fmla="*/ 464700 w 1495142"/>
                  <a:gd name="connsiteY2" fmla="*/ 835 h 996761"/>
                  <a:gd name="connsiteX3" fmla="*/ 160758 w 1495142"/>
                  <a:gd name="connsiteY3" fmla="*/ 66116 h 996761"/>
                  <a:gd name="connsiteX4" fmla="*/ 42129 w 1495142"/>
                  <a:gd name="connsiteY4" fmla="*/ 422002 h 996761"/>
                  <a:gd name="connsiteX5" fmla="*/ 12 w 1495142"/>
                  <a:gd name="connsiteY5" fmla="*/ 883180 h 996761"/>
                  <a:gd name="connsiteX6" fmla="*/ 322205 w 1495142"/>
                  <a:gd name="connsiteY6" fmla="*/ 885987 h 996761"/>
                  <a:gd name="connsiteX7" fmla="*/ 345369 w 1495142"/>
                  <a:gd name="connsiteY7" fmla="*/ 471840 h 996761"/>
                  <a:gd name="connsiteX8" fmla="*/ 428901 w 1495142"/>
                  <a:gd name="connsiteY8" fmla="*/ 207909 h 996761"/>
                  <a:gd name="connsiteX9" fmla="*/ 744074 w 1495142"/>
                  <a:gd name="connsiteY9" fmla="*/ 165792 h 996761"/>
                  <a:gd name="connsiteX10" fmla="*/ 1090835 w 1495142"/>
                  <a:gd name="connsiteY10" fmla="*/ 217034 h 996761"/>
                  <a:gd name="connsiteX11" fmla="*/ 1199636 w 1495142"/>
                  <a:gd name="connsiteY11" fmla="*/ 393222 h 996761"/>
                  <a:gd name="connsiteX12" fmla="*/ 1105575 w 1495142"/>
                  <a:gd name="connsiteY12" fmla="*/ 951970 h 996761"/>
                  <a:gd name="connsiteX13" fmla="*/ 1365295 w 1495142"/>
                  <a:gd name="connsiteY13" fmla="*/ 996895 h 996761"/>
                  <a:gd name="connsiteX14" fmla="*/ 1468481 w 1495142"/>
                  <a:gd name="connsiteY14" fmla="*/ 535015 h 996761"/>
                  <a:gd name="connsiteX15" fmla="*/ 1486029 w 1495142"/>
                  <a:gd name="connsiteY15" fmla="*/ 181937 h 996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95142" h="996761">
                    <a:moveTo>
                      <a:pt x="1486029" y="181937"/>
                    </a:moveTo>
                    <a:cubicBezTo>
                      <a:pt x="1460057" y="109637"/>
                      <a:pt x="1379334" y="80857"/>
                      <a:pt x="1304928" y="62606"/>
                    </a:cubicBezTo>
                    <a:cubicBezTo>
                      <a:pt x="1041698" y="-1271"/>
                      <a:pt x="735650" y="-1973"/>
                      <a:pt x="464700" y="835"/>
                    </a:cubicBezTo>
                    <a:cubicBezTo>
                      <a:pt x="305358" y="2239"/>
                      <a:pt x="251308" y="-4780"/>
                      <a:pt x="160758" y="66116"/>
                    </a:cubicBezTo>
                    <a:cubicBezTo>
                      <a:pt x="61783" y="143330"/>
                      <a:pt x="55466" y="306181"/>
                      <a:pt x="42129" y="422002"/>
                    </a:cubicBezTo>
                    <a:cubicBezTo>
                      <a:pt x="28792" y="535015"/>
                      <a:pt x="-690" y="829832"/>
                      <a:pt x="12" y="883180"/>
                    </a:cubicBezTo>
                    <a:cubicBezTo>
                      <a:pt x="64591" y="888795"/>
                      <a:pt x="270261" y="885987"/>
                      <a:pt x="322205" y="885987"/>
                    </a:cubicBezTo>
                    <a:cubicBezTo>
                      <a:pt x="322205" y="838957"/>
                      <a:pt x="330628" y="580642"/>
                      <a:pt x="345369" y="471840"/>
                    </a:cubicBezTo>
                    <a:cubicBezTo>
                      <a:pt x="355196" y="397434"/>
                      <a:pt x="358706" y="255641"/>
                      <a:pt x="428901" y="207909"/>
                    </a:cubicBezTo>
                    <a:cubicBezTo>
                      <a:pt x="508922" y="152455"/>
                      <a:pt x="652119" y="163686"/>
                      <a:pt x="744074" y="165792"/>
                    </a:cubicBezTo>
                    <a:cubicBezTo>
                      <a:pt x="859894" y="168600"/>
                      <a:pt x="979927" y="184043"/>
                      <a:pt x="1090835" y="217034"/>
                    </a:cubicBezTo>
                    <a:cubicBezTo>
                      <a:pt x="1185597" y="245814"/>
                      <a:pt x="1208761" y="297758"/>
                      <a:pt x="1199636" y="393222"/>
                    </a:cubicBezTo>
                    <a:cubicBezTo>
                      <a:pt x="1182087" y="582747"/>
                      <a:pt x="1169452" y="741387"/>
                      <a:pt x="1105575" y="951970"/>
                    </a:cubicBezTo>
                    <a:cubicBezTo>
                      <a:pt x="1215781" y="972327"/>
                      <a:pt x="1293697" y="996895"/>
                      <a:pt x="1365295" y="996895"/>
                    </a:cubicBezTo>
                    <a:cubicBezTo>
                      <a:pt x="1377228" y="957586"/>
                      <a:pt x="1448125" y="655048"/>
                      <a:pt x="1468481" y="535015"/>
                    </a:cubicBezTo>
                    <a:cubicBezTo>
                      <a:pt x="1486029" y="427618"/>
                      <a:pt x="1517617" y="268978"/>
                      <a:pt x="1486029" y="181937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37" name="Freeform: Shape 1136">
                <a:extLst>
                  <a:ext uri="{FF2B5EF4-FFF2-40B4-BE49-F238E27FC236}">
                    <a16:creationId xmlns:a16="http://schemas.microsoft.com/office/drawing/2014/main" id="{B53D21DC-C067-4C6B-BBB3-4A5CE1651846}"/>
                  </a:ext>
                </a:extLst>
              </p:cNvPr>
              <p:cNvSpPr/>
              <p:nvPr/>
            </p:nvSpPr>
            <p:spPr>
              <a:xfrm>
                <a:off x="3847490" y="2945988"/>
                <a:ext cx="688503" cy="457904"/>
              </a:xfrm>
              <a:custGeom>
                <a:avLst/>
                <a:gdLst>
                  <a:gd name="connsiteX0" fmla="*/ 1455144 w 1467064"/>
                  <a:gd name="connsiteY0" fmla="*/ 184751 h 975703"/>
                  <a:gd name="connsiteX1" fmla="*/ 1277552 w 1467064"/>
                  <a:gd name="connsiteY1" fmla="*/ 61209 h 975703"/>
                  <a:gd name="connsiteX2" fmla="*/ 455574 w 1467064"/>
                  <a:gd name="connsiteY2" fmla="*/ 842 h 975703"/>
                  <a:gd name="connsiteX3" fmla="*/ 157950 w 1467064"/>
                  <a:gd name="connsiteY3" fmla="*/ 64719 h 975703"/>
                  <a:gd name="connsiteX4" fmla="*/ 41427 w 1467064"/>
                  <a:gd name="connsiteY4" fmla="*/ 419201 h 975703"/>
                  <a:gd name="connsiteX5" fmla="*/ 12 w 1467064"/>
                  <a:gd name="connsiteY5" fmla="*/ 869849 h 975703"/>
                  <a:gd name="connsiteX6" fmla="*/ 301147 w 1467064"/>
                  <a:gd name="connsiteY6" fmla="*/ 872657 h 975703"/>
                  <a:gd name="connsiteX7" fmla="*/ 323609 w 1467064"/>
                  <a:gd name="connsiteY7" fmla="*/ 467635 h 975703"/>
                  <a:gd name="connsiteX8" fmla="*/ 405035 w 1467064"/>
                  <a:gd name="connsiteY8" fmla="*/ 188261 h 975703"/>
                  <a:gd name="connsiteX9" fmla="*/ 727929 w 1467064"/>
                  <a:gd name="connsiteY9" fmla="*/ 140529 h 975703"/>
                  <a:gd name="connsiteX10" fmla="*/ 1067670 w 1467064"/>
                  <a:gd name="connsiteY10" fmla="*/ 190367 h 975703"/>
                  <a:gd name="connsiteX11" fmla="*/ 1195424 w 1467064"/>
                  <a:gd name="connsiteY11" fmla="*/ 355324 h 975703"/>
                  <a:gd name="connsiteX12" fmla="*/ 1096450 w 1467064"/>
                  <a:gd name="connsiteY12" fmla="*/ 936534 h 975703"/>
                  <a:gd name="connsiteX13" fmla="*/ 1336515 w 1467064"/>
                  <a:gd name="connsiteY13" fmla="*/ 980757 h 975703"/>
                  <a:gd name="connsiteX14" fmla="*/ 1437595 w 1467064"/>
                  <a:gd name="connsiteY14" fmla="*/ 529406 h 975703"/>
                  <a:gd name="connsiteX15" fmla="*/ 1455144 w 1467064"/>
                  <a:gd name="connsiteY15" fmla="*/ 184751 h 975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67064" h="975703">
                    <a:moveTo>
                      <a:pt x="1455144" y="184751"/>
                    </a:moveTo>
                    <a:cubicBezTo>
                      <a:pt x="1429172" y="113855"/>
                      <a:pt x="1350554" y="78758"/>
                      <a:pt x="1277552" y="61209"/>
                    </a:cubicBezTo>
                    <a:cubicBezTo>
                      <a:pt x="1019938" y="-1264"/>
                      <a:pt x="720910" y="-1966"/>
                      <a:pt x="455574" y="842"/>
                    </a:cubicBezTo>
                    <a:cubicBezTo>
                      <a:pt x="299743" y="2246"/>
                      <a:pt x="247097" y="-4072"/>
                      <a:pt x="157950" y="64719"/>
                    </a:cubicBezTo>
                    <a:cubicBezTo>
                      <a:pt x="61082" y="139827"/>
                      <a:pt x="54764" y="306188"/>
                      <a:pt x="41427" y="419201"/>
                    </a:cubicBezTo>
                    <a:cubicBezTo>
                      <a:pt x="28792" y="529406"/>
                      <a:pt x="-690" y="817905"/>
                      <a:pt x="12" y="869849"/>
                    </a:cubicBezTo>
                    <a:cubicBezTo>
                      <a:pt x="63187" y="875465"/>
                      <a:pt x="250607" y="872657"/>
                      <a:pt x="301147" y="872657"/>
                    </a:cubicBezTo>
                    <a:cubicBezTo>
                      <a:pt x="301147" y="827031"/>
                      <a:pt x="309570" y="574331"/>
                      <a:pt x="323609" y="467635"/>
                    </a:cubicBezTo>
                    <a:cubicBezTo>
                      <a:pt x="333436" y="395335"/>
                      <a:pt x="336946" y="235291"/>
                      <a:pt x="405035" y="188261"/>
                    </a:cubicBezTo>
                    <a:cubicBezTo>
                      <a:pt x="483652" y="134211"/>
                      <a:pt x="637378" y="137721"/>
                      <a:pt x="727929" y="140529"/>
                    </a:cubicBezTo>
                    <a:cubicBezTo>
                      <a:pt x="841644" y="143337"/>
                      <a:pt x="958167" y="158077"/>
                      <a:pt x="1067670" y="190367"/>
                    </a:cubicBezTo>
                    <a:cubicBezTo>
                      <a:pt x="1161029" y="218445"/>
                      <a:pt x="1203848" y="261965"/>
                      <a:pt x="1195424" y="355324"/>
                    </a:cubicBezTo>
                    <a:cubicBezTo>
                      <a:pt x="1177876" y="539935"/>
                      <a:pt x="1158923" y="730864"/>
                      <a:pt x="1096450" y="936534"/>
                    </a:cubicBezTo>
                    <a:cubicBezTo>
                      <a:pt x="1203848" y="956891"/>
                      <a:pt x="1266321" y="980757"/>
                      <a:pt x="1336515" y="980757"/>
                    </a:cubicBezTo>
                    <a:cubicBezTo>
                      <a:pt x="1347746" y="942150"/>
                      <a:pt x="1417239" y="646631"/>
                      <a:pt x="1437595" y="529406"/>
                    </a:cubicBezTo>
                    <a:cubicBezTo>
                      <a:pt x="1455846" y="424816"/>
                      <a:pt x="1486731" y="270388"/>
                      <a:pt x="1455144" y="18475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8" name="Freeform: Shape 1137">
                <a:extLst>
                  <a:ext uri="{FF2B5EF4-FFF2-40B4-BE49-F238E27FC236}">
                    <a16:creationId xmlns:a16="http://schemas.microsoft.com/office/drawing/2014/main" id="{816B5965-2E2F-4388-9825-D694C122945B}"/>
                  </a:ext>
                </a:extLst>
              </p:cNvPr>
              <p:cNvSpPr/>
              <p:nvPr/>
            </p:nvSpPr>
            <p:spPr>
              <a:xfrm rot="21203436">
                <a:off x="2505376" y="3228194"/>
                <a:ext cx="3646760" cy="1393477"/>
              </a:xfrm>
              <a:custGeom>
                <a:avLst/>
                <a:gdLst>
                  <a:gd name="connsiteX0" fmla="*/ 1394502 w 7770528"/>
                  <a:gd name="connsiteY0" fmla="*/ 2003115 h 2969226"/>
                  <a:gd name="connsiteX1" fmla="*/ 484079 w 7770528"/>
                  <a:gd name="connsiteY1" fmla="*/ 1548254 h 2969226"/>
                  <a:gd name="connsiteX2" fmla="*/ 22200 w 7770528"/>
                  <a:gd name="connsiteY2" fmla="*/ 1073038 h 2969226"/>
                  <a:gd name="connsiteX3" fmla="*/ 23604 w 7770528"/>
                  <a:gd name="connsiteY3" fmla="*/ 981785 h 2969226"/>
                  <a:gd name="connsiteX4" fmla="*/ 882784 w 7770528"/>
                  <a:gd name="connsiteY4" fmla="*/ 467962 h 2969226"/>
                  <a:gd name="connsiteX5" fmla="*/ 976845 w 7770528"/>
                  <a:gd name="connsiteY5" fmla="*/ 458134 h 2969226"/>
                  <a:gd name="connsiteX6" fmla="*/ 1044933 w 7770528"/>
                  <a:gd name="connsiteY6" fmla="*/ 486212 h 2969226"/>
                  <a:gd name="connsiteX7" fmla="*/ 1594556 w 7770528"/>
                  <a:gd name="connsiteY7" fmla="*/ 966342 h 2969226"/>
                  <a:gd name="connsiteX8" fmla="*/ 1649308 w 7770528"/>
                  <a:gd name="connsiteY8" fmla="*/ 967746 h 2969226"/>
                  <a:gd name="connsiteX9" fmla="*/ 1647904 w 7770528"/>
                  <a:gd name="connsiteY9" fmla="*/ 923524 h 2969226"/>
                  <a:gd name="connsiteX10" fmla="*/ 1364318 w 7770528"/>
                  <a:gd name="connsiteY10" fmla="*/ 310726 h 2969226"/>
                  <a:gd name="connsiteX11" fmla="*/ 1351683 w 7770528"/>
                  <a:gd name="connsiteY11" fmla="*/ 277033 h 2969226"/>
                  <a:gd name="connsiteX12" fmla="*/ 1371338 w 7770528"/>
                  <a:gd name="connsiteY12" fmla="*/ 239128 h 2969226"/>
                  <a:gd name="connsiteX13" fmla="*/ 1697040 w 7770528"/>
                  <a:gd name="connsiteY13" fmla="*/ 138749 h 2969226"/>
                  <a:gd name="connsiteX14" fmla="*/ 1755301 w 7770528"/>
                  <a:gd name="connsiteY14" fmla="*/ 176655 h 2969226"/>
                  <a:gd name="connsiteX15" fmla="*/ 1900604 w 7770528"/>
                  <a:gd name="connsiteY15" fmla="*/ 511482 h 2969226"/>
                  <a:gd name="connsiteX16" fmla="*/ 1969395 w 7770528"/>
                  <a:gd name="connsiteY16" fmla="*/ 660294 h 2969226"/>
                  <a:gd name="connsiteX17" fmla="*/ 2040993 w 7770528"/>
                  <a:gd name="connsiteY17" fmla="*/ 682055 h 2969226"/>
                  <a:gd name="connsiteX18" fmla="*/ 2041695 w 7770528"/>
                  <a:gd name="connsiteY18" fmla="*/ 635726 h 2969226"/>
                  <a:gd name="connsiteX19" fmla="*/ 1890777 w 7770528"/>
                  <a:gd name="connsiteY19" fmla="*/ 122605 h 2969226"/>
                  <a:gd name="connsiteX20" fmla="*/ 1932191 w 7770528"/>
                  <a:gd name="connsiteY20" fmla="*/ 60834 h 2969226"/>
                  <a:gd name="connsiteX21" fmla="*/ 3539645 w 7770528"/>
                  <a:gd name="connsiteY21" fmla="*/ 17313 h 2969226"/>
                  <a:gd name="connsiteX22" fmla="*/ 4330035 w 7770528"/>
                  <a:gd name="connsiteY22" fmla="*/ 159808 h 2969226"/>
                  <a:gd name="connsiteX23" fmla="*/ 5996452 w 7770528"/>
                  <a:gd name="connsiteY23" fmla="*/ 948092 h 2969226"/>
                  <a:gd name="connsiteX24" fmla="*/ 5997154 w 7770528"/>
                  <a:gd name="connsiteY24" fmla="*/ 1003545 h 2969226"/>
                  <a:gd name="connsiteX25" fmla="*/ 5627931 w 7770528"/>
                  <a:gd name="connsiteY25" fmla="*/ 1286429 h 2969226"/>
                  <a:gd name="connsiteX26" fmla="*/ 5611084 w 7770528"/>
                  <a:gd name="connsiteY26" fmla="*/ 1310295 h 2969226"/>
                  <a:gd name="connsiteX27" fmla="*/ 5641970 w 7770528"/>
                  <a:gd name="connsiteY27" fmla="*/ 1312401 h 2969226"/>
                  <a:gd name="connsiteX28" fmla="*/ 6260383 w 7770528"/>
                  <a:gd name="connsiteY28" fmla="*/ 1132001 h 2969226"/>
                  <a:gd name="connsiteX29" fmla="*/ 6357252 w 7770528"/>
                  <a:gd name="connsiteY29" fmla="*/ 1134809 h 2969226"/>
                  <a:gd name="connsiteX30" fmla="*/ 6716647 w 7770528"/>
                  <a:gd name="connsiteY30" fmla="*/ 1332055 h 2969226"/>
                  <a:gd name="connsiteX31" fmla="*/ 7765353 w 7770528"/>
                  <a:gd name="connsiteY31" fmla="*/ 2117532 h 2969226"/>
                  <a:gd name="connsiteX32" fmla="*/ 7757631 w 7770528"/>
                  <a:gd name="connsiteY32" fmla="*/ 2147014 h 2969226"/>
                  <a:gd name="connsiteX33" fmla="*/ 7266972 w 7770528"/>
                  <a:gd name="connsiteY33" fmla="*/ 2250901 h 2969226"/>
                  <a:gd name="connsiteX34" fmla="*/ 7238894 w 7770528"/>
                  <a:gd name="connsiteY34" fmla="*/ 2261431 h 2969226"/>
                  <a:gd name="connsiteX35" fmla="*/ 7266972 w 7770528"/>
                  <a:gd name="connsiteY35" fmla="*/ 2280383 h 2969226"/>
                  <a:gd name="connsiteX36" fmla="*/ 7580741 w 7770528"/>
                  <a:gd name="connsiteY36" fmla="*/ 2373039 h 2969226"/>
                  <a:gd name="connsiteX37" fmla="*/ 6940568 w 7770528"/>
                  <a:gd name="connsiteY37" fmla="*/ 2710675 h 2969226"/>
                  <a:gd name="connsiteX38" fmla="*/ 6213353 w 7770528"/>
                  <a:gd name="connsiteY38" fmla="*/ 2905816 h 2969226"/>
                  <a:gd name="connsiteX39" fmla="*/ 1394502 w 7770528"/>
                  <a:gd name="connsiteY39" fmla="*/ 2003115 h 2969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7770528" h="2969226">
                    <a:moveTo>
                      <a:pt x="1394502" y="2003115"/>
                    </a:moveTo>
                    <a:cubicBezTo>
                      <a:pt x="1073713" y="1886592"/>
                      <a:pt x="760646" y="1753222"/>
                      <a:pt x="484079" y="1548254"/>
                    </a:cubicBezTo>
                    <a:cubicBezTo>
                      <a:pt x="303680" y="1414885"/>
                      <a:pt x="149954" y="1256947"/>
                      <a:pt x="22200" y="1073038"/>
                    </a:cubicBezTo>
                    <a:cubicBezTo>
                      <a:pt x="-7282" y="1030921"/>
                      <a:pt x="-7984" y="1022498"/>
                      <a:pt x="23604" y="981785"/>
                    </a:cubicBezTo>
                    <a:cubicBezTo>
                      <a:pt x="241908" y="696795"/>
                      <a:pt x="526196" y="522011"/>
                      <a:pt x="882784" y="467962"/>
                    </a:cubicBezTo>
                    <a:cubicBezTo>
                      <a:pt x="913670" y="463048"/>
                      <a:pt x="945257" y="460942"/>
                      <a:pt x="976845" y="458134"/>
                    </a:cubicBezTo>
                    <a:cubicBezTo>
                      <a:pt x="1004221" y="456028"/>
                      <a:pt x="1025279" y="469365"/>
                      <a:pt x="1044933" y="486212"/>
                    </a:cubicBezTo>
                    <a:cubicBezTo>
                      <a:pt x="1195851" y="618880"/>
                      <a:pt x="1590344" y="963534"/>
                      <a:pt x="1594556" y="966342"/>
                    </a:cubicBezTo>
                    <a:cubicBezTo>
                      <a:pt x="1612807" y="978275"/>
                      <a:pt x="1633163" y="978977"/>
                      <a:pt x="1649308" y="967746"/>
                    </a:cubicBezTo>
                    <a:cubicBezTo>
                      <a:pt x="1666154" y="955813"/>
                      <a:pt x="1654221" y="937563"/>
                      <a:pt x="1647904" y="923524"/>
                    </a:cubicBezTo>
                    <a:cubicBezTo>
                      <a:pt x="1597364" y="811915"/>
                      <a:pt x="1407137" y="404085"/>
                      <a:pt x="1364318" y="310726"/>
                    </a:cubicBezTo>
                    <a:cubicBezTo>
                      <a:pt x="1359405" y="299495"/>
                      <a:pt x="1355193" y="288264"/>
                      <a:pt x="1351683" y="277033"/>
                    </a:cubicBezTo>
                    <a:cubicBezTo>
                      <a:pt x="1346068" y="258080"/>
                      <a:pt x="1352385" y="245445"/>
                      <a:pt x="1371338" y="239128"/>
                    </a:cubicBezTo>
                    <a:cubicBezTo>
                      <a:pt x="1480139" y="205434"/>
                      <a:pt x="1588239" y="172443"/>
                      <a:pt x="1697040" y="138749"/>
                    </a:cubicBezTo>
                    <a:cubicBezTo>
                      <a:pt x="1731435" y="128220"/>
                      <a:pt x="1744070" y="150683"/>
                      <a:pt x="1755301" y="176655"/>
                    </a:cubicBezTo>
                    <a:cubicBezTo>
                      <a:pt x="1803736" y="288264"/>
                      <a:pt x="1851468" y="399873"/>
                      <a:pt x="1900604" y="511482"/>
                    </a:cubicBezTo>
                    <a:cubicBezTo>
                      <a:pt x="1922364" y="561320"/>
                      <a:pt x="1946230" y="611158"/>
                      <a:pt x="1969395" y="660294"/>
                    </a:cubicBezTo>
                    <a:cubicBezTo>
                      <a:pt x="1982732" y="688372"/>
                      <a:pt x="2014319" y="696795"/>
                      <a:pt x="2040993" y="682055"/>
                    </a:cubicBezTo>
                    <a:cubicBezTo>
                      <a:pt x="2050118" y="677141"/>
                      <a:pt x="2045205" y="644150"/>
                      <a:pt x="2041695" y="635726"/>
                    </a:cubicBezTo>
                    <a:cubicBezTo>
                      <a:pt x="1977818" y="471471"/>
                      <a:pt x="1891479" y="125412"/>
                      <a:pt x="1890777" y="122605"/>
                    </a:cubicBezTo>
                    <a:cubicBezTo>
                      <a:pt x="1880248" y="74873"/>
                      <a:pt x="1883055" y="68555"/>
                      <a:pt x="1932191" y="60834"/>
                    </a:cubicBezTo>
                    <a:cubicBezTo>
                      <a:pt x="2029060" y="45391"/>
                      <a:pt x="3306599" y="-34631"/>
                      <a:pt x="3539645" y="17313"/>
                    </a:cubicBezTo>
                    <a:cubicBezTo>
                      <a:pt x="3793749" y="60132"/>
                      <a:pt x="4226849" y="128922"/>
                      <a:pt x="4330035" y="159808"/>
                    </a:cubicBezTo>
                    <a:cubicBezTo>
                      <a:pt x="4697152" y="267205"/>
                      <a:pt x="5424367" y="489722"/>
                      <a:pt x="5996452" y="948092"/>
                    </a:cubicBezTo>
                    <a:cubicBezTo>
                      <a:pt x="6032251" y="976170"/>
                      <a:pt x="6031549" y="976872"/>
                      <a:pt x="5997154" y="1003545"/>
                    </a:cubicBezTo>
                    <a:cubicBezTo>
                      <a:pt x="5874314" y="1097606"/>
                      <a:pt x="5750771" y="1191667"/>
                      <a:pt x="5627931" y="1286429"/>
                    </a:cubicBezTo>
                    <a:cubicBezTo>
                      <a:pt x="5620210" y="1292747"/>
                      <a:pt x="5603363" y="1296958"/>
                      <a:pt x="5611084" y="1310295"/>
                    </a:cubicBezTo>
                    <a:cubicBezTo>
                      <a:pt x="5617402" y="1320825"/>
                      <a:pt x="5631441" y="1315209"/>
                      <a:pt x="5641970" y="1312401"/>
                    </a:cubicBezTo>
                    <a:cubicBezTo>
                      <a:pt x="5847639" y="1250630"/>
                      <a:pt x="6057521" y="1204301"/>
                      <a:pt x="6260383" y="1132001"/>
                    </a:cubicBezTo>
                    <a:cubicBezTo>
                      <a:pt x="6294778" y="1120068"/>
                      <a:pt x="6324962" y="1121472"/>
                      <a:pt x="6357252" y="1134809"/>
                    </a:cubicBezTo>
                    <a:cubicBezTo>
                      <a:pt x="6484303" y="1186753"/>
                      <a:pt x="6601528" y="1257650"/>
                      <a:pt x="6716647" y="1332055"/>
                    </a:cubicBezTo>
                    <a:cubicBezTo>
                      <a:pt x="7061302" y="1554572"/>
                      <a:pt x="7744295" y="2099983"/>
                      <a:pt x="7765353" y="2117532"/>
                    </a:cubicBezTo>
                    <a:cubicBezTo>
                      <a:pt x="7783603" y="2132975"/>
                      <a:pt x="7777988" y="2142100"/>
                      <a:pt x="7757631" y="2147014"/>
                    </a:cubicBezTo>
                    <a:cubicBezTo>
                      <a:pt x="7711303" y="2157543"/>
                      <a:pt x="7384197" y="2227035"/>
                      <a:pt x="7266972" y="2250901"/>
                    </a:cubicBezTo>
                    <a:cubicBezTo>
                      <a:pt x="7257145" y="2253007"/>
                      <a:pt x="7247317" y="2254411"/>
                      <a:pt x="7238894" y="2261431"/>
                    </a:cubicBezTo>
                    <a:cubicBezTo>
                      <a:pt x="7242404" y="2277575"/>
                      <a:pt x="7256443" y="2277575"/>
                      <a:pt x="7266972" y="2280383"/>
                    </a:cubicBezTo>
                    <a:cubicBezTo>
                      <a:pt x="7358927" y="2304951"/>
                      <a:pt x="7577933" y="2354087"/>
                      <a:pt x="7580741" y="2373039"/>
                    </a:cubicBezTo>
                    <a:cubicBezTo>
                      <a:pt x="7582847" y="2389185"/>
                      <a:pt x="7156065" y="2629249"/>
                      <a:pt x="6940568" y="2710675"/>
                    </a:cubicBezTo>
                    <a:cubicBezTo>
                      <a:pt x="6704714" y="2799822"/>
                      <a:pt x="6461841" y="2862997"/>
                      <a:pt x="6213353" y="2905816"/>
                    </a:cubicBezTo>
                    <a:cubicBezTo>
                      <a:pt x="4559571" y="3113591"/>
                      <a:pt x="3261675" y="2833515"/>
                      <a:pt x="1394502" y="200311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1141" name="Group 1140">
              <a:extLst>
                <a:ext uri="{FF2B5EF4-FFF2-40B4-BE49-F238E27FC236}">
                  <a16:creationId xmlns:a16="http://schemas.microsoft.com/office/drawing/2014/main" id="{EC8997B5-C638-4421-93ED-3A635D960DAC}"/>
                </a:ext>
              </a:extLst>
            </p:cNvPr>
            <p:cNvGrpSpPr/>
            <p:nvPr/>
          </p:nvGrpSpPr>
          <p:grpSpPr>
            <a:xfrm>
              <a:off x="5339907" y="2635678"/>
              <a:ext cx="6377020" cy="1418409"/>
              <a:chOff x="6149039" y="2558374"/>
              <a:chExt cx="5509521" cy="1418409"/>
            </a:xfrm>
          </p:grpSpPr>
          <p:grpSp>
            <p:nvGrpSpPr>
              <p:cNvPr id="1142" name="Group 1141">
                <a:extLst>
                  <a:ext uri="{FF2B5EF4-FFF2-40B4-BE49-F238E27FC236}">
                    <a16:creationId xmlns:a16="http://schemas.microsoft.com/office/drawing/2014/main" id="{37827181-2616-4A3C-ABD6-A451CA07D051}"/>
                  </a:ext>
                </a:extLst>
              </p:cNvPr>
              <p:cNvGrpSpPr/>
              <p:nvPr/>
            </p:nvGrpSpPr>
            <p:grpSpPr>
              <a:xfrm>
                <a:off x="6149039" y="2892474"/>
                <a:ext cx="5509521" cy="1084309"/>
                <a:chOff x="3686398" y="4267905"/>
                <a:chExt cx="4760612" cy="679086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45" name="Freeform: Shape 1144">
                  <a:extLst>
                    <a:ext uri="{FF2B5EF4-FFF2-40B4-BE49-F238E27FC236}">
                      <a16:creationId xmlns:a16="http://schemas.microsoft.com/office/drawing/2014/main" id="{FB20B2B4-58CF-4036-B20C-CA23FBC3BE7A}"/>
                    </a:ext>
                  </a:extLst>
                </p:cNvPr>
                <p:cNvSpPr/>
                <p:nvPr/>
              </p:nvSpPr>
              <p:spPr>
                <a:xfrm>
                  <a:off x="7255458" y="4273456"/>
                  <a:ext cx="1191552" cy="672919"/>
                </a:xfrm>
                <a:custGeom>
                  <a:avLst/>
                  <a:gdLst>
                    <a:gd name="connsiteX0" fmla="*/ 2252186 w 2257425"/>
                    <a:gd name="connsiteY0" fmla="*/ 1188244 h 1190625"/>
                    <a:gd name="connsiteX1" fmla="*/ 7144 w 2257425"/>
                    <a:gd name="connsiteY1" fmla="*/ 1188244 h 1190625"/>
                    <a:gd name="connsiteX2" fmla="*/ 7144 w 2257425"/>
                    <a:gd name="connsiteY2" fmla="*/ 7144 h 1190625"/>
                    <a:gd name="connsiteX3" fmla="*/ 2252186 w 2257425"/>
                    <a:gd name="connsiteY3" fmla="*/ 7144 h 1190625"/>
                    <a:gd name="connsiteX4" fmla="*/ 1729264 w 2257425"/>
                    <a:gd name="connsiteY4" fmla="*/ 597694 h 1190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7425" h="1190625">
                      <a:moveTo>
                        <a:pt x="2252186" y="1188244"/>
                      </a:moveTo>
                      <a:lnTo>
                        <a:pt x="7144" y="1188244"/>
                      </a:lnTo>
                      <a:lnTo>
                        <a:pt x="7144" y="7144"/>
                      </a:lnTo>
                      <a:lnTo>
                        <a:pt x="2252186" y="7144"/>
                      </a:lnTo>
                      <a:lnTo>
                        <a:pt x="1729264" y="597694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46" name="Freeform: Shape 1145">
                  <a:extLst>
                    <a:ext uri="{FF2B5EF4-FFF2-40B4-BE49-F238E27FC236}">
                      <a16:creationId xmlns:a16="http://schemas.microsoft.com/office/drawing/2014/main" id="{B7082DA3-FAD9-4D8F-84D7-6B515256BF24}"/>
                    </a:ext>
                  </a:extLst>
                </p:cNvPr>
                <p:cNvSpPr/>
                <p:nvPr/>
              </p:nvSpPr>
              <p:spPr>
                <a:xfrm>
                  <a:off x="7255458" y="4737134"/>
                  <a:ext cx="659904" cy="209857"/>
                </a:xfrm>
                <a:custGeom>
                  <a:avLst/>
                  <a:gdLst>
                    <a:gd name="connsiteX0" fmla="*/ 7144 w 1019175"/>
                    <a:gd name="connsiteY0" fmla="*/ 7144 h 609600"/>
                    <a:gd name="connsiteX1" fmla="*/ 1012984 w 1019175"/>
                    <a:gd name="connsiteY1" fmla="*/ 15716 h 609600"/>
                    <a:gd name="connsiteX2" fmla="*/ 7144 w 1019175"/>
                    <a:gd name="connsiteY2" fmla="*/ 606266 h 6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9175" h="609600">
                      <a:moveTo>
                        <a:pt x="7144" y="7144"/>
                      </a:moveTo>
                      <a:lnTo>
                        <a:pt x="1012984" y="15716"/>
                      </a:lnTo>
                      <a:lnTo>
                        <a:pt x="7144" y="606266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47" name="Freeform: Shape 1146">
                  <a:extLst>
                    <a:ext uri="{FF2B5EF4-FFF2-40B4-BE49-F238E27FC236}">
                      <a16:creationId xmlns:a16="http://schemas.microsoft.com/office/drawing/2014/main" id="{A1686ADB-EDF7-4841-BA47-0E4D145633B5}"/>
                    </a:ext>
                  </a:extLst>
                </p:cNvPr>
                <p:cNvSpPr/>
                <p:nvPr/>
              </p:nvSpPr>
              <p:spPr>
                <a:xfrm>
                  <a:off x="3686398" y="4267905"/>
                  <a:ext cx="1191553" cy="672919"/>
                </a:xfrm>
                <a:custGeom>
                  <a:avLst/>
                  <a:gdLst>
                    <a:gd name="connsiteX0" fmla="*/ 7144 w 2257425"/>
                    <a:gd name="connsiteY0" fmla="*/ 1188244 h 1190625"/>
                    <a:gd name="connsiteX1" fmla="*/ 2252186 w 2257425"/>
                    <a:gd name="connsiteY1" fmla="*/ 1188244 h 1190625"/>
                    <a:gd name="connsiteX2" fmla="*/ 2252186 w 2257425"/>
                    <a:gd name="connsiteY2" fmla="*/ 7144 h 1190625"/>
                    <a:gd name="connsiteX3" fmla="*/ 7144 w 2257425"/>
                    <a:gd name="connsiteY3" fmla="*/ 7144 h 1190625"/>
                    <a:gd name="connsiteX4" fmla="*/ 531019 w 2257425"/>
                    <a:gd name="connsiteY4" fmla="*/ 597694 h 1190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7425" h="1190625">
                      <a:moveTo>
                        <a:pt x="7144" y="1188244"/>
                      </a:moveTo>
                      <a:lnTo>
                        <a:pt x="2252186" y="1188244"/>
                      </a:lnTo>
                      <a:lnTo>
                        <a:pt x="2252186" y="7144"/>
                      </a:lnTo>
                      <a:lnTo>
                        <a:pt x="7144" y="7144"/>
                      </a:lnTo>
                      <a:lnTo>
                        <a:pt x="531019" y="597694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48" name="Freeform: Shape 1147">
                  <a:extLst>
                    <a:ext uri="{FF2B5EF4-FFF2-40B4-BE49-F238E27FC236}">
                      <a16:creationId xmlns:a16="http://schemas.microsoft.com/office/drawing/2014/main" id="{A86E46C6-6CEF-4E26-A1DD-E3B47787F083}"/>
                    </a:ext>
                  </a:extLst>
                </p:cNvPr>
                <p:cNvSpPr/>
                <p:nvPr/>
              </p:nvSpPr>
              <p:spPr>
                <a:xfrm>
                  <a:off x="4276637" y="4731583"/>
                  <a:ext cx="598231" cy="209857"/>
                </a:xfrm>
                <a:custGeom>
                  <a:avLst/>
                  <a:gdLst>
                    <a:gd name="connsiteX0" fmla="*/ 923449 w 923925"/>
                    <a:gd name="connsiteY0" fmla="*/ 7144 h 609600"/>
                    <a:gd name="connsiteX1" fmla="*/ 7144 w 923925"/>
                    <a:gd name="connsiteY1" fmla="*/ 15716 h 609600"/>
                    <a:gd name="connsiteX2" fmla="*/ 923449 w 923925"/>
                    <a:gd name="connsiteY2" fmla="*/ 606266 h 6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23925" h="609600">
                      <a:moveTo>
                        <a:pt x="923449" y="7144"/>
                      </a:moveTo>
                      <a:lnTo>
                        <a:pt x="7144" y="15716"/>
                      </a:lnTo>
                      <a:lnTo>
                        <a:pt x="923449" y="606266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143" name="Freeform: Shape 1142">
                <a:extLst>
                  <a:ext uri="{FF2B5EF4-FFF2-40B4-BE49-F238E27FC236}">
                    <a16:creationId xmlns:a16="http://schemas.microsoft.com/office/drawing/2014/main" id="{A6E58539-1281-42C0-8149-CF1B9D305B0C}"/>
                  </a:ext>
                </a:extLst>
              </p:cNvPr>
              <p:cNvSpPr/>
              <p:nvPr/>
            </p:nvSpPr>
            <p:spPr>
              <a:xfrm>
                <a:off x="6846971" y="2558374"/>
                <a:ext cx="4205155" cy="1074463"/>
              </a:xfrm>
              <a:custGeom>
                <a:avLst/>
                <a:gdLst>
                  <a:gd name="connsiteX0" fmla="*/ 7144 w 5619750"/>
                  <a:gd name="connsiteY0" fmla="*/ 7144 h 1190625"/>
                  <a:gd name="connsiteX1" fmla="*/ 5613559 w 5619750"/>
                  <a:gd name="connsiteY1" fmla="*/ 7144 h 1190625"/>
                  <a:gd name="connsiteX2" fmla="*/ 5613559 w 5619750"/>
                  <a:gd name="connsiteY2" fmla="*/ 1188244 h 1190625"/>
                  <a:gd name="connsiteX3" fmla="*/ 7143 w 5619750"/>
                  <a:gd name="connsiteY3" fmla="*/ 1188244 h 119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9750" h="1190625">
                    <a:moveTo>
                      <a:pt x="7144" y="7144"/>
                    </a:moveTo>
                    <a:lnTo>
                      <a:pt x="5613559" y="7144"/>
                    </a:lnTo>
                    <a:lnTo>
                      <a:pt x="5613559" y="1188244"/>
                    </a:lnTo>
                    <a:lnTo>
                      <a:pt x="7143" y="11882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44" name="TextBox 1143">
                <a:extLst>
                  <a:ext uri="{FF2B5EF4-FFF2-40B4-BE49-F238E27FC236}">
                    <a16:creationId xmlns:a16="http://schemas.microsoft.com/office/drawing/2014/main" id="{7E7165B0-98DD-429E-9606-E473EB73B983}"/>
                  </a:ext>
                </a:extLst>
              </p:cNvPr>
              <p:cNvSpPr txBox="1"/>
              <p:nvPr/>
            </p:nvSpPr>
            <p:spPr>
              <a:xfrm>
                <a:off x="7045899" y="2772440"/>
                <a:ext cx="3807298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3600" b="1" spc="-150" dirty="0">
                    <a:solidFill>
                      <a:schemeClr val="bg1"/>
                    </a:solidFill>
                    <a:latin typeface="Arial Narrow" panose="020B0606020202030204" pitchFamily="34" charset="0"/>
                    <a:ea typeface="Adobe Song Std L" panose="02020300000000000000" pitchFamily="18" charset="-128"/>
                    <a:cs typeface="Arial" pitchFamily="34" charset="0"/>
                  </a:rPr>
                  <a:t>HALLOWEEN SALE</a:t>
                </a:r>
              </a:p>
            </p:txBody>
          </p:sp>
        </p:grpSp>
      </p:grpSp>
      <p:sp>
        <p:nvSpPr>
          <p:cNvPr id="1149" name="TextBox 1148">
            <a:extLst>
              <a:ext uri="{FF2B5EF4-FFF2-40B4-BE49-F238E27FC236}">
                <a16:creationId xmlns:a16="http://schemas.microsoft.com/office/drawing/2014/main" id="{72C532C6-6FB4-454D-9930-6885D371C080}"/>
              </a:ext>
            </a:extLst>
          </p:cNvPr>
          <p:cNvSpPr txBox="1"/>
          <p:nvPr/>
        </p:nvSpPr>
        <p:spPr>
          <a:xfrm>
            <a:off x="2161528" y="5608978"/>
            <a:ext cx="1325819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0" name="TextBox 1149">
            <a:extLst>
              <a:ext uri="{FF2B5EF4-FFF2-40B4-BE49-F238E27FC236}">
                <a16:creationId xmlns:a16="http://schemas.microsoft.com/office/drawing/2014/main" id="{BFCA26F0-7C17-47B9-A531-8C743F22EDEE}"/>
              </a:ext>
            </a:extLst>
          </p:cNvPr>
          <p:cNvSpPr txBox="1"/>
          <p:nvPr/>
        </p:nvSpPr>
        <p:spPr>
          <a:xfrm>
            <a:off x="925177" y="3169028"/>
            <a:ext cx="41784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Presentations. I hope and I believe that this Template will your Time, Money and Reputation. Get a modern PowerPoint  Presentation that is beautifully designed.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51" name="TextBox 1150">
            <a:extLst>
              <a:ext uri="{FF2B5EF4-FFF2-40B4-BE49-F238E27FC236}">
                <a16:creationId xmlns:a16="http://schemas.microsoft.com/office/drawing/2014/main" id="{86B83858-1212-48B5-A8A3-2C2AFEC01050}"/>
              </a:ext>
            </a:extLst>
          </p:cNvPr>
          <p:cNvSpPr txBox="1"/>
          <p:nvPr/>
        </p:nvSpPr>
        <p:spPr>
          <a:xfrm>
            <a:off x="1002997" y="5608978"/>
            <a:ext cx="974105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2" name="TextBox 1151">
            <a:extLst>
              <a:ext uri="{FF2B5EF4-FFF2-40B4-BE49-F238E27FC236}">
                <a16:creationId xmlns:a16="http://schemas.microsoft.com/office/drawing/2014/main" id="{C099FD84-2B81-457A-A273-75A800132FBF}"/>
              </a:ext>
            </a:extLst>
          </p:cNvPr>
          <p:cNvSpPr txBox="1"/>
          <p:nvPr/>
        </p:nvSpPr>
        <p:spPr>
          <a:xfrm>
            <a:off x="3671773" y="5608978"/>
            <a:ext cx="1431868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4" name="TextBox 1153">
            <a:extLst>
              <a:ext uri="{FF2B5EF4-FFF2-40B4-BE49-F238E27FC236}">
                <a16:creationId xmlns:a16="http://schemas.microsoft.com/office/drawing/2014/main" id="{EBC6A5BA-3C49-4D4A-9EDE-60D65D821212}"/>
              </a:ext>
            </a:extLst>
          </p:cNvPr>
          <p:cNvSpPr txBox="1"/>
          <p:nvPr/>
        </p:nvSpPr>
        <p:spPr>
          <a:xfrm>
            <a:off x="925177" y="2014970"/>
            <a:ext cx="417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" grpId="0"/>
    </p:bldLst>
  </p:timing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11262</TotalTime>
  <Words>136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39</cp:revision>
  <dcterms:created xsi:type="dcterms:W3CDTF">2018-02-18T19:39:47Z</dcterms:created>
  <dcterms:modified xsi:type="dcterms:W3CDTF">2021-04-16T08:09:02Z</dcterms:modified>
</cp:coreProperties>
</file>