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42A9A99E-CB73-4F28-81B8-60C54AAC92EC}"/>
              </a:ext>
            </a:extLst>
          </p:cNvPr>
          <p:cNvSpPr/>
          <p:nvPr/>
        </p:nvSpPr>
        <p:spPr>
          <a:xfrm>
            <a:off x="6384821" y="2070139"/>
            <a:ext cx="3634870" cy="5816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FCCED866-98EB-4C0D-80D1-BB396289DA30}"/>
              </a:ext>
            </a:extLst>
          </p:cNvPr>
          <p:cNvSpPr/>
          <p:nvPr/>
        </p:nvSpPr>
        <p:spPr>
          <a:xfrm>
            <a:off x="1707834" y="2761311"/>
            <a:ext cx="3634870" cy="5816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3E651C83-E15A-4D28-A9C9-FE135B5FAEB3}"/>
              </a:ext>
            </a:extLst>
          </p:cNvPr>
          <p:cNvSpPr/>
          <p:nvPr/>
        </p:nvSpPr>
        <p:spPr>
          <a:xfrm>
            <a:off x="7153736" y="3439381"/>
            <a:ext cx="3634870" cy="58163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4D53BEA4-BC8B-48E8-920A-025F255C87D4}"/>
              </a:ext>
            </a:extLst>
          </p:cNvPr>
          <p:cNvSpPr/>
          <p:nvPr/>
        </p:nvSpPr>
        <p:spPr>
          <a:xfrm>
            <a:off x="1026584" y="4133195"/>
            <a:ext cx="3634870" cy="58163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C12B354D-DD3D-4B76-85C8-D608895E24D0}"/>
              </a:ext>
            </a:extLst>
          </p:cNvPr>
          <p:cNvSpPr/>
          <p:nvPr/>
        </p:nvSpPr>
        <p:spPr>
          <a:xfrm>
            <a:off x="7928242" y="4808972"/>
            <a:ext cx="3634870" cy="5816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D81DDBB5-D6A3-4F58-AC19-691D50ABD8A2}"/>
              </a:ext>
            </a:extLst>
          </p:cNvPr>
          <p:cNvGrpSpPr/>
          <p:nvPr/>
        </p:nvGrpSpPr>
        <p:grpSpPr>
          <a:xfrm>
            <a:off x="4017998" y="1669396"/>
            <a:ext cx="4184258" cy="4714432"/>
            <a:chOff x="3940981" y="1459435"/>
            <a:chExt cx="3798644" cy="4279958"/>
          </a:xfrm>
        </p:grpSpPr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D2CD1AAA-E18A-4E23-9712-7B003CBC27A3}"/>
                </a:ext>
              </a:extLst>
            </p:cNvPr>
            <p:cNvSpPr/>
            <p:nvPr/>
          </p:nvSpPr>
          <p:spPr>
            <a:xfrm>
              <a:off x="4190977" y="3514241"/>
              <a:ext cx="3299887" cy="1594440"/>
            </a:xfrm>
            <a:custGeom>
              <a:avLst/>
              <a:gdLst>
                <a:gd name="connsiteX0" fmla="*/ 2483749 w 4961428"/>
                <a:gd name="connsiteY0" fmla="*/ 2400192 h 2397265"/>
                <a:gd name="connsiteX1" fmla="*/ 0 w 4961428"/>
                <a:gd name="connsiteY1" fmla="*/ 1193973 h 2397265"/>
                <a:gd name="connsiteX2" fmla="*/ 2375265 w 4961428"/>
                <a:gd name="connsiteY2" fmla="*/ 27202 h 2397265"/>
                <a:gd name="connsiteX3" fmla="*/ 2539129 w 4961428"/>
                <a:gd name="connsiteY3" fmla="*/ 16581 h 2397265"/>
                <a:gd name="connsiteX4" fmla="*/ 4968257 w 4961428"/>
                <a:gd name="connsiteY4" fmla="*/ 1200042 h 2397265"/>
                <a:gd name="connsiteX5" fmla="*/ 2483749 w 4961428"/>
                <a:gd name="connsiteY5" fmla="*/ 2400192 h 23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61428" h="2397265">
                  <a:moveTo>
                    <a:pt x="2483749" y="2400192"/>
                  </a:moveTo>
                  <a:cubicBezTo>
                    <a:pt x="2218229" y="2290949"/>
                    <a:pt x="10621" y="1225076"/>
                    <a:pt x="0" y="1193973"/>
                  </a:cubicBezTo>
                  <a:cubicBezTo>
                    <a:pt x="281451" y="1054385"/>
                    <a:pt x="1865467" y="277550"/>
                    <a:pt x="2375265" y="27202"/>
                  </a:cubicBezTo>
                  <a:cubicBezTo>
                    <a:pt x="2430645" y="-108"/>
                    <a:pt x="2479197" y="-12247"/>
                    <a:pt x="2539129" y="16581"/>
                  </a:cubicBezTo>
                  <a:cubicBezTo>
                    <a:pt x="3335689" y="404241"/>
                    <a:pt x="4955360" y="1191697"/>
                    <a:pt x="4968257" y="1200042"/>
                  </a:cubicBezTo>
                  <a:cubicBezTo>
                    <a:pt x="4889359" y="1272111"/>
                    <a:pt x="2507267" y="2394123"/>
                    <a:pt x="2483749" y="2400192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AB2048F1-2207-43C1-AABF-FDFB29E5867A}"/>
                </a:ext>
              </a:extLst>
            </p:cNvPr>
            <p:cNvSpPr/>
            <p:nvPr/>
          </p:nvSpPr>
          <p:spPr>
            <a:xfrm>
              <a:off x="4522983" y="3051184"/>
              <a:ext cx="2638901" cy="1271515"/>
            </a:xfrm>
            <a:custGeom>
              <a:avLst/>
              <a:gdLst>
                <a:gd name="connsiteX0" fmla="*/ 1984572 w 3967625"/>
                <a:gd name="connsiteY0" fmla="*/ 1917497 h 1911743"/>
                <a:gd name="connsiteX1" fmla="*/ 0 w 3967625"/>
                <a:gd name="connsiteY1" fmla="*/ 954039 h 1911743"/>
                <a:gd name="connsiteX2" fmla="*/ 1897329 w 3967625"/>
                <a:gd name="connsiteY2" fmla="*/ 21685 h 1911743"/>
                <a:gd name="connsiteX3" fmla="*/ 2027814 w 3967625"/>
                <a:gd name="connsiteY3" fmla="*/ 13340 h 1911743"/>
                <a:gd name="connsiteX4" fmla="*/ 3968385 w 3967625"/>
                <a:gd name="connsiteY4" fmla="*/ 958591 h 1911743"/>
                <a:gd name="connsiteX5" fmla="*/ 1984572 w 3967625"/>
                <a:gd name="connsiteY5" fmla="*/ 1917497 h 1911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67625" h="1911743">
                  <a:moveTo>
                    <a:pt x="1984572" y="1917497"/>
                  </a:moveTo>
                  <a:cubicBezTo>
                    <a:pt x="1772914" y="1830255"/>
                    <a:pt x="8345" y="979074"/>
                    <a:pt x="0" y="954039"/>
                  </a:cubicBezTo>
                  <a:cubicBezTo>
                    <a:pt x="224554" y="842521"/>
                    <a:pt x="1489946" y="221963"/>
                    <a:pt x="1897329" y="21685"/>
                  </a:cubicBezTo>
                  <a:cubicBezTo>
                    <a:pt x="1941330" y="443"/>
                    <a:pt x="1980020" y="-10178"/>
                    <a:pt x="2027814" y="13340"/>
                  </a:cubicBezTo>
                  <a:cubicBezTo>
                    <a:pt x="2664303" y="322860"/>
                    <a:pt x="3957764" y="952522"/>
                    <a:pt x="3968385" y="958591"/>
                  </a:cubicBezTo>
                  <a:cubicBezTo>
                    <a:pt x="3906177" y="1016246"/>
                    <a:pt x="2003537" y="1912187"/>
                    <a:pt x="1984572" y="191749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3875CF40-6FAB-4118-9968-64905E52FE3E}"/>
                </a:ext>
              </a:extLst>
            </p:cNvPr>
            <p:cNvSpPr/>
            <p:nvPr/>
          </p:nvSpPr>
          <p:spPr>
            <a:xfrm>
              <a:off x="4812102" y="2570067"/>
              <a:ext cx="2018280" cy="973820"/>
            </a:xfrm>
            <a:custGeom>
              <a:avLst/>
              <a:gdLst>
                <a:gd name="connsiteX0" fmla="*/ 1518774 w 3034513"/>
                <a:gd name="connsiteY0" fmla="*/ 1468025 h 1464152"/>
                <a:gd name="connsiteX1" fmla="*/ 0 w 3034513"/>
                <a:gd name="connsiteY1" fmla="*/ 730638 h 1464152"/>
                <a:gd name="connsiteX2" fmla="*/ 1452773 w 3034513"/>
                <a:gd name="connsiteY2" fmla="*/ 16769 h 1464152"/>
                <a:gd name="connsiteX3" fmla="*/ 1552912 w 3034513"/>
                <a:gd name="connsiteY3" fmla="*/ 9941 h 1464152"/>
                <a:gd name="connsiteX4" fmla="*/ 3038307 w 3034513"/>
                <a:gd name="connsiteY4" fmla="*/ 733673 h 1464152"/>
                <a:gd name="connsiteX5" fmla="*/ 1518774 w 3034513"/>
                <a:gd name="connsiteY5" fmla="*/ 1468025 h 1464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34513" h="1464152">
                  <a:moveTo>
                    <a:pt x="1518774" y="1468025"/>
                  </a:moveTo>
                  <a:cubicBezTo>
                    <a:pt x="1356427" y="1401265"/>
                    <a:pt x="6069" y="749604"/>
                    <a:pt x="0" y="730638"/>
                  </a:cubicBezTo>
                  <a:cubicBezTo>
                    <a:pt x="172209" y="644913"/>
                    <a:pt x="1140977" y="170012"/>
                    <a:pt x="1452773" y="16769"/>
                  </a:cubicBezTo>
                  <a:cubicBezTo>
                    <a:pt x="1486153" y="79"/>
                    <a:pt x="1516498" y="-7507"/>
                    <a:pt x="1552912" y="9941"/>
                  </a:cubicBezTo>
                  <a:cubicBezTo>
                    <a:pt x="2039951" y="246633"/>
                    <a:pt x="3030720" y="729121"/>
                    <a:pt x="3038307" y="733673"/>
                  </a:cubicBezTo>
                  <a:cubicBezTo>
                    <a:pt x="2989754" y="778432"/>
                    <a:pt x="1533188" y="1464990"/>
                    <a:pt x="1518774" y="14680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304C2CF4-F737-41A4-993E-5AA3DA251166}"/>
                </a:ext>
              </a:extLst>
            </p:cNvPr>
            <p:cNvSpPr/>
            <p:nvPr/>
          </p:nvSpPr>
          <p:spPr>
            <a:xfrm>
              <a:off x="3940981" y="4311461"/>
              <a:ext cx="1902229" cy="1427932"/>
            </a:xfrm>
            <a:custGeom>
              <a:avLst/>
              <a:gdLst>
                <a:gd name="connsiteX0" fmla="*/ 369594 w 2860028"/>
                <a:gd name="connsiteY0" fmla="*/ 0 h 2146918"/>
                <a:gd name="connsiteX1" fmla="*/ 398422 w 2860028"/>
                <a:gd name="connsiteY1" fmla="*/ 22000 h 2146918"/>
                <a:gd name="connsiteX2" fmla="*/ 2536236 w 2860028"/>
                <a:gd name="connsiteY2" fmla="*/ 1027941 h 2146918"/>
                <a:gd name="connsiteX3" fmla="*/ 2864722 w 2860028"/>
                <a:gd name="connsiteY3" fmla="*/ 1184219 h 2146918"/>
                <a:gd name="connsiteX4" fmla="*/ 2864722 w 2860028"/>
                <a:gd name="connsiteY4" fmla="*/ 2146160 h 2146918"/>
                <a:gd name="connsiteX5" fmla="*/ 2829067 w 2860028"/>
                <a:gd name="connsiteY5" fmla="*/ 2137056 h 2146918"/>
                <a:gd name="connsiteX6" fmla="*/ 578217 w 2860028"/>
                <a:gd name="connsiteY6" fmla="*/ 1068907 h 2146918"/>
                <a:gd name="connsiteX7" fmla="*/ 154143 w 2860028"/>
                <a:gd name="connsiteY7" fmla="*/ 867871 h 2146918"/>
                <a:gd name="connsiteX8" fmla="*/ 118488 w 2860028"/>
                <a:gd name="connsiteY8" fmla="*/ 856491 h 2146918"/>
                <a:gd name="connsiteX9" fmla="*/ 22142 w 2860028"/>
                <a:gd name="connsiteY9" fmla="*/ 805663 h 2146918"/>
                <a:gd name="connsiteX10" fmla="*/ 5452 w 2860028"/>
                <a:gd name="connsiteY10" fmla="*/ 762421 h 2146918"/>
                <a:gd name="connsiteX11" fmla="*/ 91936 w 2860028"/>
                <a:gd name="connsiteY11" fmla="*/ 572764 h 2146918"/>
                <a:gd name="connsiteX12" fmla="*/ 338490 w 2860028"/>
                <a:gd name="connsiteY12" fmla="*/ 40207 h 2146918"/>
                <a:gd name="connsiteX13" fmla="*/ 369594 w 2860028"/>
                <a:gd name="connsiteY13" fmla="*/ 0 h 214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60028" h="2146918">
                  <a:moveTo>
                    <a:pt x="369594" y="0"/>
                  </a:moveTo>
                  <a:cubicBezTo>
                    <a:pt x="372628" y="15173"/>
                    <a:pt x="387801" y="16690"/>
                    <a:pt x="398422" y="22000"/>
                  </a:cubicBezTo>
                  <a:cubicBezTo>
                    <a:pt x="1110774" y="357314"/>
                    <a:pt x="1823884" y="692628"/>
                    <a:pt x="2536236" y="1027941"/>
                  </a:cubicBezTo>
                  <a:cubicBezTo>
                    <a:pt x="2645479" y="1079528"/>
                    <a:pt x="2754721" y="1131873"/>
                    <a:pt x="2864722" y="1184219"/>
                  </a:cubicBezTo>
                  <a:cubicBezTo>
                    <a:pt x="2864722" y="1505119"/>
                    <a:pt x="2864722" y="1825260"/>
                    <a:pt x="2864722" y="2146160"/>
                  </a:cubicBezTo>
                  <a:cubicBezTo>
                    <a:pt x="2851067" y="2151470"/>
                    <a:pt x="2840446" y="2142366"/>
                    <a:pt x="2829067" y="2137056"/>
                  </a:cubicBezTo>
                  <a:cubicBezTo>
                    <a:pt x="2078783" y="1781259"/>
                    <a:pt x="1328500" y="1425463"/>
                    <a:pt x="578217" y="1068907"/>
                  </a:cubicBezTo>
                  <a:cubicBezTo>
                    <a:pt x="437112" y="1002148"/>
                    <a:pt x="295248" y="934630"/>
                    <a:pt x="154143" y="867871"/>
                  </a:cubicBezTo>
                  <a:cubicBezTo>
                    <a:pt x="142764" y="862560"/>
                    <a:pt x="131384" y="856491"/>
                    <a:pt x="118488" y="856491"/>
                  </a:cubicBezTo>
                  <a:cubicBezTo>
                    <a:pt x="90419" y="832215"/>
                    <a:pt x="55522" y="819318"/>
                    <a:pt x="22142" y="805663"/>
                  </a:cubicBezTo>
                  <a:cubicBezTo>
                    <a:pt x="-617" y="796560"/>
                    <a:pt x="-5169" y="784422"/>
                    <a:pt x="5452" y="762421"/>
                  </a:cubicBezTo>
                  <a:cubicBezTo>
                    <a:pt x="35039" y="699455"/>
                    <a:pt x="63108" y="635731"/>
                    <a:pt x="91936" y="572764"/>
                  </a:cubicBezTo>
                  <a:cubicBezTo>
                    <a:pt x="173868" y="395245"/>
                    <a:pt x="255800" y="217726"/>
                    <a:pt x="338490" y="40207"/>
                  </a:cubicBezTo>
                  <a:cubicBezTo>
                    <a:pt x="344559" y="23518"/>
                    <a:pt x="349869" y="6069"/>
                    <a:pt x="369594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D140B7A7-FEB9-4992-9192-55A394C6F843}"/>
                </a:ext>
              </a:extLst>
            </p:cNvPr>
            <p:cNvSpPr/>
            <p:nvPr/>
          </p:nvSpPr>
          <p:spPr>
            <a:xfrm>
              <a:off x="4263906" y="3688750"/>
              <a:ext cx="1579304" cy="1281607"/>
            </a:xfrm>
            <a:custGeom>
              <a:avLst/>
              <a:gdLst>
                <a:gd name="connsiteX0" fmla="*/ 2380081 w 2374506"/>
                <a:gd name="connsiteY0" fmla="*/ 1933744 h 1926915"/>
                <a:gd name="connsiteX1" fmla="*/ 1846765 w 2374506"/>
                <a:gd name="connsiteY1" fmla="*/ 1681120 h 1926915"/>
                <a:gd name="connsiteX2" fmla="*/ 148955 w 2374506"/>
                <a:gd name="connsiteY2" fmla="*/ 869388 h 1926915"/>
                <a:gd name="connsiteX3" fmla="*/ 95851 w 2374506"/>
                <a:gd name="connsiteY3" fmla="*/ 854974 h 1926915"/>
                <a:gd name="connsiteX4" fmla="*/ 22264 w 2374506"/>
                <a:gd name="connsiteY4" fmla="*/ 809457 h 1926915"/>
                <a:gd name="connsiteX5" fmla="*/ 6333 w 2374506"/>
                <a:gd name="connsiteY5" fmla="*/ 762421 h 1926915"/>
                <a:gd name="connsiteX6" fmla="*/ 373509 w 2374506"/>
                <a:gd name="connsiteY6" fmla="*/ 14414 h 1926915"/>
                <a:gd name="connsiteX7" fmla="*/ 384130 w 2374506"/>
                <a:gd name="connsiteY7" fmla="*/ 0 h 1926915"/>
                <a:gd name="connsiteX8" fmla="*/ 667098 w 2374506"/>
                <a:gd name="connsiteY8" fmla="*/ 127449 h 1926915"/>
                <a:gd name="connsiteX9" fmla="*/ 1342277 w 2374506"/>
                <a:gd name="connsiteY9" fmla="*/ 435453 h 1926915"/>
                <a:gd name="connsiteX10" fmla="*/ 1899869 w 2374506"/>
                <a:gd name="connsiteY10" fmla="*/ 690352 h 1926915"/>
                <a:gd name="connsiteX11" fmla="*/ 2347460 w 2374506"/>
                <a:gd name="connsiteY11" fmla="*/ 895181 h 1926915"/>
                <a:gd name="connsiteX12" fmla="*/ 2380081 w 2374506"/>
                <a:gd name="connsiteY12" fmla="*/ 918699 h 1926915"/>
                <a:gd name="connsiteX13" fmla="*/ 2380081 w 2374506"/>
                <a:gd name="connsiteY13" fmla="*/ 1933744 h 192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74506" h="1926915">
                  <a:moveTo>
                    <a:pt x="2380081" y="1933744"/>
                  </a:moveTo>
                  <a:cubicBezTo>
                    <a:pt x="2202562" y="1849536"/>
                    <a:pt x="2024284" y="1765328"/>
                    <a:pt x="1846765" y="1681120"/>
                  </a:cubicBezTo>
                  <a:cubicBezTo>
                    <a:pt x="1280829" y="1411049"/>
                    <a:pt x="714892" y="1140218"/>
                    <a:pt x="148955" y="869388"/>
                  </a:cubicBezTo>
                  <a:cubicBezTo>
                    <a:pt x="132265" y="861043"/>
                    <a:pt x="116334" y="849664"/>
                    <a:pt x="95851" y="854974"/>
                  </a:cubicBezTo>
                  <a:cubicBezTo>
                    <a:pt x="81437" y="823870"/>
                    <a:pt x="47299" y="823112"/>
                    <a:pt x="22264" y="809457"/>
                  </a:cubicBezTo>
                  <a:cubicBezTo>
                    <a:pt x="-495" y="796560"/>
                    <a:pt x="-5805" y="785939"/>
                    <a:pt x="6333" y="762421"/>
                  </a:cubicBezTo>
                  <a:cubicBezTo>
                    <a:pt x="129231" y="513591"/>
                    <a:pt x="251370" y="264003"/>
                    <a:pt x="373509" y="14414"/>
                  </a:cubicBezTo>
                  <a:cubicBezTo>
                    <a:pt x="375785" y="9104"/>
                    <a:pt x="381095" y="4552"/>
                    <a:pt x="384130" y="0"/>
                  </a:cubicBezTo>
                  <a:cubicBezTo>
                    <a:pt x="480476" y="38690"/>
                    <a:pt x="573028" y="84966"/>
                    <a:pt x="667098" y="127449"/>
                  </a:cubicBezTo>
                  <a:cubicBezTo>
                    <a:pt x="892411" y="229106"/>
                    <a:pt x="1116965" y="332279"/>
                    <a:pt x="1342277" y="435453"/>
                  </a:cubicBezTo>
                  <a:cubicBezTo>
                    <a:pt x="1528141" y="520419"/>
                    <a:pt x="1714764" y="603868"/>
                    <a:pt x="1899869" y="690352"/>
                  </a:cubicBezTo>
                  <a:cubicBezTo>
                    <a:pt x="2048560" y="759387"/>
                    <a:pt x="2199527" y="824629"/>
                    <a:pt x="2347460" y="895181"/>
                  </a:cubicBezTo>
                  <a:cubicBezTo>
                    <a:pt x="2359598" y="901250"/>
                    <a:pt x="2374770" y="903526"/>
                    <a:pt x="2380081" y="918699"/>
                  </a:cubicBezTo>
                  <a:cubicBezTo>
                    <a:pt x="2380081" y="1257047"/>
                    <a:pt x="2380081" y="1595395"/>
                    <a:pt x="2380081" y="193374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DD84ECA2-2A6E-4D56-808F-6935CFCA6D7E}"/>
                </a:ext>
              </a:extLst>
            </p:cNvPr>
            <p:cNvSpPr/>
            <p:nvPr/>
          </p:nvSpPr>
          <p:spPr>
            <a:xfrm>
              <a:off x="4561602" y="3058038"/>
              <a:ext cx="1281608" cy="1115099"/>
            </a:xfrm>
            <a:custGeom>
              <a:avLst/>
              <a:gdLst>
                <a:gd name="connsiteX0" fmla="*/ 104679 w 1926915"/>
                <a:gd name="connsiteY0" fmla="*/ 864836 h 1676568"/>
                <a:gd name="connsiteX1" fmla="*/ 25023 w 1926915"/>
                <a:gd name="connsiteY1" fmla="*/ 822353 h 1676568"/>
                <a:gd name="connsiteX2" fmla="*/ 8334 w 1926915"/>
                <a:gd name="connsiteY2" fmla="*/ 770766 h 1676568"/>
                <a:gd name="connsiteX3" fmla="*/ 113024 w 1926915"/>
                <a:gd name="connsiteY3" fmla="*/ 556833 h 1676568"/>
                <a:gd name="connsiteX4" fmla="*/ 368682 w 1926915"/>
                <a:gd name="connsiteY4" fmla="*/ 33380 h 1676568"/>
                <a:gd name="connsiteX5" fmla="*/ 391441 w 1926915"/>
                <a:gd name="connsiteY5" fmla="*/ 0 h 1676568"/>
                <a:gd name="connsiteX6" fmla="*/ 640271 w 1926915"/>
                <a:gd name="connsiteY6" fmla="*/ 110760 h 1676568"/>
                <a:gd name="connsiteX7" fmla="*/ 1301036 w 1926915"/>
                <a:gd name="connsiteY7" fmla="*/ 414970 h 1676568"/>
                <a:gd name="connsiteX8" fmla="*/ 1892766 w 1926915"/>
                <a:gd name="connsiteY8" fmla="*/ 688076 h 1676568"/>
                <a:gd name="connsiteX9" fmla="*/ 1924629 w 1926915"/>
                <a:gd name="connsiteY9" fmla="*/ 717662 h 1676568"/>
                <a:gd name="connsiteX10" fmla="*/ 1927663 w 1926915"/>
                <a:gd name="connsiteY10" fmla="*/ 766973 h 1676568"/>
                <a:gd name="connsiteX11" fmla="*/ 1927663 w 1926915"/>
                <a:gd name="connsiteY11" fmla="*/ 1615878 h 1676568"/>
                <a:gd name="connsiteX12" fmla="*/ 1924629 w 1926915"/>
                <a:gd name="connsiteY12" fmla="*/ 1664431 h 1676568"/>
                <a:gd name="connsiteX13" fmla="*/ 1877594 w 1926915"/>
                <a:gd name="connsiteY13" fmla="*/ 1672017 h 1676568"/>
                <a:gd name="connsiteX14" fmla="*/ 1646212 w 1926915"/>
                <a:gd name="connsiteY14" fmla="*/ 1567326 h 1676568"/>
                <a:gd name="connsiteX15" fmla="*/ 870135 w 1926915"/>
                <a:gd name="connsiteY15" fmla="*/ 1216081 h 1676568"/>
                <a:gd name="connsiteX16" fmla="*/ 160818 w 1926915"/>
                <a:gd name="connsiteY16" fmla="*/ 892906 h 1676568"/>
                <a:gd name="connsiteX17" fmla="*/ 104679 w 1926915"/>
                <a:gd name="connsiteY17" fmla="*/ 864836 h 1676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26915" h="1676568">
                  <a:moveTo>
                    <a:pt x="104679" y="864836"/>
                  </a:moveTo>
                  <a:cubicBezTo>
                    <a:pt x="81162" y="845112"/>
                    <a:pt x="52334" y="833733"/>
                    <a:pt x="25023" y="822353"/>
                  </a:cubicBezTo>
                  <a:cubicBezTo>
                    <a:pt x="-3805" y="810215"/>
                    <a:pt x="-5322" y="796560"/>
                    <a:pt x="8334" y="770766"/>
                  </a:cubicBezTo>
                  <a:cubicBezTo>
                    <a:pt x="44748" y="700214"/>
                    <a:pt x="78127" y="628144"/>
                    <a:pt x="113024" y="556833"/>
                  </a:cubicBezTo>
                  <a:cubicBezTo>
                    <a:pt x="197991" y="382349"/>
                    <a:pt x="282957" y="207864"/>
                    <a:pt x="368682" y="33380"/>
                  </a:cubicBezTo>
                  <a:cubicBezTo>
                    <a:pt x="374751" y="21242"/>
                    <a:pt x="377027" y="6069"/>
                    <a:pt x="391441" y="0"/>
                  </a:cubicBezTo>
                  <a:cubicBezTo>
                    <a:pt x="477166" y="30345"/>
                    <a:pt x="558339" y="72828"/>
                    <a:pt x="640271" y="110760"/>
                  </a:cubicBezTo>
                  <a:cubicBezTo>
                    <a:pt x="860273" y="212416"/>
                    <a:pt x="1081034" y="312555"/>
                    <a:pt x="1301036" y="414970"/>
                  </a:cubicBezTo>
                  <a:cubicBezTo>
                    <a:pt x="1498279" y="506764"/>
                    <a:pt x="1695523" y="597799"/>
                    <a:pt x="1892766" y="688076"/>
                  </a:cubicBezTo>
                  <a:cubicBezTo>
                    <a:pt x="1906422" y="694145"/>
                    <a:pt x="1920836" y="700973"/>
                    <a:pt x="1924629" y="717662"/>
                  </a:cubicBezTo>
                  <a:cubicBezTo>
                    <a:pt x="1928422" y="733594"/>
                    <a:pt x="1927663" y="750283"/>
                    <a:pt x="1927663" y="766973"/>
                  </a:cubicBezTo>
                  <a:cubicBezTo>
                    <a:pt x="1927663" y="1049942"/>
                    <a:pt x="1927663" y="1332910"/>
                    <a:pt x="1927663" y="1615878"/>
                  </a:cubicBezTo>
                  <a:cubicBezTo>
                    <a:pt x="1927663" y="1632568"/>
                    <a:pt x="1928422" y="1648499"/>
                    <a:pt x="1924629" y="1664431"/>
                  </a:cubicBezTo>
                  <a:cubicBezTo>
                    <a:pt x="1913249" y="1692500"/>
                    <a:pt x="1894284" y="1678844"/>
                    <a:pt x="1877594" y="1672017"/>
                  </a:cubicBezTo>
                  <a:cubicBezTo>
                    <a:pt x="1800214" y="1638637"/>
                    <a:pt x="1723592" y="1602223"/>
                    <a:pt x="1646212" y="1567326"/>
                  </a:cubicBezTo>
                  <a:cubicBezTo>
                    <a:pt x="1387520" y="1450498"/>
                    <a:pt x="1128828" y="1334427"/>
                    <a:pt x="870135" y="1216081"/>
                  </a:cubicBezTo>
                  <a:cubicBezTo>
                    <a:pt x="633443" y="1108356"/>
                    <a:pt x="395234" y="1004424"/>
                    <a:pt x="160818" y="892906"/>
                  </a:cubicBezTo>
                  <a:cubicBezTo>
                    <a:pt x="142611" y="883802"/>
                    <a:pt x="119852" y="881526"/>
                    <a:pt x="104679" y="86483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51CC575F-4B74-41E7-BA2B-E5E9FA724237}"/>
                </a:ext>
              </a:extLst>
            </p:cNvPr>
            <p:cNvSpPr/>
            <p:nvPr/>
          </p:nvSpPr>
          <p:spPr>
            <a:xfrm>
              <a:off x="4899664" y="2437418"/>
              <a:ext cx="943546" cy="988957"/>
            </a:xfrm>
            <a:custGeom>
              <a:avLst/>
              <a:gdLst>
                <a:gd name="connsiteX0" fmla="*/ 1416232 w 1418634"/>
                <a:gd name="connsiteY0" fmla="*/ 486281 h 1486911"/>
                <a:gd name="connsiteX1" fmla="*/ 1417749 w 1418634"/>
                <a:gd name="connsiteY1" fmla="*/ 1401945 h 1486911"/>
                <a:gd name="connsiteX2" fmla="*/ 1419266 w 1418634"/>
                <a:gd name="connsiteY2" fmla="*/ 1485394 h 1486911"/>
                <a:gd name="connsiteX3" fmla="*/ 1371473 w 1418634"/>
                <a:gd name="connsiteY3" fmla="*/ 1478567 h 1486911"/>
                <a:gd name="connsiteX4" fmla="*/ 687949 w 1418634"/>
                <a:gd name="connsiteY4" fmla="*/ 1141736 h 1486911"/>
                <a:gd name="connsiteX5" fmla="*/ 93184 w 1418634"/>
                <a:gd name="connsiteY5" fmla="*/ 848147 h 1486911"/>
                <a:gd name="connsiteX6" fmla="*/ 66632 w 1418634"/>
                <a:gd name="connsiteY6" fmla="*/ 828422 h 1486911"/>
                <a:gd name="connsiteX7" fmla="*/ 24908 w 1418634"/>
                <a:gd name="connsiteY7" fmla="*/ 804146 h 1486911"/>
                <a:gd name="connsiteX8" fmla="*/ 8218 w 1418634"/>
                <a:gd name="connsiteY8" fmla="*/ 751801 h 1486911"/>
                <a:gd name="connsiteX9" fmla="*/ 341256 w 1418634"/>
                <a:gd name="connsiteY9" fmla="*/ 78139 h 1486911"/>
                <a:gd name="connsiteX10" fmla="*/ 383739 w 1418634"/>
                <a:gd name="connsiteY10" fmla="*/ 0 h 1486911"/>
                <a:gd name="connsiteX11" fmla="*/ 559741 w 1418634"/>
                <a:gd name="connsiteY11" fmla="*/ 78139 h 1486911"/>
                <a:gd name="connsiteX12" fmla="*/ 1207609 w 1418634"/>
                <a:gd name="connsiteY12" fmla="*/ 381590 h 1486911"/>
                <a:gd name="connsiteX13" fmla="*/ 1379059 w 1418634"/>
                <a:gd name="connsiteY13" fmla="*/ 461246 h 1486911"/>
                <a:gd name="connsiteX14" fmla="*/ 1416232 w 1418634"/>
                <a:gd name="connsiteY14" fmla="*/ 486281 h 1486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8634" h="1486911">
                  <a:moveTo>
                    <a:pt x="1416232" y="486281"/>
                  </a:moveTo>
                  <a:cubicBezTo>
                    <a:pt x="1416991" y="791249"/>
                    <a:pt x="1416991" y="1096977"/>
                    <a:pt x="1417749" y="1401945"/>
                  </a:cubicBezTo>
                  <a:cubicBezTo>
                    <a:pt x="1417749" y="1430014"/>
                    <a:pt x="1418508" y="1457325"/>
                    <a:pt x="1419266" y="1485394"/>
                  </a:cubicBezTo>
                  <a:cubicBezTo>
                    <a:pt x="1401059" y="1502084"/>
                    <a:pt x="1385887" y="1486153"/>
                    <a:pt x="1371473" y="1478567"/>
                  </a:cubicBezTo>
                  <a:cubicBezTo>
                    <a:pt x="1143884" y="1365531"/>
                    <a:pt x="914779" y="1255530"/>
                    <a:pt x="687949" y="1141736"/>
                  </a:cubicBezTo>
                  <a:cubicBezTo>
                    <a:pt x="489947" y="1043114"/>
                    <a:pt x="291186" y="946768"/>
                    <a:pt x="93184" y="848147"/>
                  </a:cubicBezTo>
                  <a:cubicBezTo>
                    <a:pt x="83322" y="842836"/>
                    <a:pt x="71184" y="840560"/>
                    <a:pt x="66632" y="828422"/>
                  </a:cubicBezTo>
                  <a:cubicBezTo>
                    <a:pt x="56011" y="814767"/>
                    <a:pt x="39321" y="809456"/>
                    <a:pt x="24908" y="804146"/>
                  </a:cubicBezTo>
                  <a:cubicBezTo>
                    <a:pt x="-4679" y="792767"/>
                    <a:pt x="-4679" y="777594"/>
                    <a:pt x="8218" y="751801"/>
                  </a:cubicBezTo>
                  <a:cubicBezTo>
                    <a:pt x="119736" y="527247"/>
                    <a:pt x="229737" y="302693"/>
                    <a:pt x="341256" y="78139"/>
                  </a:cubicBezTo>
                  <a:cubicBezTo>
                    <a:pt x="354152" y="51587"/>
                    <a:pt x="357945" y="19724"/>
                    <a:pt x="383739" y="0"/>
                  </a:cubicBezTo>
                  <a:cubicBezTo>
                    <a:pt x="445946" y="18966"/>
                    <a:pt x="502085" y="50828"/>
                    <a:pt x="559741" y="78139"/>
                  </a:cubicBezTo>
                  <a:cubicBezTo>
                    <a:pt x="775191" y="179795"/>
                    <a:pt x="992159" y="279175"/>
                    <a:pt x="1207609" y="381590"/>
                  </a:cubicBezTo>
                  <a:cubicBezTo>
                    <a:pt x="1264506" y="408142"/>
                    <a:pt x="1320645" y="438487"/>
                    <a:pt x="1379059" y="461246"/>
                  </a:cubicBezTo>
                  <a:cubicBezTo>
                    <a:pt x="1393473" y="465798"/>
                    <a:pt x="1408646" y="471108"/>
                    <a:pt x="1416232" y="48628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B8C21FCB-05A9-4DEA-B1FF-D6FB4FD703B0}"/>
                </a:ext>
              </a:extLst>
            </p:cNvPr>
            <p:cNvSpPr/>
            <p:nvPr/>
          </p:nvSpPr>
          <p:spPr>
            <a:xfrm flipH="1">
              <a:off x="5837396" y="4309673"/>
              <a:ext cx="1902229" cy="1427932"/>
            </a:xfrm>
            <a:custGeom>
              <a:avLst/>
              <a:gdLst>
                <a:gd name="connsiteX0" fmla="*/ 369594 w 2860028"/>
                <a:gd name="connsiteY0" fmla="*/ 0 h 2146918"/>
                <a:gd name="connsiteX1" fmla="*/ 398422 w 2860028"/>
                <a:gd name="connsiteY1" fmla="*/ 22000 h 2146918"/>
                <a:gd name="connsiteX2" fmla="*/ 2536236 w 2860028"/>
                <a:gd name="connsiteY2" fmla="*/ 1027941 h 2146918"/>
                <a:gd name="connsiteX3" fmla="*/ 2864722 w 2860028"/>
                <a:gd name="connsiteY3" fmla="*/ 1184219 h 2146918"/>
                <a:gd name="connsiteX4" fmla="*/ 2864722 w 2860028"/>
                <a:gd name="connsiteY4" fmla="*/ 2146160 h 2146918"/>
                <a:gd name="connsiteX5" fmla="*/ 2829067 w 2860028"/>
                <a:gd name="connsiteY5" fmla="*/ 2137056 h 2146918"/>
                <a:gd name="connsiteX6" fmla="*/ 578217 w 2860028"/>
                <a:gd name="connsiteY6" fmla="*/ 1068907 h 2146918"/>
                <a:gd name="connsiteX7" fmla="*/ 154143 w 2860028"/>
                <a:gd name="connsiteY7" fmla="*/ 867871 h 2146918"/>
                <a:gd name="connsiteX8" fmla="*/ 118488 w 2860028"/>
                <a:gd name="connsiteY8" fmla="*/ 856491 h 2146918"/>
                <a:gd name="connsiteX9" fmla="*/ 22142 w 2860028"/>
                <a:gd name="connsiteY9" fmla="*/ 805663 h 2146918"/>
                <a:gd name="connsiteX10" fmla="*/ 5452 w 2860028"/>
                <a:gd name="connsiteY10" fmla="*/ 762421 h 2146918"/>
                <a:gd name="connsiteX11" fmla="*/ 91936 w 2860028"/>
                <a:gd name="connsiteY11" fmla="*/ 572764 h 2146918"/>
                <a:gd name="connsiteX12" fmla="*/ 338490 w 2860028"/>
                <a:gd name="connsiteY12" fmla="*/ 40207 h 2146918"/>
                <a:gd name="connsiteX13" fmla="*/ 369594 w 2860028"/>
                <a:gd name="connsiteY13" fmla="*/ 0 h 2146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60028" h="2146918">
                  <a:moveTo>
                    <a:pt x="369594" y="0"/>
                  </a:moveTo>
                  <a:cubicBezTo>
                    <a:pt x="372628" y="15173"/>
                    <a:pt x="387801" y="16690"/>
                    <a:pt x="398422" y="22000"/>
                  </a:cubicBezTo>
                  <a:cubicBezTo>
                    <a:pt x="1110774" y="357314"/>
                    <a:pt x="1823884" y="692628"/>
                    <a:pt x="2536236" y="1027941"/>
                  </a:cubicBezTo>
                  <a:cubicBezTo>
                    <a:pt x="2645479" y="1079528"/>
                    <a:pt x="2754721" y="1131873"/>
                    <a:pt x="2864722" y="1184219"/>
                  </a:cubicBezTo>
                  <a:cubicBezTo>
                    <a:pt x="2864722" y="1505119"/>
                    <a:pt x="2864722" y="1825260"/>
                    <a:pt x="2864722" y="2146160"/>
                  </a:cubicBezTo>
                  <a:cubicBezTo>
                    <a:pt x="2851067" y="2151470"/>
                    <a:pt x="2840446" y="2142366"/>
                    <a:pt x="2829067" y="2137056"/>
                  </a:cubicBezTo>
                  <a:cubicBezTo>
                    <a:pt x="2078783" y="1781259"/>
                    <a:pt x="1328500" y="1425463"/>
                    <a:pt x="578217" y="1068907"/>
                  </a:cubicBezTo>
                  <a:cubicBezTo>
                    <a:pt x="437112" y="1002148"/>
                    <a:pt x="295248" y="934630"/>
                    <a:pt x="154143" y="867871"/>
                  </a:cubicBezTo>
                  <a:cubicBezTo>
                    <a:pt x="142764" y="862560"/>
                    <a:pt x="131384" y="856491"/>
                    <a:pt x="118488" y="856491"/>
                  </a:cubicBezTo>
                  <a:cubicBezTo>
                    <a:pt x="90419" y="832215"/>
                    <a:pt x="55522" y="819318"/>
                    <a:pt x="22142" y="805663"/>
                  </a:cubicBezTo>
                  <a:cubicBezTo>
                    <a:pt x="-617" y="796560"/>
                    <a:pt x="-5169" y="784422"/>
                    <a:pt x="5452" y="762421"/>
                  </a:cubicBezTo>
                  <a:cubicBezTo>
                    <a:pt x="35039" y="699455"/>
                    <a:pt x="63108" y="635731"/>
                    <a:pt x="91936" y="572764"/>
                  </a:cubicBezTo>
                  <a:cubicBezTo>
                    <a:pt x="173868" y="395245"/>
                    <a:pt x="255800" y="217726"/>
                    <a:pt x="338490" y="40207"/>
                  </a:cubicBezTo>
                  <a:cubicBezTo>
                    <a:pt x="344559" y="23518"/>
                    <a:pt x="349869" y="6069"/>
                    <a:pt x="369594" y="0"/>
                  </a:cubicBezTo>
                  <a:close/>
                </a:path>
              </a:pathLst>
            </a:custGeom>
            <a:solidFill>
              <a:schemeClr val="accent4"/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9B9849F2-3FF4-406C-9828-F8CD09BD6E18}"/>
                </a:ext>
              </a:extLst>
            </p:cNvPr>
            <p:cNvSpPr/>
            <p:nvPr/>
          </p:nvSpPr>
          <p:spPr>
            <a:xfrm flipH="1">
              <a:off x="5837396" y="3688547"/>
              <a:ext cx="1579304" cy="1281607"/>
            </a:xfrm>
            <a:custGeom>
              <a:avLst/>
              <a:gdLst>
                <a:gd name="connsiteX0" fmla="*/ 2380081 w 2374506"/>
                <a:gd name="connsiteY0" fmla="*/ 1933744 h 1926915"/>
                <a:gd name="connsiteX1" fmla="*/ 1846765 w 2374506"/>
                <a:gd name="connsiteY1" fmla="*/ 1681120 h 1926915"/>
                <a:gd name="connsiteX2" fmla="*/ 148955 w 2374506"/>
                <a:gd name="connsiteY2" fmla="*/ 869388 h 1926915"/>
                <a:gd name="connsiteX3" fmla="*/ 95851 w 2374506"/>
                <a:gd name="connsiteY3" fmla="*/ 854974 h 1926915"/>
                <a:gd name="connsiteX4" fmla="*/ 22264 w 2374506"/>
                <a:gd name="connsiteY4" fmla="*/ 809457 h 1926915"/>
                <a:gd name="connsiteX5" fmla="*/ 6333 w 2374506"/>
                <a:gd name="connsiteY5" fmla="*/ 762421 h 1926915"/>
                <a:gd name="connsiteX6" fmla="*/ 373509 w 2374506"/>
                <a:gd name="connsiteY6" fmla="*/ 14414 h 1926915"/>
                <a:gd name="connsiteX7" fmla="*/ 384130 w 2374506"/>
                <a:gd name="connsiteY7" fmla="*/ 0 h 1926915"/>
                <a:gd name="connsiteX8" fmla="*/ 667098 w 2374506"/>
                <a:gd name="connsiteY8" fmla="*/ 127449 h 1926915"/>
                <a:gd name="connsiteX9" fmla="*/ 1342277 w 2374506"/>
                <a:gd name="connsiteY9" fmla="*/ 435453 h 1926915"/>
                <a:gd name="connsiteX10" fmla="*/ 1899869 w 2374506"/>
                <a:gd name="connsiteY10" fmla="*/ 690352 h 1926915"/>
                <a:gd name="connsiteX11" fmla="*/ 2347460 w 2374506"/>
                <a:gd name="connsiteY11" fmla="*/ 895181 h 1926915"/>
                <a:gd name="connsiteX12" fmla="*/ 2380081 w 2374506"/>
                <a:gd name="connsiteY12" fmla="*/ 918699 h 1926915"/>
                <a:gd name="connsiteX13" fmla="*/ 2380081 w 2374506"/>
                <a:gd name="connsiteY13" fmla="*/ 1933744 h 192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74506" h="1926915">
                  <a:moveTo>
                    <a:pt x="2380081" y="1933744"/>
                  </a:moveTo>
                  <a:cubicBezTo>
                    <a:pt x="2202562" y="1849536"/>
                    <a:pt x="2024284" y="1765328"/>
                    <a:pt x="1846765" y="1681120"/>
                  </a:cubicBezTo>
                  <a:cubicBezTo>
                    <a:pt x="1280829" y="1411049"/>
                    <a:pt x="714892" y="1140218"/>
                    <a:pt x="148955" y="869388"/>
                  </a:cubicBezTo>
                  <a:cubicBezTo>
                    <a:pt x="132265" y="861043"/>
                    <a:pt x="116334" y="849664"/>
                    <a:pt x="95851" y="854974"/>
                  </a:cubicBezTo>
                  <a:cubicBezTo>
                    <a:pt x="81437" y="823870"/>
                    <a:pt x="47299" y="823112"/>
                    <a:pt x="22264" y="809457"/>
                  </a:cubicBezTo>
                  <a:cubicBezTo>
                    <a:pt x="-495" y="796560"/>
                    <a:pt x="-5805" y="785939"/>
                    <a:pt x="6333" y="762421"/>
                  </a:cubicBezTo>
                  <a:cubicBezTo>
                    <a:pt x="129231" y="513591"/>
                    <a:pt x="251370" y="264003"/>
                    <a:pt x="373509" y="14414"/>
                  </a:cubicBezTo>
                  <a:cubicBezTo>
                    <a:pt x="375785" y="9104"/>
                    <a:pt x="381095" y="4552"/>
                    <a:pt x="384130" y="0"/>
                  </a:cubicBezTo>
                  <a:cubicBezTo>
                    <a:pt x="480476" y="38690"/>
                    <a:pt x="573028" y="84966"/>
                    <a:pt x="667098" y="127449"/>
                  </a:cubicBezTo>
                  <a:cubicBezTo>
                    <a:pt x="892411" y="229106"/>
                    <a:pt x="1116965" y="332279"/>
                    <a:pt x="1342277" y="435453"/>
                  </a:cubicBezTo>
                  <a:cubicBezTo>
                    <a:pt x="1528141" y="520419"/>
                    <a:pt x="1714764" y="603868"/>
                    <a:pt x="1899869" y="690352"/>
                  </a:cubicBezTo>
                  <a:cubicBezTo>
                    <a:pt x="2048560" y="759387"/>
                    <a:pt x="2199527" y="824629"/>
                    <a:pt x="2347460" y="895181"/>
                  </a:cubicBezTo>
                  <a:cubicBezTo>
                    <a:pt x="2359598" y="901250"/>
                    <a:pt x="2374770" y="903526"/>
                    <a:pt x="2380081" y="918699"/>
                  </a:cubicBezTo>
                  <a:cubicBezTo>
                    <a:pt x="2380081" y="1257047"/>
                    <a:pt x="2380081" y="1595395"/>
                    <a:pt x="2380081" y="1933744"/>
                  </a:cubicBezTo>
                  <a:close/>
                </a:path>
              </a:pathLst>
            </a:custGeom>
            <a:solidFill>
              <a:schemeClr val="accent3"/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5694E50B-624B-4CE0-B60E-53A5910E948A}"/>
                </a:ext>
              </a:extLst>
            </p:cNvPr>
            <p:cNvSpPr/>
            <p:nvPr/>
          </p:nvSpPr>
          <p:spPr>
            <a:xfrm flipH="1">
              <a:off x="5837396" y="3057835"/>
              <a:ext cx="1281608" cy="1115099"/>
            </a:xfrm>
            <a:custGeom>
              <a:avLst/>
              <a:gdLst>
                <a:gd name="connsiteX0" fmla="*/ 104679 w 1926915"/>
                <a:gd name="connsiteY0" fmla="*/ 864836 h 1676568"/>
                <a:gd name="connsiteX1" fmla="*/ 25023 w 1926915"/>
                <a:gd name="connsiteY1" fmla="*/ 822353 h 1676568"/>
                <a:gd name="connsiteX2" fmla="*/ 8334 w 1926915"/>
                <a:gd name="connsiteY2" fmla="*/ 770766 h 1676568"/>
                <a:gd name="connsiteX3" fmla="*/ 113024 w 1926915"/>
                <a:gd name="connsiteY3" fmla="*/ 556833 h 1676568"/>
                <a:gd name="connsiteX4" fmla="*/ 368682 w 1926915"/>
                <a:gd name="connsiteY4" fmla="*/ 33380 h 1676568"/>
                <a:gd name="connsiteX5" fmla="*/ 391441 w 1926915"/>
                <a:gd name="connsiteY5" fmla="*/ 0 h 1676568"/>
                <a:gd name="connsiteX6" fmla="*/ 640271 w 1926915"/>
                <a:gd name="connsiteY6" fmla="*/ 110760 h 1676568"/>
                <a:gd name="connsiteX7" fmla="*/ 1301036 w 1926915"/>
                <a:gd name="connsiteY7" fmla="*/ 414970 h 1676568"/>
                <a:gd name="connsiteX8" fmla="*/ 1892766 w 1926915"/>
                <a:gd name="connsiteY8" fmla="*/ 688076 h 1676568"/>
                <a:gd name="connsiteX9" fmla="*/ 1924629 w 1926915"/>
                <a:gd name="connsiteY9" fmla="*/ 717662 h 1676568"/>
                <a:gd name="connsiteX10" fmla="*/ 1927663 w 1926915"/>
                <a:gd name="connsiteY10" fmla="*/ 766973 h 1676568"/>
                <a:gd name="connsiteX11" fmla="*/ 1927663 w 1926915"/>
                <a:gd name="connsiteY11" fmla="*/ 1615878 h 1676568"/>
                <a:gd name="connsiteX12" fmla="*/ 1924629 w 1926915"/>
                <a:gd name="connsiteY12" fmla="*/ 1664431 h 1676568"/>
                <a:gd name="connsiteX13" fmla="*/ 1877594 w 1926915"/>
                <a:gd name="connsiteY13" fmla="*/ 1672017 h 1676568"/>
                <a:gd name="connsiteX14" fmla="*/ 1646212 w 1926915"/>
                <a:gd name="connsiteY14" fmla="*/ 1567326 h 1676568"/>
                <a:gd name="connsiteX15" fmla="*/ 870135 w 1926915"/>
                <a:gd name="connsiteY15" fmla="*/ 1216081 h 1676568"/>
                <a:gd name="connsiteX16" fmla="*/ 160818 w 1926915"/>
                <a:gd name="connsiteY16" fmla="*/ 892906 h 1676568"/>
                <a:gd name="connsiteX17" fmla="*/ 104679 w 1926915"/>
                <a:gd name="connsiteY17" fmla="*/ 864836 h 1676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26915" h="1676568">
                  <a:moveTo>
                    <a:pt x="104679" y="864836"/>
                  </a:moveTo>
                  <a:cubicBezTo>
                    <a:pt x="81162" y="845112"/>
                    <a:pt x="52334" y="833733"/>
                    <a:pt x="25023" y="822353"/>
                  </a:cubicBezTo>
                  <a:cubicBezTo>
                    <a:pt x="-3805" y="810215"/>
                    <a:pt x="-5322" y="796560"/>
                    <a:pt x="8334" y="770766"/>
                  </a:cubicBezTo>
                  <a:cubicBezTo>
                    <a:pt x="44748" y="700214"/>
                    <a:pt x="78127" y="628144"/>
                    <a:pt x="113024" y="556833"/>
                  </a:cubicBezTo>
                  <a:cubicBezTo>
                    <a:pt x="197991" y="382349"/>
                    <a:pt x="282957" y="207864"/>
                    <a:pt x="368682" y="33380"/>
                  </a:cubicBezTo>
                  <a:cubicBezTo>
                    <a:pt x="374751" y="21242"/>
                    <a:pt x="377027" y="6069"/>
                    <a:pt x="391441" y="0"/>
                  </a:cubicBezTo>
                  <a:cubicBezTo>
                    <a:pt x="477166" y="30345"/>
                    <a:pt x="558339" y="72828"/>
                    <a:pt x="640271" y="110760"/>
                  </a:cubicBezTo>
                  <a:cubicBezTo>
                    <a:pt x="860273" y="212416"/>
                    <a:pt x="1081034" y="312555"/>
                    <a:pt x="1301036" y="414970"/>
                  </a:cubicBezTo>
                  <a:cubicBezTo>
                    <a:pt x="1498279" y="506764"/>
                    <a:pt x="1695523" y="597799"/>
                    <a:pt x="1892766" y="688076"/>
                  </a:cubicBezTo>
                  <a:cubicBezTo>
                    <a:pt x="1906422" y="694145"/>
                    <a:pt x="1920836" y="700973"/>
                    <a:pt x="1924629" y="717662"/>
                  </a:cubicBezTo>
                  <a:cubicBezTo>
                    <a:pt x="1928422" y="733594"/>
                    <a:pt x="1927663" y="750283"/>
                    <a:pt x="1927663" y="766973"/>
                  </a:cubicBezTo>
                  <a:cubicBezTo>
                    <a:pt x="1927663" y="1049942"/>
                    <a:pt x="1927663" y="1332910"/>
                    <a:pt x="1927663" y="1615878"/>
                  </a:cubicBezTo>
                  <a:cubicBezTo>
                    <a:pt x="1927663" y="1632568"/>
                    <a:pt x="1928422" y="1648499"/>
                    <a:pt x="1924629" y="1664431"/>
                  </a:cubicBezTo>
                  <a:cubicBezTo>
                    <a:pt x="1913249" y="1692500"/>
                    <a:pt x="1894284" y="1678844"/>
                    <a:pt x="1877594" y="1672017"/>
                  </a:cubicBezTo>
                  <a:cubicBezTo>
                    <a:pt x="1800214" y="1638637"/>
                    <a:pt x="1723592" y="1602223"/>
                    <a:pt x="1646212" y="1567326"/>
                  </a:cubicBezTo>
                  <a:cubicBezTo>
                    <a:pt x="1387520" y="1450498"/>
                    <a:pt x="1128828" y="1334427"/>
                    <a:pt x="870135" y="1216081"/>
                  </a:cubicBezTo>
                  <a:cubicBezTo>
                    <a:pt x="633443" y="1108356"/>
                    <a:pt x="395234" y="1004424"/>
                    <a:pt x="160818" y="892906"/>
                  </a:cubicBezTo>
                  <a:cubicBezTo>
                    <a:pt x="142611" y="883802"/>
                    <a:pt x="119852" y="881526"/>
                    <a:pt x="104679" y="864836"/>
                  </a:cubicBezTo>
                  <a:close/>
                </a:path>
              </a:pathLst>
            </a:custGeom>
            <a:solidFill>
              <a:schemeClr val="accent2"/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8449C801-FB2C-43A8-8D04-E4A281B2B051}"/>
                </a:ext>
              </a:extLst>
            </p:cNvPr>
            <p:cNvSpPr/>
            <p:nvPr/>
          </p:nvSpPr>
          <p:spPr>
            <a:xfrm flipH="1">
              <a:off x="5837396" y="2437215"/>
              <a:ext cx="943546" cy="988957"/>
            </a:xfrm>
            <a:custGeom>
              <a:avLst/>
              <a:gdLst>
                <a:gd name="connsiteX0" fmla="*/ 1416232 w 1418634"/>
                <a:gd name="connsiteY0" fmla="*/ 486281 h 1486911"/>
                <a:gd name="connsiteX1" fmla="*/ 1417749 w 1418634"/>
                <a:gd name="connsiteY1" fmla="*/ 1401945 h 1486911"/>
                <a:gd name="connsiteX2" fmla="*/ 1419266 w 1418634"/>
                <a:gd name="connsiteY2" fmla="*/ 1485394 h 1486911"/>
                <a:gd name="connsiteX3" fmla="*/ 1371473 w 1418634"/>
                <a:gd name="connsiteY3" fmla="*/ 1478567 h 1486911"/>
                <a:gd name="connsiteX4" fmla="*/ 687949 w 1418634"/>
                <a:gd name="connsiteY4" fmla="*/ 1141736 h 1486911"/>
                <a:gd name="connsiteX5" fmla="*/ 93184 w 1418634"/>
                <a:gd name="connsiteY5" fmla="*/ 848147 h 1486911"/>
                <a:gd name="connsiteX6" fmla="*/ 66632 w 1418634"/>
                <a:gd name="connsiteY6" fmla="*/ 828422 h 1486911"/>
                <a:gd name="connsiteX7" fmla="*/ 24908 w 1418634"/>
                <a:gd name="connsiteY7" fmla="*/ 804146 h 1486911"/>
                <a:gd name="connsiteX8" fmla="*/ 8218 w 1418634"/>
                <a:gd name="connsiteY8" fmla="*/ 751801 h 1486911"/>
                <a:gd name="connsiteX9" fmla="*/ 341256 w 1418634"/>
                <a:gd name="connsiteY9" fmla="*/ 78139 h 1486911"/>
                <a:gd name="connsiteX10" fmla="*/ 383739 w 1418634"/>
                <a:gd name="connsiteY10" fmla="*/ 0 h 1486911"/>
                <a:gd name="connsiteX11" fmla="*/ 559741 w 1418634"/>
                <a:gd name="connsiteY11" fmla="*/ 78139 h 1486911"/>
                <a:gd name="connsiteX12" fmla="*/ 1207609 w 1418634"/>
                <a:gd name="connsiteY12" fmla="*/ 381590 h 1486911"/>
                <a:gd name="connsiteX13" fmla="*/ 1379059 w 1418634"/>
                <a:gd name="connsiteY13" fmla="*/ 461246 h 1486911"/>
                <a:gd name="connsiteX14" fmla="*/ 1416232 w 1418634"/>
                <a:gd name="connsiteY14" fmla="*/ 486281 h 1486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8634" h="1486911">
                  <a:moveTo>
                    <a:pt x="1416232" y="486281"/>
                  </a:moveTo>
                  <a:cubicBezTo>
                    <a:pt x="1416991" y="791249"/>
                    <a:pt x="1416991" y="1096977"/>
                    <a:pt x="1417749" y="1401945"/>
                  </a:cubicBezTo>
                  <a:cubicBezTo>
                    <a:pt x="1417749" y="1430014"/>
                    <a:pt x="1418508" y="1457325"/>
                    <a:pt x="1419266" y="1485394"/>
                  </a:cubicBezTo>
                  <a:cubicBezTo>
                    <a:pt x="1401059" y="1502084"/>
                    <a:pt x="1385887" y="1486153"/>
                    <a:pt x="1371473" y="1478567"/>
                  </a:cubicBezTo>
                  <a:cubicBezTo>
                    <a:pt x="1143884" y="1365531"/>
                    <a:pt x="914779" y="1255530"/>
                    <a:pt x="687949" y="1141736"/>
                  </a:cubicBezTo>
                  <a:cubicBezTo>
                    <a:pt x="489947" y="1043114"/>
                    <a:pt x="291186" y="946768"/>
                    <a:pt x="93184" y="848147"/>
                  </a:cubicBezTo>
                  <a:cubicBezTo>
                    <a:pt x="83322" y="842836"/>
                    <a:pt x="71184" y="840560"/>
                    <a:pt x="66632" y="828422"/>
                  </a:cubicBezTo>
                  <a:cubicBezTo>
                    <a:pt x="56011" y="814767"/>
                    <a:pt x="39321" y="809456"/>
                    <a:pt x="24908" y="804146"/>
                  </a:cubicBezTo>
                  <a:cubicBezTo>
                    <a:pt x="-4679" y="792767"/>
                    <a:pt x="-4679" y="777594"/>
                    <a:pt x="8218" y="751801"/>
                  </a:cubicBezTo>
                  <a:cubicBezTo>
                    <a:pt x="119736" y="527247"/>
                    <a:pt x="229737" y="302693"/>
                    <a:pt x="341256" y="78139"/>
                  </a:cubicBezTo>
                  <a:cubicBezTo>
                    <a:pt x="354152" y="51587"/>
                    <a:pt x="357945" y="19724"/>
                    <a:pt x="383739" y="0"/>
                  </a:cubicBezTo>
                  <a:cubicBezTo>
                    <a:pt x="445946" y="18966"/>
                    <a:pt x="502085" y="50828"/>
                    <a:pt x="559741" y="78139"/>
                  </a:cubicBezTo>
                  <a:cubicBezTo>
                    <a:pt x="775191" y="179795"/>
                    <a:pt x="992159" y="279175"/>
                    <a:pt x="1207609" y="381590"/>
                  </a:cubicBezTo>
                  <a:cubicBezTo>
                    <a:pt x="1264506" y="408142"/>
                    <a:pt x="1320645" y="438487"/>
                    <a:pt x="1379059" y="461246"/>
                  </a:cubicBezTo>
                  <a:cubicBezTo>
                    <a:pt x="1393473" y="465798"/>
                    <a:pt x="1408646" y="471108"/>
                    <a:pt x="1416232" y="486281"/>
                  </a:cubicBezTo>
                  <a:close/>
                </a:path>
              </a:pathLst>
            </a:custGeom>
            <a:solidFill>
              <a:schemeClr val="accent1"/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BC1B2CD2-3CEB-404B-972D-1C1DE5A67B70}"/>
                </a:ext>
              </a:extLst>
            </p:cNvPr>
            <p:cNvSpPr/>
            <p:nvPr/>
          </p:nvSpPr>
          <p:spPr>
            <a:xfrm>
              <a:off x="5143604" y="2116813"/>
              <a:ext cx="1387825" cy="640804"/>
            </a:xfrm>
            <a:custGeom>
              <a:avLst/>
              <a:gdLst>
                <a:gd name="connsiteX0" fmla="*/ 1031734 w 2063468"/>
                <a:gd name="connsiteY0" fmla="*/ 968315 h 963457"/>
                <a:gd name="connsiteX1" fmla="*/ 0 w 2063468"/>
                <a:gd name="connsiteY1" fmla="*/ 482034 h 963457"/>
                <a:gd name="connsiteX2" fmla="*/ 986975 w 2063468"/>
                <a:gd name="connsiteY2" fmla="*/ 10926 h 963457"/>
                <a:gd name="connsiteX3" fmla="*/ 1055252 w 2063468"/>
                <a:gd name="connsiteY3" fmla="*/ 6374 h 963457"/>
                <a:gd name="connsiteX4" fmla="*/ 2064228 w 2063468"/>
                <a:gd name="connsiteY4" fmla="*/ 483551 h 963457"/>
                <a:gd name="connsiteX5" fmla="*/ 1031734 w 2063468"/>
                <a:gd name="connsiteY5" fmla="*/ 968315 h 963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63468" h="963457">
                  <a:moveTo>
                    <a:pt x="1031734" y="968315"/>
                  </a:moveTo>
                  <a:cubicBezTo>
                    <a:pt x="921733" y="924314"/>
                    <a:pt x="3793" y="494172"/>
                    <a:pt x="0" y="482034"/>
                  </a:cubicBezTo>
                  <a:cubicBezTo>
                    <a:pt x="116829" y="425895"/>
                    <a:pt x="775318" y="112582"/>
                    <a:pt x="986975" y="10926"/>
                  </a:cubicBezTo>
                  <a:cubicBezTo>
                    <a:pt x="1009734" y="305"/>
                    <a:pt x="1030217" y="-5006"/>
                    <a:pt x="1055252" y="6374"/>
                  </a:cubicBezTo>
                  <a:cubicBezTo>
                    <a:pt x="1386014" y="162651"/>
                    <a:pt x="2058917" y="480517"/>
                    <a:pt x="2064228" y="483551"/>
                  </a:cubicBezTo>
                  <a:cubicBezTo>
                    <a:pt x="2031607" y="513138"/>
                    <a:pt x="1041597" y="965280"/>
                    <a:pt x="1031734" y="96831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5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Isosceles Triangle 242">
              <a:extLst>
                <a:ext uri="{FF2B5EF4-FFF2-40B4-BE49-F238E27FC236}">
                  <a16:creationId xmlns:a16="http://schemas.microsoft.com/office/drawing/2014/main" id="{88080F37-DE0E-47C7-8919-018FA05A64E5}"/>
                </a:ext>
              </a:extLst>
            </p:cNvPr>
            <p:cNvSpPr/>
            <p:nvPr/>
          </p:nvSpPr>
          <p:spPr>
            <a:xfrm rot="1566728">
              <a:off x="5400582" y="1461223"/>
              <a:ext cx="729348" cy="1109159"/>
            </a:xfrm>
            <a:prstGeom prst="triangle">
              <a:avLst>
                <a:gd name="adj" fmla="val 23927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Isosceles Triangle 243">
              <a:extLst>
                <a:ext uri="{FF2B5EF4-FFF2-40B4-BE49-F238E27FC236}">
                  <a16:creationId xmlns:a16="http://schemas.microsoft.com/office/drawing/2014/main" id="{4D05DD18-B683-48BA-B3A9-76119160046F}"/>
                </a:ext>
              </a:extLst>
            </p:cNvPr>
            <p:cNvSpPr/>
            <p:nvPr/>
          </p:nvSpPr>
          <p:spPr>
            <a:xfrm rot="20033272" flipH="1">
              <a:off x="5566098" y="1459435"/>
              <a:ext cx="729348" cy="1109159"/>
            </a:xfrm>
            <a:prstGeom prst="triangle">
              <a:avLst>
                <a:gd name="adj" fmla="val 2872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5" name="TextBox 244">
            <a:extLst>
              <a:ext uri="{FF2B5EF4-FFF2-40B4-BE49-F238E27FC236}">
                <a16:creationId xmlns:a16="http://schemas.microsoft.com/office/drawing/2014/main" id="{71BDE2B6-D28A-4442-BA96-00C96950AE61}"/>
              </a:ext>
            </a:extLst>
          </p:cNvPr>
          <p:cNvSpPr txBox="1"/>
          <p:nvPr/>
        </p:nvSpPr>
        <p:spPr>
          <a:xfrm>
            <a:off x="6926610" y="2120602"/>
            <a:ext cx="2988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F6E95FC0-E905-49B6-84CA-6604152FFFC5}"/>
              </a:ext>
            </a:extLst>
          </p:cNvPr>
          <p:cNvSpPr txBox="1"/>
          <p:nvPr/>
        </p:nvSpPr>
        <p:spPr>
          <a:xfrm>
            <a:off x="7685338" y="3505963"/>
            <a:ext cx="2988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FA82FD7E-3971-40C8-AEA1-840BDA91F5A6}"/>
              </a:ext>
            </a:extLst>
          </p:cNvPr>
          <p:cNvSpPr txBox="1"/>
          <p:nvPr/>
        </p:nvSpPr>
        <p:spPr>
          <a:xfrm>
            <a:off x="8444066" y="4877834"/>
            <a:ext cx="2988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7DE891C-7D55-4414-BCB5-D618ACCCAAE1}"/>
              </a:ext>
            </a:extLst>
          </p:cNvPr>
          <p:cNvSpPr txBox="1"/>
          <p:nvPr/>
        </p:nvSpPr>
        <p:spPr>
          <a:xfrm>
            <a:off x="1852276" y="2829920"/>
            <a:ext cx="2988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B4F84BD-A07A-4396-A14B-0314ACC2756B}"/>
              </a:ext>
            </a:extLst>
          </p:cNvPr>
          <p:cNvSpPr txBox="1"/>
          <p:nvPr/>
        </p:nvSpPr>
        <p:spPr>
          <a:xfrm>
            <a:off x="1106152" y="4193179"/>
            <a:ext cx="2988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70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2021-04-13T08:14:12Z</dcterms:modified>
</cp:coreProperties>
</file>