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50F7F2A7-8AC2-42FE-A1CE-E6CD421A0D04}"/>
              </a:ext>
            </a:extLst>
          </p:cNvPr>
          <p:cNvGrpSpPr/>
          <p:nvPr/>
        </p:nvGrpSpPr>
        <p:grpSpPr>
          <a:xfrm>
            <a:off x="3882881" y="1610548"/>
            <a:ext cx="4427409" cy="2240879"/>
            <a:chOff x="2903975" y="1064308"/>
            <a:chExt cx="7057170" cy="3571901"/>
          </a:xfrm>
        </p:grpSpPr>
        <p:sp>
          <p:nvSpPr>
            <p:cNvPr id="613" name="Freeform: Shape 612">
              <a:extLst>
                <a:ext uri="{FF2B5EF4-FFF2-40B4-BE49-F238E27FC236}">
                  <a16:creationId xmlns:a16="http://schemas.microsoft.com/office/drawing/2014/main" id="{B15B3E26-61DC-4E32-A5F2-A738D02ADA8F}"/>
                </a:ext>
              </a:extLst>
            </p:cNvPr>
            <p:cNvSpPr/>
            <p:nvPr/>
          </p:nvSpPr>
          <p:spPr>
            <a:xfrm>
              <a:off x="2903975" y="1064308"/>
              <a:ext cx="7057170" cy="3571901"/>
            </a:xfrm>
            <a:custGeom>
              <a:avLst/>
              <a:gdLst>
                <a:gd name="connsiteX0" fmla="*/ 6587518 w 6592145"/>
                <a:gd name="connsiteY0" fmla="*/ 2185704 h 3336534"/>
                <a:gd name="connsiteX1" fmla="*/ 6587518 w 6592145"/>
                <a:gd name="connsiteY1" fmla="*/ 2185704 h 3336534"/>
                <a:gd name="connsiteX2" fmla="*/ 6581849 w 6592145"/>
                <a:gd name="connsiteY2" fmla="*/ 2133135 h 3336534"/>
                <a:gd name="connsiteX3" fmla="*/ 6559172 w 6592145"/>
                <a:gd name="connsiteY3" fmla="*/ 2112520 h 3336534"/>
                <a:gd name="connsiteX4" fmla="*/ 5964431 w 6592145"/>
                <a:gd name="connsiteY4" fmla="*/ 1854833 h 3336534"/>
                <a:gd name="connsiteX5" fmla="*/ 4951204 w 6592145"/>
                <a:gd name="connsiteY5" fmla="*/ 1416765 h 3336534"/>
                <a:gd name="connsiteX6" fmla="*/ 4926466 w 6592145"/>
                <a:gd name="connsiteY6" fmla="*/ 1378627 h 3336534"/>
                <a:gd name="connsiteX7" fmla="*/ 4919766 w 6592145"/>
                <a:gd name="connsiteY7" fmla="*/ 1128670 h 3336534"/>
                <a:gd name="connsiteX8" fmla="*/ 4942443 w 6592145"/>
                <a:gd name="connsiteY8" fmla="*/ 1097232 h 3336534"/>
                <a:gd name="connsiteX9" fmla="*/ 5049640 w 6592145"/>
                <a:gd name="connsiteY9" fmla="*/ 1121970 h 3336534"/>
                <a:gd name="connsiteX10" fmla="*/ 5088294 w 6592145"/>
                <a:gd name="connsiteY10" fmla="*/ 1096202 h 3336534"/>
                <a:gd name="connsiteX11" fmla="*/ 5062010 w 6592145"/>
                <a:gd name="connsiteY11" fmla="*/ 1056518 h 3336534"/>
                <a:gd name="connsiteX12" fmla="*/ 5020264 w 6592145"/>
                <a:gd name="connsiteY12" fmla="*/ 1044664 h 3336534"/>
                <a:gd name="connsiteX13" fmla="*/ 4992949 w 6592145"/>
                <a:gd name="connsiteY13" fmla="*/ 1031264 h 3336534"/>
                <a:gd name="connsiteX14" fmla="*/ 4514682 w 6592145"/>
                <a:gd name="connsiteY14" fmla="*/ 835938 h 3336534"/>
                <a:gd name="connsiteX15" fmla="*/ 4194118 w 6592145"/>
                <a:gd name="connsiteY15" fmla="*/ 719463 h 3336534"/>
                <a:gd name="connsiteX16" fmla="*/ 4179173 w 6592145"/>
                <a:gd name="connsiteY16" fmla="*/ 710702 h 3336534"/>
                <a:gd name="connsiteX17" fmla="*/ 4179173 w 6592145"/>
                <a:gd name="connsiteY17" fmla="*/ 706063 h 3336534"/>
                <a:gd name="connsiteX18" fmla="*/ 4175565 w 6592145"/>
                <a:gd name="connsiteY18" fmla="*/ 612265 h 3336534"/>
                <a:gd name="connsiteX19" fmla="*/ 4175565 w 6592145"/>
                <a:gd name="connsiteY19" fmla="*/ 612265 h 3336534"/>
                <a:gd name="connsiteX20" fmla="*/ 4174534 w 6592145"/>
                <a:gd name="connsiteY20" fmla="*/ 530320 h 3336534"/>
                <a:gd name="connsiteX21" fmla="*/ 4193603 w 6592145"/>
                <a:gd name="connsiteY21" fmla="*/ 510736 h 3336534"/>
                <a:gd name="connsiteX22" fmla="*/ 4257510 w 6592145"/>
                <a:gd name="connsiteY22" fmla="*/ 510736 h 3336534"/>
                <a:gd name="connsiteX23" fmla="*/ 4304409 w 6592145"/>
                <a:gd name="connsiteY23" fmla="*/ 458168 h 3336534"/>
                <a:gd name="connsiteX24" fmla="*/ 4302863 w 6592145"/>
                <a:gd name="connsiteY24" fmla="*/ 453530 h 3336534"/>
                <a:gd name="connsiteX25" fmla="*/ 4247202 w 6592145"/>
                <a:gd name="connsiteY25" fmla="*/ 422607 h 3336534"/>
                <a:gd name="connsiteX26" fmla="*/ 3882317 w 6592145"/>
                <a:gd name="connsiteY26" fmla="*/ 245318 h 3336534"/>
                <a:gd name="connsiteX27" fmla="*/ 3882317 w 6592145"/>
                <a:gd name="connsiteY27" fmla="*/ 242741 h 3336534"/>
                <a:gd name="connsiteX28" fmla="*/ 3879225 w 6592145"/>
                <a:gd name="connsiteY28" fmla="*/ 241711 h 3336534"/>
                <a:gd name="connsiteX29" fmla="*/ 3507639 w 6592145"/>
                <a:gd name="connsiteY29" fmla="*/ 419515 h 3336534"/>
                <a:gd name="connsiteX30" fmla="*/ 3451979 w 6592145"/>
                <a:gd name="connsiteY30" fmla="*/ 450437 h 3336534"/>
                <a:gd name="connsiteX31" fmla="*/ 3450433 w 6592145"/>
                <a:gd name="connsiteY31" fmla="*/ 455076 h 3336534"/>
                <a:gd name="connsiteX32" fmla="*/ 3497332 w 6592145"/>
                <a:gd name="connsiteY32" fmla="*/ 507644 h 3336534"/>
                <a:gd name="connsiteX33" fmla="*/ 3561239 w 6592145"/>
                <a:gd name="connsiteY33" fmla="*/ 507644 h 3336534"/>
                <a:gd name="connsiteX34" fmla="*/ 3580307 w 6592145"/>
                <a:gd name="connsiteY34" fmla="*/ 527228 h 3336534"/>
                <a:gd name="connsiteX35" fmla="*/ 3579792 w 6592145"/>
                <a:gd name="connsiteY35" fmla="*/ 562274 h 3336534"/>
                <a:gd name="connsiteX36" fmla="*/ 3360758 w 6592145"/>
                <a:gd name="connsiteY36" fmla="*/ 505067 h 3336534"/>
                <a:gd name="connsiteX37" fmla="*/ 3360758 w 6592145"/>
                <a:gd name="connsiteY37" fmla="*/ 299433 h 3336534"/>
                <a:gd name="connsiteX38" fmla="*/ 3389619 w 6592145"/>
                <a:gd name="connsiteY38" fmla="*/ 271087 h 3336534"/>
                <a:gd name="connsiteX39" fmla="*/ 3445795 w 6592145"/>
                <a:gd name="connsiteY39" fmla="*/ 274695 h 3336534"/>
                <a:gd name="connsiteX40" fmla="*/ 3504547 w 6592145"/>
                <a:gd name="connsiteY40" fmla="*/ 241711 h 3336534"/>
                <a:gd name="connsiteX41" fmla="*/ 3490632 w 6592145"/>
                <a:gd name="connsiteY41" fmla="*/ 210273 h 3336534"/>
                <a:gd name="connsiteX42" fmla="*/ 3084517 w 6592145"/>
                <a:gd name="connsiteY42" fmla="*/ 17007 h 3336534"/>
                <a:gd name="connsiteX43" fmla="*/ 3056171 w 6592145"/>
                <a:gd name="connsiteY43" fmla="*/ 0 h 3336534"/>
                <a:gd name="connsiteX44" fmla="*/ 3035556 w 6592145"/>
                <a:gd name="connsiteY44" fmla="*/ 0 h 3336534"/>
                <a:gd name="connsiteX45" fmla="*/ 3023187 w 6592145"/>
                <a:gd name="connsiteY45" fmla="*/ 7215 h 3336534"/>
                <a:gd name="connsiteX46" fmla="*/ 2679433 w 6592145"/>
                <a:gd name="connsiteY46" fmla="*/ 177804 h 3336534"/>
                <a:gd name="connsiteX47" fmla="*/ 2623772 w 6592145"/>
                <a:gd name="connsiteY47" fmla="*/ 208727 h 3336534"/>
                <a:gd name="connsiteX48" fmla="*/ 2622226 w 6592145"/>
                <a:gd name="connsiteY48" fmla="*/ 213365 h 3336534"/>
                <a:gd name="connsiteX49" fmla="*/ 2669125 w 6592145"/>
                <a:gd name="connsiteY49" fmla="*/ 265933 h 3336534"/>
                <a:gd name="connsiteX50" fmla="*/ 2733032 w 6592145"/>
                <a:gd name="connsiteY50" fmla="*/ 265933 h 3336534"/>
                <a:gd name="connsiteX51" fmla="*/ 2752100 w 6592145"/>
                <a:gd name="connsiteY51" fmla="*/ 285518 h 3336534"/>
                <a:gd name="connsiteX52" fmla="*/ 2751070 w 6592145"/>
                <a:gd name="connsiteY52" fmla="*/ 348393 h 3336534"/>
                <a:gd name="connsiteX53" fmla="*/ 2508844 w 6592145"/>
                <a:gd name="connsiteY53" fmla="*/ 286033 h 3336534"/>
                <a:gd name="connsiteX54" fmla="*/ 2484621 w 6592145"/>
                <a:gd name="connsiteY54" fmla="*/ 288610 h 3336534"/>
                <a:gd name="connsiteX55" fmla="*/ 2316093 w 6592145"/>
                <a:gd name="connsiteY55" fmla="*/ 375708 h 3336534"/>
                <a:gd name="connsiteX56" fmla="*/ 1813603 w 6592145"/>
                <a:gd name="connsiteY56" fmla="*/ 625665 h 3336534"/>
                <a:gd name="connsiteX57" fmla="*/ 1792988 w 6592145"/>
                <a:gd name="connsiteY57" fmla="*/ 646795 h 3336534"/>
                <a:gd name="connsiteX58" fmla="*/ 1820818 w 6592145"/>
                <a:gd name="connsiteY58" fmla="*/ 659164 h 3336534"/>
                <a:gd name="connsiteX59" fmla="*/ 1871325 w 6592145"/>
                <a:gd name="connsiteY59" fmla="*/ 664833 h 3336534"/>
                <a:gd name="connsiteX60" fmla="*/ 1858956 w 6592145"/>
                <a:gd name="connsiteY60" fmla="*/ 1104963 h 3336534"/>
                <a:gd name="connsiteX61" fmla="*/ 1831126 w 6592145"/>
                <a:gd name="connsiteY61" fmla="*/ 1147739 h 3336534"/>
                <a:gd name="connsiteX62" fmla="*/ 0 w 6592145"/>
                <a:gd name="connsiteY62" fmla="*/ 2091905 h 3336534"/>
                <a:gd name="connsiteX63" fmla="*/ 0 w 6592145"/>
                <a:gd name="connsiteY63" fmla="*/ 2194980 h 3336534"/>
                <a:gd name="connsiteX64" fmla="*/ 41230 w 6592145"/>
                <a:gd name="connsiteY64" fmla="*/ 2194980 h 3336534"/>
                <a:gd name="connsiteX65" fmla="*/ 51537 w 6592145"/>
                <a:gd name="connsiteY65" fmla="*/ 2194980 h 3336534"/>
                <a:gd name="connsiteX66" fmla="*/ 213365 w 6592145"/>
                <a:gd name="connsiteY66" fmla="*/ 2196011 h 3336534"/>
                <a:gd name="connsiteX67" fmla="*/ 237588 w 6592145"/>
                <a:gd name="connsiteY67" fmla="*/ 2219203 h 3336534"/>
                <a:gd name="connsiteX68" fmla="*/ 239649 w 6592145"/>
                <a:gd name="connsiteY68" fmla="*/ 3336535 h 3336534"/>
                <a:gd name="connsiteX69" fmla="*/ 6434452 w 6592145"/>
                <a:gd name="connsiteY69" fmla="*/ 3280875 h 3336534"/>
                <a:gd name="connsiteX70" fmla="*/ 6438059 w 6592145"/>
                <a:gd name="connsiteY70" fmla="*/ 2211988 h 3336534"/>
                <a:gd name="connsiteX71" fmla="*/ 6436514 w 6592145"/>
                <a:gd name="connsiteY71" fmla="*/ 2210957 h 3336534"/>
                <a:gd name="connsiteX72" fmla="*/ 6436514 w 6592145"/>
                <a:gd name="connsiteY72" fmla="*/ 2210442 h 3336534"/>
                <a:gd name="connsiteX73" fmla="*/ 6438059 w 6592145"/>
                <a:gd name="connsiteY73" fmla="*/ 2211472 h 3336534"/>
                <a:gd name="connsiteX74" fmla="*/ 6559172 w 6592145"/>
                <a:gd name="connsiteY74" fmla="*/ 2224872 h 3336534"/>
                <a:gd name="connsiteX75" fmla="*/ 6587518 w 6592145"/>
                <a:gd name="connsiteY75" fmla="*/ 2201165 h 3336534"/>
                <a:gd name="connsiteX76" fmla="*/ 6587518 w 6592145"/>
                <a:gd name="connsiteY76" fmla="*/ 2185704 h 3336534"/>
                <a:gd name="connsiteX77" fmla="*/ 1697644 w 6592145"/>
                <a:gd name="connsiteY77" fmla="*/ 2139320 h 3336534"/>
                <a:gd name="connsiteX78" fmla="*/ 1695582 w 6592145"/>
                <a:gd name="connsiteY78" fmla="*/ 2139320 h 3336534"/>
                <a:gd name="connsiteX79" fmla="*/ 1695582 w 6592145"/>
                <a:gd name="connsiteY79" fmla="*/ 2139320 h 3336534"/>
                <a:gd name="connsiteX80" fmla="*/ 1697644 w 6592145"/>
                <a:gd name="connsiteY80" fmla="*/ 2139320 h 3336534"/>
                <a:gd name="connsiteX81" fmla="*/ 1697644 w 6592145"/>
                <a:gd name="connsiteY81" fmla="*/ 2139320 h 3336534"/>
                <a:gd name="connsiteX82" fmla="*/ 1697644 w 6592145"/>
                <a:gd name="connsiteY82" fmla="*/ 2139320 h 3336534"/>
                <a:gd name="connsiteX83" fmla="*/ 4855860 w 6592145"/>
                <a:gd name="connsiteY83" fmla="*/ 1215253 h 3336534"/>
                <a:gd name="connsiteX84" fmla="*/ 4855860 w 6592145"/>
                <a:gd name="connsiteY84" fmla="*/ 1215253 h 3336534"/>
                <a:gd name="connsiteX85" fmla="*/ 4855860 w 6592145"/>
                <a:gd name="connsiteY85" fmla="*/ 1215253 h 3336534"/>
                <a:gd name="connsiteX86" fmla="*/ 4855860 w 6592145"/>
                <a:gd name="connsiteY86" fmla="*/ 1215253 h 3336534"/>
                <a:gd name="connsiteX87" fmla="*/ 4855860 w 6592145"/>
                <a:gd name="connsiteY87" fmla="*/ 1215253 h 3336534"/>
                <a:gd name="connsiteX88" fmla="*/ 4855860 w 6592145"/>
                <a:gd name="connsiteY88" fmla="*/ 1215253 h 3336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6592145" h="3336534">
                  <a:moveTo>
                    <a:pt x="6587518" y="2185704"/>
                  </a:moveTo>
                  <a:cubicBezTo>
                    <a:pt x="6587518" y="2185704"/>
                    <a:pt x="6587518" y="2185704"/>
                    <a:pt x="6587518" y="2185704"/>
                  </a:cubicBezTo>
                  <a:cubicBezTo>
                    <a:pt x="6589064" y="2167666"/>
                    <a:pt x="6599887" y="2149112"/>
                    <a:pt x="6581849" y="2133135"/>
                  </a:cubicBezTo>
                  <a:cubicBezTo>
                    <a:pt x="6582364" y="2117674"/>
                    <a:pt x="6568965" y="2116643"/>
                    <a:pt x="6559172" y="2112520"/>
                  </a:cubicBezTo>
                  <a:cubicBezTo>
                    <a:pt x="6360753" y="2026453"/>
                    <a:pt x="6162334" y="1940385"/>
                    <a:pt x="5964431" y="1854833"/>
                  </a:cubicBezTo>
                  <a:cubicBezTo>
                    <a:pt x="5626860" y="1708467"/>
                    <a:pt x="5289290" y="1562100"/>
                    <a:pt x="4951204" y="1416765"/>
                  </a:cubicBezTo>
                  <a:cubicBezTo>
                    <a:pt x="4932650" y="1408519"/>
                    <a:pt x="4926466" y="1399242"/>
                    <a:pt x="4926466" y="1378627"/>
                  </a:cubicBezTo>
                  <a:cubicBezTo>
                    <a:pt x="4925951" y="1295136"/>
                    <a:pt x="4923374" y="1212161"/>
                    <a:pt x="4919766" y="1128670"/>
                  </a:cubicBezTo>
                  <a:cubicBezTo>
                    <a:pt x="4919251" y="1110117"/>
                    <a:pt x="4923374" y="1099809"/>
                    <a:pt x="4942443" y="1097232"/>
                  </a:cubicBezTo>
                  <a:cubicBezTo>
                    <a:pt x="4979034" y="1101871"/>
                    <a:pt x="5014080" y="1113724"/>
                    <a:pt x="5049640" y="1121970"/>
                  </a:cubicBezTo>
                  <a:cubicBezTo>
                    <a:pt x="5084171" y="1129701"/>
                    <a:pt x="5082625" y="1135886"/>
                    <a:pt x="5088294" y="1096202"/>
                  </a:cubicBezTo>
                  <a:cubicBezTo>
                    <a:pt x="5091901" y="1070433"/>
                    <a:pt x="5086232" y="1060641"/>
                    <a:pt x="5062010" y="1056518"/>
                  </a:cubicBezTo>
                  <a:cubicBezTo>
                    <a:pt x="5047579" y="1054456"/>
                    <a:pt x="5034179" y="1048787"/>
                    <a:pt x="5020264" y="1044664"/>
                  </a:cubicBezTo>
                  <a:cubicBezTo>
                    <a:pt x="5010987" y="1040026"/>
                    <a:pt x="5002226" y="1034872"/>
                    <a:pt x="4992949" y="1031264"/>
                  </a:cubicBezTo>
                  <a:cubicBezTo>
                    <a:pt x="4833699" y="965812"/>
                    <a:pt x="4674448" y="899844"/>
                    <a:pt x="4514682" y="835938"/>
                  </a:cubicBezTo>
                  <a:cubicBezTo>
                    <a:pt x="4409030" y="793677"/>
                    <a:pt x="4306986" y="742139"/>
                    <a:pt x="4194118" y="719463"/>
                  </a:cubicBezTo>
                  <a:cubicBezTo>
                    <a:pt x="4188449" y="718432"/>
                    <a:pt x="4183811" y="713794"/>
                    <a:pt x="4179173" y="710702"/>
                  </a:cubicBezTo>
                  <a:cubicBezTo>
                    <a:pt x="4179688" y="709155"/>
                    <a:pt x="4179688" y="707609"/>
                    <a:pt x="4179173" y="706063"/>
                  </a:cubicBezTo>
                  <a:cubicBezTo>
                    <a:pt x="4180203" y="674625"/>
                    <a:pt x="4181750" y="643187"/>
                    <a:pt x="4175565" y="612265"/>
                  </a:cubicBezTo>
                  <a:cubicBezTo>
                    <a:pt x="4175565" y="612265"/>
                    <a:pt x="4175565" y="612265"/>
                    <a:pt x="4175565" y="612265"/>
                  </a:cubicBezTo>
                  <a:cubicBezTo>
                    <a:pt x="4175050" y="584950"/>
                    <a:pt x="4175565" y="557635"/>
                    <a:pt x="4174534" y="530320"/>
                  </a:cubicBezTo>
                  <a:cubicBezTo>
                    <a:pt x="4174019" y="515890"/>
                    <a:pt x="4179173" y="510221"/>
                    <a:pt x="4193603" y="510736"/>
                  </a:cubicBezTo>
                  <a:cubicBezTo>
                    <a:pt x="4214734" y="511252"/>
                    <a:pt x="4236379" y="510736"/>
                    <a:pt x="4257510" y="510736"/>
                  </a:cubicBezTo>
                  <a:cubicBezTo>
                    <a:pt x="4309563" y="510736"/>
                    <a:pt x="4309563" y="510736"/>
                    <a:pt x="4304409" y="458168"/>
                  </a:cubicBezTo>
                  <a:cubicBezTo>
                    <a:pt x="4304409" y="456622"/>
                    <a:pt x="4303378" y="455076"/>
                    <a:pt x="4302863" y="453530"/>
                  </a:cubicBezTo>
                  <a:cubicBezTo>
                    <a:pt x="4287402" y="437553"/>
                    <a:pt x="4265756" y="432399"/>
                    <a:pt x="4247202" y="422607"/>
                  </a:cubicBezTo>
                  <a:cubicBezTo>
                    <a:pt x="4150312" y="376223"/>
                    <a:pt x="3928185" y="254595"/>
                    <a:pt x="3882317" y="245318"/>
                  </a:cubicBezTo>
                  <a:lnTo>
                    <a:pt x="3882317" y="242741"/>
                  </a:lnTo>
                  <a:cubicBezTo>
                    <a:pt x="3881286" y="242226"/>
                    <a:pt x="3880256" y="242226"/>
                    <a:pt x="3879225" y="241711"/>
                  </a:cubicBezTo>
                  <a:cubicBezTo>
                    <a:pt x="3858610" y="233465"/>
                    <a:pt x="3611230" y="370039"/>
                    <a:pt x="3507639" y="419515"/>
                  </a:cubicBezTo>
                  <a:cubicBezTo>
                    <a:pt x="3488571" y="429307"/>
                    <a:pt x="3466925" y="433945"/>
                    <a:pt x="3451979" y="450437"/>
                  </a:cubicBezTo>
                  <a:cubicBezTo>
                    <a:pt x="3451464" y="451984"/>
                    <a:pt x="3450433" y="453530"/>
                    <a:pt x="3450433" y="455076"/>
                  </a:cubicBezTo>
                  <a:cubicBezTo>
                    <a:pt x="3445279" y="507644"/>
                    <a:pt x="3445279" y="507644"/>
                    <a:pt x="3497332" y="507644"/>
                  </a:cubicBezTo>
                  <a:cubicBezTo>
                    <a:pt x="3518463" y="507644"/>
                    <a:pt x="3540108" y="508159"/>
                    <a:pt x="3561239" y="507644"/>
                  </a:cubicBezTo>
                  <a:cubicBezTo>
                    <a:pt x="3575669" y="507129"/>
                    <a:pt x="3580823" y="512798"/>
                    <a:pt x="3580307" y="527228"/>
                  </a:cubicBezTo>
                  <a:cubicBezTo>
                    <a:pt x="3579792" y="539082"/>
                    <a:pt x="3579792" y="550420"/>
                    <a:pt x="3579792" y="562274"/>
                  </a:cubicBezTo>
                  <a:cubicBezTo>
                    <a:pt x="3506609" y="543205"/>
                    <a:pt x="3433941" y="524136"/>
                    <a:pt x="3360758" y="505067"/>
                  </a:cubicBezTo>
                  <a:cubicBezTo>
                    <a:pt x="3360758" y="436522"/>
                    <a:pt x="3361789" y="367977"/>
                    <a:pt x="3360758" y="299433"/>
                  </a:cubicBezTo>
                  <a:cubicBezTo>
                    <a:pt x="3360242" y="277272"/>
                    <a:pt x="3363850" y="265933"/>
                    <a:pt x="3389619" y="271087"/>
                  </a:cubicBezTo>
                  <a:cubicBezTo>
                    <a:pt x="3407657" y="274695"/>
                    <a:pt x="3427241" y="272633"/>
                    <a:pt x="3445795" y="274695"/>
                  </a:cubicBezTo>
                  <a:cubicBezTo>
                    <a:pt x="3493209" y="279333"/>
                    <a:pt x="3480840" y="284487"/>
                    <a:pt x="3504547" y="241711"/>
                  </a:cubicBezTo>
                  <a:cubicBezTo>
                    <a:pt x="3514855" y="223157"/>
                    <a:pt x="3490632" y="210273"/>
                    <a:pt x="3490632" y="210273"/>
                  </a:cubicBezTo>
                  <a:cubicBezTo>
                    <a:pt x="3482902" y="200481"/>
                    <a:pt x="3209753" y="75245"/>
                    <a:pt x="3084517" y="17007"/>
                  </a:cubicBezTo>
                  <a:cubicBezTo>
                    <a:pt x="3074725" y="12369"/>
                    <a:pt x="3063387" y="9792"/>
                    <a:pt x="3056171" y="0"/>
                  </a:cubicBezTo>
                  <a:cubicBezTo>
                    <a:pt x="3049472" y="0"/>
                    <a:pt x="3042256" y="0"/>
                    <a:pt x="3035556" y="0"/>
                  </a:cubicBezTo>
                  <a:cubicBezTo>
                    <a:pt x="3035041" y="1031"/>
                    <a:pt x="3030403" y="3608"/>
                    <a:pt x="3023187" y="7215"/>
                  </a:cubicBezTo>
                  <a:cubicBezTo>
                    <a:pt x="2951550" y="35045"/>
                    <a:pt x="2765500" y="137090"/>
                    <a:pt x="2679433" y="177804"/>
                  </a:cubicBezTo>
                  <a:cubicBezTo>
                    <a:pt x="2660364" y="187596"/>
                    <a:pt x="2638718" y="192235"/>
                    <a:pt x="2623772" y="208727"/>
                  </a:cubicBezTo>
                  <a:cubicBezTo>
                    <a:pt x="2623257" y="210273"/>
                    <a:pt x="2622226" y="211819"/>
                    <a:pt x="2622226" y="213365"/>
                  </a:cubicBezTo>
                  <a:cubicBezTo>
                    <a:pt x="2617072" y="265933"/>
                    <a:pt x="2617072" y="265933"/>
                    <a:pt x="2669125" y="265933"/>
                  </a:cubicBezTo>
                  <a:cubicBezTo>
                    <a:pt x="2690255" y="265933"/>
                    <a:pt x="2711901" y="266449"/>
                    <a:pt x="2733032" y="265933"/>
                  </a:cubicBezTo>
                  <a:cubicBezTo>
                    <a:pt x="2747462" y="265418"/>
                    <a:pt x="2752616" y="271087"/>
                    <a:pt x="2752100" y="285518"/>
                  </a:cubicBezTo>
                  <a:cubicBezTo>
                    <a:pt x="2751070" y="306648"/>
                    <a:pt x="2751070" y="327263"/>
                    <a:pt x="2751070" y="348393"/>
                  </a:cubicBezTo>
                  <a:cubicBezTo>
                    <a:pt x="2669640" y="330355"/>
                    <a:pt x="2588727" y="309740"/>
                    <a:pt x="2508844" y="286033"/>
                  </a:cubicBezTo>
                  <a:cubicBezTo>
                    <a:pt x="2501628" y="283971"/>
                    <a:pt x="2508844" y="286033"/>
                    <a:pt x="2484621" y="288610"/>
                  </a:cubicBezTo>
                  <a:cubicBezTo>
                    <a:pt x="2428445" y="317471"/>
                    <a:pt x="2372269" y="346847"/>
                    <a:pt x="2316093" y="375708"/>
                  </a:cubicBezTo>
                  <a:cubicBezTo>
                    <a:pt x="2148597" y="461260"/>
                    <a:pt x="1981100" y="540113"/>
                    <a:pt x="1813603" y="625665"/>
                  </a:cubicBezTo>
                  <a:cubicBezTo>
                    <a:pt x="1806388" y="630303"/>
                    <a:pt x="1790927" y="637003"/>
                    <a:pt x="1792988" y="646795"/>
                  </a:cubicBezTo>
                  <a:cubicBezTo>
                    <a:pt x="1795050" y="659164"/>
                    <a:pt x="1808965" y="659679"/>
                    <a:pt x="1820818" y="659164"/>
                  </a:cubicBezTo>
                  <a:cubicBezTo>
                    <a:pt x="1832672" y="658649"/>
                    <a:pt x="1866171" y="662772"/>
                    <a:pt x="1871325" y="664833"/>
                  </a:cubicBezTo>
                  <a:cubicBezTo>
                    <a:pt x="1867202" y="811715"/>
                    <a:pt x="1862048" y="958597"/>
                    <a:pt x="1858956" y="1104963"/>
                  </a:cubicBezTo>
                  <a:cubicBezTo>
                    <a:pt x="1858441" y="1127124"/>
                    <a:pt x="1850195" y="1137947"/>
                    <a:pt x="1831126" y="1147739"/>
                  </a:cubicBezTo>
                  <a:cubicBezTo>
                    <a:pt x="1219376" y="1462118"/>
                    <a:pt x="609688" y="1777011"/>
                    <a:pt x="0" y="2091905"/>
                  </a:cubicBezTo>
                  <a:cubicBezTo>
                    <a:pt x="0" y="2126436"/>
                    <a:pt x="0" y="2160450"/>
                    <a:pt x="0" y="2194980"/>
                  </a:cubicBezTo>
                  <a:cubicBezTo>
                    <a:pt x="13915" y="2194980"/>
                    <a:pt x="27315" y="2194980"/>
                    <a:pt x="41230" y="2194980"/>
                  </a:cubicBezTo>
                  <a:cubicBezTo>
                    <a:pt x="44838" y="2197557"/>
                    <a:pt x="48445" y="2197557"/>
                    <a:pt x="51537" y="2194980"/>
                  </a:cubicBezTo>
                  <a:cubicBezTo>
                    <a:pt x="105652" y="2195496"/>
                    <a:pt x="159766" y="2196011"/>
                    <a:pt x="213365" y="2196011"/>
                  </a:cubicBezTo>
                  <a:cubicBezTo>
                    <a:pt x="230888" y="2196011"/>
                    <a:pt x="237072" y="2200649"/>
                    <a:pt x="237588" y="2219203"/>
                  </a:cubicBezTo>
                  <a:cubicBezTo>
                    <a:pt x="238103" y="2298055"/>
                    <a:pt x="239649" y="3336535"/>
                    <a:pt x="239649" y="3336535"/>
                  </a:cubicBezTo>
                  <a:cubicBezTo>
                    <a:pt x="239649" y="3336535"/>
                    <a:pt x="6273140" y="3285513"/>
                    <a:pt x="6434452" y="3280875"/>
                  </a:cubicBezTo>
                  <a:cubicBezTo>
                    <a:pt x="6429814" y="3126262"/>
                    <a:pt x="6433422" y="2267648"/>
                    <a:pt x="6438059" y="2211988"/>
                  </a:cubicBezTo>
                  <a:cubicBezTo>
                    <a:pt x="6437544" y="2211472"/>
                    <a:pt x="6437029" y="2211472"/>
                    <a:pt x="6436514" y="2210957"/>
                  </a:cubicBezTo>
                  <a:cubicBezTo>
                    <a:pt x="6436514" y="2210957"/>
                    <a:pt x="6436514" y="2210442"/>
                    <a:pt x="6436514" y="2210442"/>
                  </a:cubicBezTo>
                  <a:cubicBezTo>
                    <a:pt x="6436514" y="2210442"/>
                    <a:pt x="6438059" y="2211472"/>
                    <a:pt x="6438059" y="2211472"/>
                  </a:cubicBezTo>
                  <a:cubicBezTo>
                    <a:pt x="6478259" y="2215595"/>
                    <a:pt x="6518974" y="2219203"/>
                    <a:pt x="6559172" y="2224872"/>
                  </a:cubicBezTo>
                  <a:cubicBezTo>
                    <a:pt x="6579787" y="2227964"/>
                    <a:pt x="6590095" y="2223841"/>
                    <a:pt x="6587518" y="2201165"/>
                  </a:cubicBezTo>
                  <a:cubicBezTo>
                    <a:pt x="6586488" y="2196011"/>
                    <a:pt x="6587518" y="2190857"/>
                    <a:pt x="6587518" y="2185704"/>
                  </a:cubicBezTo>
                  <a:close/>
                  <a:moveTo>
                    <a:pt x="1697644" y="2139320"/>
                  </a:moveTo>
                  <a:cubicBezTo>
                    <a:pt x="1697129" y="2139320"/>
                    <a:pt x="1696613" y="2139320"/>
                    <a:pt x="1695582" y="2139320"/>
                  </a:cubicBezTo>
                  <a:cubicBezTo>
                    <a:pt x="1695582" y="2139320"/>
                    <a:pt x="1695582" y="2139320"/>
                    <a:pt x="1695582" y="2139320"/>
                  </a:cubicBezTo>
                  <a:cubicBezTo>
                    <a:pt x="1696098" y="2139320"/>
                    <a:pt x="1697129" y="2139320"/>
                    <a:pt x="1697644" y="2139320"/>
                  </a:cubicBezTo>
                  <a:cubicBezTo>
                    <a:pt x="1697644" y="2139320"/>
                    <a:pt x="1697644" y="2139320"/>
                    <a:pt x="1697644" y="2139320"/>
                  </a:cubicBezTo>
                  <a:cubicBezTo>
                    <a:pt x="1697644" y="2139320"/>
                    <a:pt x="1697644" y="2139320"/>
                    <a:pt x="1697644" y="2139320"/>
                  </a:cubicBezTo>
                  <a:close/>
                  <a:moveTo>
                    <a:pt x="4855860" y="1215253"/>
                  </a:moveTo>
                  <a:cubicBezTo>
                    <a:pt x="4855860" y="1215253"/>
                    <a:pt x="4855860" y="1215253"/>
                    <a:pt x="4855860" y="1215253"/>
                  </a:cubicBezTo>
                  <a:cubicBezTo>
                    <a:pt x="4855860" y="1215253"/>
                    <a:pt x="4855860" y="1215253"/>
                    <a:pt x="4855860" y="1215253"/>
                  </a:cubicBezTo>
                  <a:cubicBezTo>
                    <a:pt x="4855860" y="1215253"/>
                    <a:pt x="4855860" y="1215253"/>
                    <a:pt x="4855860" y="1215253"/>
                  </a:cubicBezTo>
                  <a:cubicBezTo>
                    <a:pt x="4855860" y="1215253"/>
                    <a:pt x="4855860" y="1215253"/>
                    <a:pt x="4855860" y="1215253"/>
                  </a:cubicBezTo>
                  <a:cubicBezTo>
                    <a:pt x="4855860" y="1215253"/>
                    <a:pt x="4855860" y="1215253"/>
                    <a:pt x="4855860" y="121525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19FEDEAA-75A5-42A5-A64D-B3B4750FE31F}"/>
                </a:ext>
              </a:extLst>
            </p:cNvPr>
            <p:cNvSpPr/>
            <p:nvPr/>
          </p:nvSpPr>
          <p:spPr>
            <a:xfrm>
              <a:off x="2942403" y="1232079"/>
              <a:ext cx="6832268" cy="3396406"/>
            </a:xfrm>
            <a:custGeom>
              <a:avLst/>
              <a:gdLst>
                <a:gd name="connsiteX0" fmla="*/ 6786474 w 6832268"/>
                <a:gd name="connsiteY0" fmla="*/ 2191979 h 3396406"/>
                <a:gd name="connsiteX1" fmla="*/ 6832268 w 6832268"/>
                <a:gd name="connsiteY1" fmla="*/ 2191979 h 3396406"/>
                <a:gd name="connsiteX2" fmla="*/ 6832268 w 6832268"/>
                <a:gd name="connsiteY2" fmla="*/ 3341785 h 3396406"/>
                <a:gd name="connsiteX3" fmla="*/ 6786474 w 6832268"/>
                <a:gd name="connsiteY3" fmla="*/ 3341785 h 3396406"/>
                <a:gd name="connsiteX4" fmla="*/ 5548275 w 6832268"/>
                <a:gd name="connsiteY4" fmla="*/ 2062322 h 3396406"/>
                <a:gd name="connsiteX5" fmla="*/ 5594069 w 6832268"/>
                <a:gd name="connsiteY5" fmla="*/ 2062322 h 3396406"/>
                <a:gd name="connsiteX6" fmla="*/ 5594069 w 6832268"/>
                <a:gd name="connsiteY6" fmla="*/ 3341785 h 3396406"/>
                <a:gd name="connsiteX7" fmla="*/ 5548275 w 6832268"/>
                <a:gd name="connsiteY7" fmla="*/ 3341785 h 3396406"/>
                <a:gd name="connsiteX8" fmla="*/ 3619680 w 6832268"/>
                <a:gd name="connsiteY8" fmla="*/ 1103967 h 3396406"/>
                <a:gd name="connsiteX9" fmla="*/ 3635543 w 6832268"/>
                <a:gd name="connsiteY9" fmla="*/ 1110587 h 3396406"/>
                <a:gd name="connsiteX10" fmla="*/ 4108374 w 6832268"/>
                <a:gd name="connsiteY10" fmla="*/ 1315832 h 3396406"/>
                <a:gd name="connsiteX11" fmla="*/ 5733221 w 6832268"/>
                <a:gd name="connsiteY11" fmla="*/ 2023150 h 3396406"/>
                <a:gd name="connsiteX12" fmla="*/ 5750324 w 6832268"/>
                <a:gd name="connsiteY12" fmla="*/ 2082185 h 3396406"/>
                <a:gd name="connsiteX13" fmla="*/ 4331274 w 6832268"/>
                <a:gd name="connsiteY13" fmla="*/ 1464247 h 3396406"/>
                <a:gd name="connsiteX14" fmla="*/ 3623956 w 6832268"/>
                <a:gd name="connsiteY14" fmla="*/ 1157485 h 3396406"/>
                <a:gd name="connsiteX15" fmla="*/ 3604645 w 6832268"/>
                <a:gd name="connsiteY15" fmla="*/ 1112242 h 3396406"/>
                <a:gd name="connsiteX16" fmla="*/ 3619680 w 6832268"/>
                <a:gd name="connsiteY16" fmla="*/ 1103967 h 3396406"/>
                <a:gd name="connsiteX17" fmla="*/ 5103170 w 6832268"/>
                <a:gd name="connsiteY17" fmla="*/ 984163 h 3396406"/>
                <a:gd name="connsiteX18" fmla="*/ 5149124 w 6832268"/>
                <a:gd name="connsiteY18" fmla="*/ 984163 h 3396406"/>
                <a:gd name="connsiteX19" fmla="*/ 5160613 w 6832268"/>
                <a:gd name="connsiteY19" fmla="*/ 995652 h 3396406"/>
                <a:gd name="connsiteX20" fmla="*/ 5160613 w 6832268"/>
                <a:gd name="connsiteY20" fmla="*/ 1347747 h 3396406"/>
                <a:gd name="connsiteX21" fmla="*/ 5149124 w 6832268"/>
                <a:gd name="connsiteY21" fmla="*/ 1359236 h 3396406"/>
                <a:gd name="connsiteX22" fmla="*/ 5103170 w 6832268"/>
                <a:gd name="connsiteY22" fmla="*/ 1359236 h 3396406"/>
                <a:gd name="connsiteX23" fmla="*/ 5091681 w 6832268"/>
                <a:gd name="connsiteY23" fmla="*/ 1347747 h 3396406"/>
                <a:gd name="connsiteX24" fmla="*/ 5091681 w 6832268"/>
                <a:gd name="connsiteY24" fmla="*/ 995652 h 3396406"/>
                <a:gd name="connsiteX25" fmla="*/ 5103170 w 6832268"/>
                <a:gd name="connsiteY25" fmla="*/ 984163 h 3396406"/>
                <a:gd name="connsiteX26" fmla="*/ 4804163 w 6832268"/>
                <a:gd name="connsiteY26" fmla="*/ 929693 h 3396406"/>
                <a:gd name="connsiteX27" fmla="*/ 4850117 w 6832268"/>
                <a:gd name="connsiteY27" fmla="*/ 929693 h 3396406"/>
                <a:gd name="connsiteX28" fmla="*/ 4861606 w 6832268"/>
                <a:gd name="connsiteY28" fmla="*/ 941182 h 3396406"/>
                <a:gd name="connsiteX29" fmla="*/ 4861606 w 6832268"/>
                <a:gd name="connsiteY29" fmla="*/ 1293277 h 3396406"/>
                <a:gd name="connsiteX30" fmla="*/ 4850117 w 6832268"/>
                <a:gd name="connsiteY30" fmla="*/ 1304766 h 3396406"/>
                <a:gd name="connsiteX31" fmla="*/ 4804163 w 6832268"/>
                <a:gd name="connsiteY31" fmla="*/ 1304766 h 3396406"/>
                <a:gd name="connsiteX32" fmla="*/ 4792674 w 6832268"/>
                <a:gd name="connsiteY32" fmla="*/ 1293277 h 3396406"/>
                <a:gd name="connsiteX33" fmla="*/ 4792674 w 6832268"/>
                <a:gd name="connsiteY33" fmla="*/ 941182 h 3396406"/>
                <a:gd name="connsiteX34" fmla="*/ 4804163 w 6832268"/>
                <a:gd name="connsiteY34" fmla="*/ 929693 h 3396406"/>
                <a:gd name="connsiteX35" fmla="*/ 4496898 w 6832268"/>
                <a:gd name="connsiteY35" fmla="*/ 864765 h 3396406"/>
                <a:gd name="connsiteX36" fmla="*/ 4549459 w 6832268"/>
                <a:gd name="connsiteY36" fmla="*/ 864765 h 3396406"/>
                <a:gd name="connsiteX37" fmla="*/ 4562600 w 6832268"/>
                <a:gd name="connsiteY37" fmla="*/ 877906 h 3396406"/>
                <a:gd name="connsiteX38" fmla="*/ 4562600 w 6832268"/>
                <a:gd name="connsiteY38" fmla="*/ 1237157 h 3396406"/>
                <a:gd name="connsiteX39" fmla="*/ 4549459 w 6832268"/>
                <a:gd name="connsiteY39" fmla="*/ 1250298 h 3396406"/>
                <a:gd name="connsiteX40" fmla="*/ 4496898 w 6832268"/>
                <a:gd name="connsiteY40" fmla="*/ 1250298 h 3396406"/>
                <a:gd name="connsiteX41" fmla="*/ 4483757 w 6832268"/>
                <a:gd name="connsiteY41" fmla="*/ 1237157 h 3396406"/>
                <a:gd name="connsiteX42" fmla="*/ 4483757 w 6832268"/>
                <a:gd name="connsiteY42" fmla="*/ 877906 h 3396406"/>
                <a:gd name="connsiteX43" fmla="*/ 4496898 w 6832268"/>
                <a:gd name="connsiteY43" fmla="*/ 864765 h 3396406"/>
                <a:gd name="connsiteX44" fmla="*/ 4203459 w 6832268"/>
                <a:gd name="connsiteY44" fmla="*/ 789088 h 3396406"/>
                <a:gd name="connsiteX45" fmla="*/ 4243638 w 6832268"/>
                <a:gd name="connsiteY45" fmla="*/ 789088 h 3396406"/>
                <a:gd name="connsiteX46" fmla="*/ 4253683 w 6832268"/>
                <a:gd name="connsiteY46" fmla="*/ 799133 h 3396406"/>
                <a:gd name="connsiteX47" fmla="*/ 4253683 w 6832268"/>
                <a:gd name="connsiteY47" fmla="*/ 1175325 h 3396406"/>
                <a:gd name="connsiteX48" fmla="*/ 4243638 w 6832268"/>
                <a:gd name="connsiteY48" fmla="*/ 1185370 h 3396406"/>
                <a:gd name="connsiteX49" fmla="*/ 4203459 w 6832268"/>
                <a:gd name="connsiteY49" fmla="*/ 1185370 h 3396406"/>
                <a:gd name="connsiteX50" fmla="*/ 4193414 w 6832268"/>
                <a:gd name="connsiteY50" fmla="*/ 1175325 h 3396406"/>
                <a:gd name="connsiteX51" fmla="*/ 4193414 w 6832268"/>
                <a:gd name="connsiteY51" fmla="*/ 799133 h 3396406"/>
                <a:gd name="connsiteX52" fmla="*/ 4203459 w 6832268"/>
                <a:gd name="connsiteY52" fmla="*/ 789088 h 3396406"/>
                <a:gd name="connsiteX53" fmla="*/ 3913116 w 6832268"/>
                <a:gd name="connsiteY53" fmla="*/ 713411 h 3396406"/>
                <a:gd name="connsiteX54" fmla="*/ 3953295 w 6832268"/>
                <a:gd name="connsiteY54" fmla="*/ 713411 h 3396406"/>
                <a:gd name="connsiteX55" fmla="*/ 3963340 w 6832268"/>
                <a:gd name="connsiteY55" fmla="*/ 723456 h 3396406"/>
                <a:gd name="connsiteX56" fmla="*/ 3963340 w 6832268"/>
                <a:gd name="connsiteY56" fmla="*/ 1099648 h 3396406"/>
                <a:gd name="connsiteX57" fmla="*/ 3953295 w 6832268"/>
                <a:gd name="connsiteY57" fmla="*/ 1109693 h 3396406"/>
                <a:gd name="connsiteX58" fmla="*/ 3913116 w 6832268"/>
                <a:gd name="connsiteY58" fmla="*/ 1109693 h 3396406"/>
                <a:gd name="connsiteX59" fmla="*/ 3903071 w 6832268"/>
                <a:gd name="connsiteY59" fmla="*/ 1099648 h 3396406"/>
                <a:gd name="connsiteX60" fmla="*/ 3903071 w 6832268"/>
                <a:gd name="connsiteY60" fmla="*/ 723456 h 3396406"/>
                <a:gd name="connsiteX61" fmla="*/ 3913116 w 6832268"/>
                <a:gd name="connsiteY61" fmla="*/ 713411 h 3396406"/>
                <a:gd name="connsiteX62" fmla="*/ 3622773 w 6832268"/>
                <a:gd name="connsiteY62" fmla="*/ 637734 h 3396406"/>
                <a:gd name="connsiteX63" fmla="*/ 3662952 w 6832268"/>
                <a:gd name="connsiteY63" fmla="*/ 637734 h 3396406"/>
                <a:gd name="connsiteX64" fmla="*/ 3672997 w 6832268"/>
                <a:gd name="connsiteY64" fmla="*/ 647779 h 3396406"/>
                <a:gd name="connsiteX65" fmla="*/ 3672997 w 6832268"/>
                <a:gd name="connsiteY65" fmla="*/ 1023971 h 3396406"/>
                <a:gd name="connsiteX66" fmla="*/ 3662952 w 6832268"/>
                <a:gd name="connsiteY66" fmla="*/ 1034016 h 3396406"/>
                <a:gd name="connsiteX67" fmla="*/ 3622773 w 6832268"/>
                <a:gd name="connsiteY67" fmla="*/ 1034016 h 3396406"/>
                <a:gd name="connsiteX68" fmla="*/ 3612728 w 6832268"/>
                <a:gd name="connsiteY68" fmla="*/ 1023971 h 3396406"/>
                <a:gd name="connsiteX69" fmla="*/ 3612728 w 6832268"/>
                <a:gd name="connsiteY69" fmla="*/ 647779 h 3396406"/>
                <a:gd name="connsiteX70" fmla="*/ 3622773 w 6832268"/>
                <a:gd name="connsiteY70" fmla="*/ 637734 h 3396406"/>
                <a:gd name="connsiteX71" fmla="*/ 2020697 w 6832268"/>
                <a:gd name="connsiteY71" fmla="*/ 566720 h 3396406"/>
                <a:gd name="connsiteX72" fmla="*/ 2044904 w 6832268"/>
                <a:gd name="connsiteY72" fmla="*/ 575962 h 3396406"/>
                <a:gd name="connsiteX73" fmla="*/ 2041041 w 6832268"/>
                <a:gd name="connsiteY73" fmla="*/ 1132106 h 3396406"/>
                <a:gd name="connsiteX74" fmla="*/ 2036076 w 6832268"/>
                <a:gd name="connsiteY74" fmla="*/ 1137623 h 3396406"/>
                <a:gd name="connsiteX75" fmla="*/ 300884 w 6832268"/>
                <a:gd name="connsiteY75" fmla="*/ 2050184 h 3396406"/>
                <a:gd name="connsiteX76" fmla="*/ 326816 w 6832268"/>
                <a:gd name="connsiteY76" fmla="*/ 2084944 h 3396406"/>
                <a:gd name="connsiteX77" fmla="*/ 302539 w 6832268"/>
                <a:gd name="connsiteY77" fmla="*/ 2099289 h 3396406"/>
                <a:gd name="connsiteX78" fmla="*/ 284333 w 6832268"/>
                <a:gd name="connsiteY78" fmla="*/ 2116392 h 3396406"/>
                <a:gd name="connsiteX79" fmla="*/ 289851 w 6832268"/>
                <a:gd name="connsiteY79" fmla="*/ 3396406 h 3396406"/>
                <a:gd name="connsiteX80" fmla="*/ 250126 w 6832268"/>
                <a:gd name="connsiteY80" fmla="*/ 3393647 h 3396406"/>
                <a:gd name="connsiteX81" fmla="*/ 234677 w 6832268"/>
                <a:gd name="connsiteY81" fmla="*/ 2103151 h 3396406"/>
                <a:gd name="connsiteX82" fmla="*/ 224194 w 6832268"/>
                <a:gd name="connsiteY82" fmla="*/ 2100944 h 3396406"/>
                <a:gd name="connsiteX83" fmla="*/ 204884 w 6832268"/>
                <a:gd name="connsiteY83" fmla="*/ 2100944 h 3396406"/>
                <a:gd name="connsiteX84" fmla="*/ 20054 w 6832268"/>
                <a:gd name="connsiteY84" fmla="*/ 2201359 h 3396406"/>
                <a:gd name="connsiteX85" fmla="*/ 9019 w 6832268"/>
                <a:gd name="connsiteY85" fmla="*/ 2201359 h 3396406"/>
                <a:gd name="connsiteX86" fmla="*/ 36606 w 6832268"/>
                <a:gd name="connsiteY86" fmla="*/ 2135703 h 3396406"/>
                <a:gd name="connsiteX87" fmla="*/ 1960489 w 6832268"/>
                <a:gd name="connsiteY87" fmla="*/ 1122727 h 3396406"/>
                <a:gd name="connsiteX88" fmla="*/ 1989179 w 6832268"/>
                <a:gd name="connsiteY88" fmla="*/ 1102864 h 3396406"/>
                <a:gd name="connsiteX89" fmla="*/ 1989731 w 6832268"/>
                <a:gd name="connsiteY89" fmla="*/ 607962 h 3396406"/>
                <a:gd name="connsiteX90" fmla="*/ 1995248 w 6832268"/>
                <a:gd name="connsiteY90" fmla="*/ 571548 h 3396406"/>
                <a:gd name="connsiteX91" fmla="*/ 2020697 w 6832268"/>
                <a:gd name="connsiteY91" fmla="*/ 566720 h 3396406"/>
                <a:gd name="connsiteX92" fmla="*/ 4322240 w 6832268"/>
                <a:gd name="connsiteY92" fmla="*/ 340924 h 3396406"/>
                <a:gd name="connsiteX93" fmla="*/ 4341206 w 6832268"/>
                <a:gd name="connsiteY93" fmla="*/ 340924 h 3396406"/>
                <a:gd name="connsiteX94" fmla="*/ 4411275 w 6832268"/>
                <a:gd name="connsiteY94" fmla="*/ 433615 h 3396406"/>
                <a:gd name="connsiteX95" fmla="*/ 4411275 w 6832268"/>
                <a:gd name="connsiteY95" fmla="*/ 492098 h 3396406"/>
                <a:gd name="connsiteX96" fmla="*/ 4411827 w 6832268"/>
                <a:gd name="connsiteY96" fmla="*/ 594168 h 3396406"/>
                <a:gd name="connsiteX97" fmla="*/ 4390309 w 6832268"/>
                <a:gd name="connsiteY97" fmla="*/ 611271 h 3396406"/>
                <a:gd name="connsiteX98" fmla="*/ 4320791 w 6832268"/>
                <a:gd name="connsiteY98" fmla="*/ 519133 h 3396406"/>
                <a:gd name="connsiteX99" fmla="*/ 4318585 w 6832268"/>
                <a:gd name="connsiteY99" fmla="*/ 359131 h 3396406"/>
                <a:gd name="connsiteX100" fmla="*/ 4322240 w 6832268"/>
                <a:gd name="connsiteY100" fmla="*/ 340924 h 3396406"/>
                <a:gd name="connsiteX101" fmla="*/ 4323136 w 6832268"/>
                <a:gd name="connsiteY101" fmla="*/ 254819 h 3396406"/>
                <a:gd name="connsiteX102" fmla="*/ 4370447 w 6832268"/>
                <a:gd name="connsiteY102" fmla="*/ 259819 h 3396406"/>
                <a:gd name="connsiteX103" fmla="*/ 4524380 w 6832268"/>
                <a:gd name="connsiteY103" fmla="*/ 306165 h 3396406"/>
                <a:gd name="connsiteX104" fmla="*/ 4539829 w 6832268"/>
                <a:gd name="connsiteY104" fmla="*/ 334854 h 3396406"/>
                <a:gd name="connsiteX105" fmla="*/ 4492931 w 6832268"/>
                <a:gd name="connsiteY105" fmla="*/ 365751 h 3396406"/>
                <a:gd name="connsiteX106" fmla="*/ 4368792 w 6832268"/>
                <a:gd name="connsiteY106" fmla="*/ 333199 h 3396406"/>
                <a:gd name="connsiteX107" fmla="*/ 4292102 w 6832268"/>
                <a:gd name="connsiteY107" fmla="*/ 323269 h 3396406"/>
                <a:gd name="connsiteX108" fmla="*/ 3779544 w 6832268"/>
                <a:gd name="connsiteY108" fmla="*/ 330440 h 3396406"/>
                <a:gd name="connsiteX109" fmla="*/ 3776785 w 6832268"/>
                <a:gd name="connsiteY109" fmla="*/ 283544 h 3396406"/>
                <a:gd name="connsiteX110" fmla="*/ 4237480 w 6832268"/>
                <a:gd name="connsiteY110" fmla="*/ 258717 h 3396406"/>
                <a:gd name="connsiteX111" fmla="*/ 4323136 w 6832268"/>
                <a:gd name="connsiteY111" fmla="*/ 254819 h 3396406"/>
                <a:gd name="connsiteX112" fmla="*/ 3447403 w 6832268"/>
                <a:gd name="connsiteY112" fmla="*/ 82715 h 3396406"/>
                <a:gd name="connsiteX113" fmla="*/ 3514714 w 6832268"/>
                <a:gd name="connsiteY113" fmla="*/ 90438 h 3396406"/>
                <a:gd name="connsiteX114" fmla="*/ 3540093 w 6832268"/>
                <a:gd name="connsiteY114" fmla="*/ 120233 h 3396406"/>
                <a:gd name="connsiteX115" fmla="*/ 3540093 w 6832268"/>
                <a:gd name="connsiteY115" fmla="*/ 374029 h 3396406"/>
                <a:gd name="connsiteX116" fmla="*/ 3526852 w 6832268"/>
                <a:gd name="connsiteY116" fmla="*/ 397753 h 3396406"/>
                <a:gd name="connsiteX117" fmla="*/ 3516369 w 6832268"/>
                <a:gd name="connsiteY117" fmla="*/ 393891 h 3396406"/>
                <a:gd name="connsiteX118" fmla="*/ 3447403 w 6832268"/>
                <a:gd name="connsiteY118" fmla="*/ 364650 h 3396406"/>
                <a:gd name="connsiteX119" fmla="*/ 3442989 w 6832268"/>
                <a:gd name="connsiteY119" fmla="*/ 291821 h 3396406"/>
                <a:gd name="connsiteX120" fmla="*/ 3439679 w 6832268"/>
                <a:gd name="connsiteY120" fmla="*/ 109750 h 3396406"/>
                <a:gd name="connsiteX121" fmla="*/ 3447403 w 6832268"/>
                <a:gd name="connsiteY121" fmla="*/ 82715 h 3396406"/>
                <a:gd name="connsiteX122" fmla="*/ 3440149 w 6832268"/>
                <a:gd name="connsiteY122" fmla="*/ 298 h 3396406"/>
                <a:gd name="connsiteX123" fmla="*/ 3484369 w 6832268"/>
                <a:gd name="connsiteY123" fmla="*/ 2161 h 3396406"/>
                <a:gd name="connsiteX124" fmla="*/ 3673613 w 6832268"/>
                <a:gd name="connsiteY124" fmla="*/ 71127 h 3396406"/>
                <a:gd name="connsiteX125" fmla="*/ 3698441 w 6832268"/>
                <a:gd name="connsiteY125" fmla="*/ 88230 h 3396406"/>
                <a:gd name="connsiteX126" fmla="*/ 3650992 w 6832268"/>
                <a:gd name="connsiteY126" fmla="*/ 113611 h 3396406"/>
                <a:gd name="connsiteX127" fmla="*/ 3543404 w 6832268"/>
                <a:gd name="connsiteY127" fmla="*/ 86575 h 3396406"/>
                <a:gd name="connsiteX128" fmla="*/ 3439127 w 6832268"/>
                <a:gd name="connsiteY128" fmla="*/ 58990 h 3396406"/>
                <a:gd name="connsiteX129" fmla="*/ 2952501 w 6832268"/>
                <a:gd name="connsiteY129" fmla="*/ 84369 h 3396406"/>
                <a:gd name="connsiteX130" fmla="*/ 2891810 w 6832268"/>
                <a:gd name="connsiteY130" fmla="*/ 86024 h 3396406"/>
                <a:gd name="connsiteX131" fmla="*/ 2818430 w 6832268"/>
                <a:gd name="connsiteY131" fmla="*/ 81059 h 3396406"/>
                <a:gd name="connsiteX132" fmla="*/ 2816223 w 6832268"/>
                <a:gd name="connsiteY132" fmla="*/ 55127 h 3396406"/>
                <a:gd name="connsiteX133" fmla="*/ 2846016 w 6832268"/>
                <a:gd name="connsiteY133" fmla="*/ 50713 h 3396406"/>
                <a:gd name="connsiteX134" fmla="*/ 3281884 w 6832268"/>
                <a:gd name="connsiteY134" fmla="*/ 20367 h 3396406"/>
                <a:gd name="connsiteX135" fmla="*/ 3440149 w 6832268"/>
                <a:gd name="connsiteY135" fmla="*/ 298 h 3396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</a:cxnLst>
              <a:rect l="l" t="t" r="r" b="b"/>
              <a:pathLst>
                <a:path w="6832268" h="3396406">
                  <a:moveTo>
                    <a:pt x="6786474" y="2191979"/>
                  </a:moveTo>
                  <a:lnTo>
                    <a:pt x="6832268" y="2191979"/>
                  </a:lnTo>
                  <a:lnTo>
                    <a:pt x="6832268" y="3341785"/>
                  </a:lnTo>
                  <a:lnTo>
                    <a:pt x="6786474" y="3341785"/>
                  </a:lnTo>
                  <a:close/>
                  <a:moveTo>
                    <a:pt x="5548275" y="2062322"/>
                  </a:moveTo>
                  <a:lnTo>
                    <a:pt x="5594069" y="2062322"/>
                  </a:lnTo>
                  <a:lnTo>
                    <a:pt x="5594069" y="3341785"/>
                  </a:lnTo>
                  <a:lnTo>
                    <a:pt x="5548275" y="3341785"/>
                  </a:lnTo>
                  <a:close/>
                  <a:moveTo>
                    <a:pt x="3619680" y="1103967"/>
                  </a:moveTo>
                  <a:cubicBezTo>
                    <a:pt x="3624921" y="1104932"/>
                    <a:pt x="3630301" y="1108381"/>
                    <a:pt x="3635543" y="1110587"/>
                  </a:cubicBezTo>
                  <a:cubicBezTo>
                    <a:pt x="3793337" y="1179003"/>
                    <a:pt x="3950580" y="1247417"/>
                    <a:pt x="4108374" y="1315832"/>
                  </a:cubicBezTo>
                  <a:cubicBezTo>
                    <a:pt x="4650174" y="1551421"/>
                    <a:pt x="5191973" y="1787561"/>
                    <a:pt x="5733221" y="2023150"/>
                  </a:cubicBezTo>
                  <a:cubicBezTo>
                    <a:pt x="5775704" y="2041909"/>
                    <a:pt x="5775704" y="2041909"/>
                    <a:pt x="5750324" y="2082185"/>
                  </a:cubicBezTo>
                  <a:cubicBezTo>
                    <a:pt x="5277491" y="1876389"/>
                    <a:pt x="4804658" y="1670042"/>
                    <a:pt x="4331274" y="1464247"/>
                  </a:cubicBezTo>
                  <a:cubicBezTo>
                    <a:pt x="4095685" y="1361625"/>
                    <a:pt x="3860096" y="1258452"/>
                    <a:pt x="3623956" y="1157485"/>
                  </a:cubicBezTo>
                  <a:cubicBezTo>
                    <a:pt x="3598576" y="1147002"/>
                    <a:pt x="3591404" y="1135968"/>
                    <a:pt x="3604645" y="1112242"/>
                  </a:cubicBezTo>
                  <a:cubicBezTo>
                    <a:pt x="3609335" y="1104518"/>
                    <a:pt x="3614438" y="1103001"/>
                    <a:pt x="3619680" y="1103967"/>
                  </a:cubicBezTo>
                  <a:close/>
                  <a:moveTo>
                    <a:pt x="5103170" y="984163"/>
                  </a:moveTo>
                  <a:lnTo>
                    <a:pt x="5149124" y="984163"/>
                  </a:lnTo>
                  <a:cubicBezTo>
                    <a:pt x="5155469" y="984163"/>
                    <a:pt x="5160613" y="989307"/>
                    <a:pt x="5160613" y="995652"/>
                  </a:cubicBezTo>
                  <a:lnTo>
                    <a:pt x="5160613" y="1347747"/>
                  </a:lnTo>
                  <a:cubicBezTo>
                    <a:pt x="5160613" y="1354092"/>
                    <a:pt x="5155469" y="1359236"/>
                    <a:pt x="5149124" y="1359236"/>
                  </a:cubicBezTo>
                  <a:lnTo>
                    <a:pt x="5103170" y="1359236"/>
                  </a:lnTo>
                  <a:cubicBezTo>
                    <a:pt x="5096825" y="1359236"/>
                    <a:pt x="5091681" y="1354092"/>
                    <a:pt x="5091681" y="1347747"/>
                  </a:cubicBezTo>
                  <a:lnTo>
                    <a:pt x="5091681" y="995652"/>
                  </a:lnTo>
                  <a:cubicBezTo>
                    <a:pt x="5091681" y="989307"/>
                    <a:pt x="5096825" y="984163"/>
                    <a:pt x="5103170" y="984163"/>
                  </a:cubicBezTo>
                  <a:close/>
                  <a:moveTo>
                    <a:pt x="4804163" y="929693"/>
                  </a:moveTo>
                  <a:lnTo>
                    <a:pt x="4850117" y="929693"/>
                  </a:lnTo>
                  <a:cubicBezTo>
                    <a:pt x="4856462" y="929693"/>
                    <a:pt x="4861606" y="934837"/>
                    <a:pt x="4861606" y="941182"/>
                  </a:cubicBezTo>
                  <a:lnTo>
                    <a:pt x="4861606" y="1293277"/>
                  </a:lnTo>
                  <a:cubicBezTo>
                    <a:pt x="4861606" y="1299622"/>
                    <a:pt x="4856462" y="1304766"/>
                    <a:pt x="4850117" y="1304766"/>
                  </a:cubicBezTo>
                  <a:lnTo>
                    <a:pt x="4804163" y="1304766"/>
                  </a:lnTo>
                  <a:cubicBezTo>
                    <a:pt x="4797818" y="1304766"/>
                    <a:pt x="4792674" y="1299622"/>
                    <a:pt x="4792674" y="1293277"/>
                  </a:cubicBezTo>
                  <a:lnTo>
                    <a:pt x="4792674" y="941182"/>
                  </a:lnTo>
                  <a:cubicBezTo>
                    <a:pt x="4792674" y="934837"/>
                    <a:pt x="4797818" y="929693"/>
                    <a:pt x="4804163" y="929693"/>
                  </a:cubicBezTo>
                  <a:close/>
                  <a:moveTo>
                    <a:pt x="4496898" y="864765"/>
                  </a:moveTo>
                  <a:lnTo>
                    <a:pt x="4549459" y="864765"/>
                  </a:lnTo>
                  <a:cubicBezTo>
                    <a:pt x="4556717" y="864765"/>
                    <a:pt x="4562600" y="870648"/>
                    <a:pt x="4562600" y="877906"/>
                  </a:cubicBezTo>
                  <a:lnTo>
                    <a:pt x="4562600" y="1237157"/>
                  </a:lnTo>
                  <a:cubicBezTo>
                    <a:pt x="4562600" y="1244415"/>
                    <a:pt x="4556717" y="1250298"/>
                    <a:pt x="4549459" y="1250298"/>
                  </a:cubicBezTo>
                  <a:lnTo>
                    <a:pt x="4496898" y="1250298"/>
                  </a:lnTo>
                  <a:cubicBezTo>
                    <a:pt x="4489640" y="1250298"/>
                    <a:pt x="4483757" y="1244415"/>
                    <a:pt x="4483757" y="1237157"/>
                  </a:cubicBezTo>
                  <a:lnTo>
                    <a:pt x="4483757" y="877906"/>
                  </a:lnTo>
                  <a:cubicBezTo>
                    <a:pt x="4483757" y="870648"/>
                    <a:pt x="4489640" y="864765"/>
                    <a:pt x="4496898" y="864765"/>
                  </a:cubicBezTo>
                  <a:close/>
                  <a:moveTo>
                    <a:pt x="4203459" y="789088"/>
                  </a:moveTo>
                  <a:lnTo>
                    <a:pt x="4243638" y="789088"/>
                  </a:lnTo>
                  <a:cubicBezTo>
                    <a:pt x="4249186" y="789088"/>
                    <a:pt x="4253683" y="793585"/>
                    <a:pt x="4253683" y="799133"/>
                  </a:cubicBezTo>
                  <a:lnTo>
                    <a:pt x="4253683" y="1175325"/>
                  </a:lnTo>
                  <a:cubicBezTo>
                    <a:pt x="4253683" y="1180873"/>
                    <a:pt x="4249186" y="1185370"/>
                    <a:pt x="4243638" y="1185370"/>
                  </a:cubicBezTo>
                  <a:lnTo>
                    <a:pt x="4203459" y="1185370"/>
                  </a:lnTo>
                  <a:cubicBezTo>
                    <a:pt x="4197911" y="1185370"/>
                    <a:pt x="4193414" y="1180873"/>
                    <a:pt x="4193414" y="1175325"/>
                  </a:cubicBezTo>
                  <a:lnTo>
                    <a:pt x="4193414" y="799133"/>
                  </a:lnTo>
                  <a:cubicBezTo>
                    <a:pt x="4193414" y="793585"/>
                    <a:pt x="4197911" y="789088"/>
                    <a:pt x="4203459" y="789088"/>
                  </a:cubicBezTo>
                  <a:close/>
                  <a:moveTo>
                    <a:pt x="3913116" y="713411"/>
                  </a:moveTo>
                  <a:lnTo>
                    <a:pt x="3953295" y="713411"/>
                  </a:lnTo>
                  <a:cubicBezTo>
                    <a:pt x="3958843" y="713411"/>
                    <a:pt x="3963340" y="717908"/>
                    <a:pt x="3963340" y="723456"/>
                  </a:cubicBezTo>
                  <a:lnTo>
                    <a:pt x="3963340" y="1099648"/>
                  </a:lnTo>
                  <a:cubicBezTo>
                    <a:pt x="3963340" y="1105196"/>
                    <a:pt x="3958843" y="1109693"/>
                    <a:pt x="3953295" y="1109693"/>
                  </a:cubicBezTo>
                  <a:lnTo>
                    <a:pt x="3913116" y="1109693"/>
                  </a:lnTo>
                  <a:cubicBezTo>
                    <a:pt x="3907568" y="1109693"/>
                    <a:pt x="3903071" y="1105196"/>
                    <a:pt x="3903071" y="1099648"/>
                  </a:cubicBezTo>
                  <a:lnTo>
                    <a:pt x="3903071" y="723456"/>
                  </a:lnTo>
                  <a:cubicBezTo>
                    <a:pt x="3903071" y="717908"/>
                    <a:pt x="3907568" y="713411"/>
                    <a:pt x="3913116" y="713411"/>
                  </a:cubicBezTo>
                  <a:close/>
                  <a:moveTo>
                    <a:pt x="3622773" y="637734"/>
                  </a:moveTo>
                  <a:lnTo>
                    <a:pt x="3662952" y="637734"/>
                  </a:lnTo>
                  <a:cubicBezTo>
                    <a:pt x="3668500" y="637734"/>
                    <a:pt x="3672997" y="642231"/>
                    <a:pt x="3672997" y="647779"/>
                  </a:cubicBezTo>
                  <a:lnTo>
                    <a:pt x="3672997" y="1023971"/>
                  </a:lnTo>
                  <a:cubicBezTo>
                    <a:pt x="3672997" y="1029519"/>
                    <a:pt x="3668500" y="1034016"/>
                    <a:pt x="3662952" y="1034016"/>
                  </a:cubicBezTo>
                  <a:lnTo>
                    <a:pt x="3622773" y="1034016"/>
                  </a:lnTo>
                  <a:cubicBezTo>
                    <a:pt x="3617225" y="1034016"/>
                    <a:pt x="3612728" y="1029519"/>
                    <a:pt x="3612728" y="1023971"/>
                  </a:cubicBezTo>
                  <a:lnTo>
                    <a:pt x="3612728" y="647779"/>
                  </a:lnTo>
                  <a:cubicBezTo>
                    <a:pt x="3612728" y="642231"/>
                    <a:pt x="3617225" y="637734"/>
                    <a:pt x="3622773" y="637734"/>
                  </a:cubicBezTo>
                  <a:close/>
                  <a:moveTo>
                    <a:pt x="2020697" y="566720"/>
                  </a:moveTo>
                  <a:cubicBezTo>
                    <a:pt x="2029042" y="566720"/>
                    <a:pt x="2037180" y="569065"/>
                    <a:pt x="2044904" y="575962"/>
                  </a:cubicBezTo>
                  <a:cubicBezTo>
                    <a:pt x="2038835" y="676377"/>
                    <a:pt x="2041594" y="1046036"/>
                    <a:pt x="2041041" y="1132106"/>
                  </a:cubicBezTo>
                  <a:cubicBezTo>
                    <a:pt x="2041041" y="1135968"/>
                    <a:pt x="2038284" y="1135968"/>
                    <a:pt x="2036076" y="1137623"/>
                  </a:cubicBezTo>
                  <a:cubicBezTo>
                    <a:pt x="1460070" y="1440523"/>
                    <a:pt x="883512" y="1743975"/>
                    <a:pt x="300884" y="2050184"/>
                  </a:cubicBezTo>
                  <a:cubicBezTo>
                    <a:pt x="331781" y="2051288"/>
                    <a:pt x="326816" y="2069496"/>
                    <a:pt x="326816" y="2084944"/>
                  </a:cubicBezTo>
                  <a:cubicBezTo>
                    <a:pt x="326816" y="2102599"/>
                    <a:pt x="312471" y="2098737"/>
                    <a:pt x="302539" y="2099289"/>
                  </a:cubicBezTo>
                  <a:cubicBezTo>
                    <a:pt x="290953" y="2099840"/>
                    <a:pt x="283780" y="2102048"/>
                    <a:pt x="284333" y="2116392"/>
                  </a:cubicBezTo>
                  <a:cubicBezTo>
                    <a:pt x="285988" y="2175427"/>
                    <a:pt x="289851" y="3381510"/>
                    <a:pt x="289851" y="3396406"/>
                  </a:cubicBezTo>
                  <a:cubicBezTo>
                    <a:pt x="274953" y="3393647"/>
                    <a:pt x="274953" y="3393647"/>
                    <a:pt x="250126" y="3393647"/>
                  </a:cubicBezTo>
                  <a:cubicBezTo>
                    <a:pt x="247918" y="3321371"/>
                    <a:pt x="241298" y="2146186"/>
                    <a:pt x="234677" y="2103151"/>
                  </a:cubicBezTo>
                  <a:cubicBezTo>
                    <a:pt x="231367" y="2102599"/>
                    <a:pt x="227504" y="2101495"/>
                    <a:pt x="224194" y="2100944"/>
                  </a:cubicBezTo>
                  <a:cubicBezTo>
                    <a:pt x="217021" y="2097082"/>
                    <a:pt x="210401" y="2098185"/>
                    <a:pt x="204884" y="2100944"/>
                  </a:cubicBezTo>
                  <a:cubicBezTo>
                    <a:pt x="143641" y="2134600"/>
                    <a:pt x="78537" y="2162186"/>
                    <a:pt x="20054" y="2201359"/>
                  </a:cubicBezTo>
                  <a:cubicBezTo>
                    <a:pt x="16743" y="2204118"/>
                    <a:pt x="12881" y="2204118"/>
                    <a:pt x="9019" y="2201359"/>
                  </a:cubicBezTo>
                  <a:cubicBezTo>
                    <a:pt x="-5877" y="2157772"/>
                    <a:pt x="-5877" y="2157772"/>
                    <a:pt x="36606" y="2135703"/>
                  </a:cubicBezTo>
                  <a:cubicBezTo>
                    <a:pt x="678268" y="1798044"/>
                    <a:pt x="1319379" y="1460385"/>
                    <a:pt x="1960489" y="1122727"/>
                  </a:cubicBezTo>
                  <a:cubicBezTo>
                    <a:pt x="1970972" y="1117209"/>
                    <a:pt x="1983662" y="1115554"/>
                    <a:pt x="1989179" y="1102864"/>
                  </a:cubicBezTo>
                  <a:cubicBezTo>
                    <a:pt x="1984214" y="1022863"/>
                    <a:pt x="1989731" y="639962"/>
                    <a:pt x="1989731" y="607962"/>
                  </a:cubicBezTo>
                  <a:cubicBezTo>
                    <a:pt x="1990283" y="595272"/>
                    <a:pt x="1988628" y="583134"/>
                    <a:pt x="1995248" y="571548"/>
                  </a:cubicBezTo>
                  <a:cubicBezTo>
                    <a:pt x="2003800" y="569065"/>
                    <a:pt x="2012352" y="566720"/>
                    <a:pt x="2020697" y="566720"/>
                  </a:cubicBezTo>
                  <a:close/>
                  <a:moveTo>
                    <a:pt x="4322240" y="340924"/>
                  </a:moveTo>
                  <a:cubicBezTo>
                    <a:pt x="4325481" y="337890"/>
                    <a:pt x="4331274" y="337890"/>
                    <a:pt x="4341206" y="340924"/>
                  </a:cubicBezTo>
                  <a:cubicBezTo>
                    <a:pt x="4410723" y="361890"/>
                    <a:pt x="4411275" y="361338"/>
                    <a:pt x="4411275" y="433615"/>
                  </a:cubicBezTo>
                  <a:cubicBezTo>
                    <a:pt x="4411275" y="453476"/>
                    <a:pt x="4411275" y="472787"/>
                    <a:pt x="4411275" y="492098"/>
                  </a:cubicBezTo>
                  <a:cubicBezTo>
                    <a:pt x="4411275" y="526305"/>
                    <a:pt x="4410723" y="559961"/>
                    <a:pt x="4411827" y="594168"/>
                  </a:cubicBezTo>
                  <a:cubicBezTo>
                    <a:pt x="4412378" y="610720"/>
                    <a:pt x="4409620" y="617341"/>
                    <a:pt x="4390309" y="611271"/>
                  </a:cubicBezTo>
                  <a:cubicBezTo>
                    <a:pt x="4321895" y="590306"/>
                    <a:pt x="4321343" y="590858"/>
                    <a:pt x="4320791" y="519133"/>
                  </a:cubicBezTo>
                  <a:cubicBezTo>
                    <a:pt x="4320240" y="465615"/>
                    <a:pt x="4320240" y="412649"/>
                    <a:pt x="4318585" y="359131"/>
                  </a:cubicBezTo>
                  <a:cubicBezTo>
                    <a:pt x="4318309" y="350028"/>
                    <a:pt x="4318998" y="343959"/>
                    <a:pt x="4322240" y="340924"/>
                  </a:cubicBezTo>
                  <a:close/>
                  <a:moveTo>
                    <a:pt x="4323136" y="254819"/>
                  </a:moveTo>
                  <a:cubicBezTo>
                    <a:pt x="4338033" y="254601"/>
                    <a:pt x="4346539" y="255865"/>
                    <a:pt x="4370447" y="259819"/>
                  </a:cubicBezTo>
                  <a:cubicBezTo>
                    <a:pt x="4406862" y="266992"/>
                    <a:pt x="4496149" y="293659"/>
                    <a:pt x="4524380" y="306165"/>
                  </a:cubicBezTo>
                  <a:cubicBezTo>
                    <a:pt x="4536518" y="312234"/>
                    <a:pt x="4544242" y="319958"/>
                    <a:pt x="4539829" y="334854"/>
                  </a:cubicBezTo>
                  <a:cubicBezTo>
                    <a:pt x="4532656" y="368510"/>
                    <a:pt x="4527138" y="371269"/>
                    <a:pt x="4492931" y="365751"/>
                  </a:cubicBezTo>
                  <a:cubicBezTo>
                    <a:pt x="4450448" y="359131"/>
                    <a:pt x="4412378" y="337062"/>
                    <a:pt x="4368792" y="333199"/>
                  </a:cubicBezTo>
                  <a:cubicBezTo>
                    <a:pt x="4343964" y="329338"/>
                    <a:pt x="4318032" y="326579"/>
                    <a:pt x="4292102" y="323269"/>
                  </a:cubicBezTo>
                  <a:cubicBezTo>
                    <a:pt x="4121249" y="325659"/>
                    <a:pt x="3865430" y="337062"/>
                    <a:pt x="3779544" y="330440"/>
                  </a:cubicBezTo>
                  <a:cubicBezTo>
                    <a:pt x="3693658" y="323820"/>
                    <a:pt x="3700463" y="295498"/>
                    <a:pt x="3776785" y="283544"/>
                  </a:cubicBezTo>
                  <a:cubicBezTo>
                    <a:pt x="3853107" y="271591"/>
                    <a:pt x="4138537" y="262671"/>
                    <a:pt x="4237480" y="258717"/>
                  </a:cubicBezTo>
                  <a:cubicBezTo>
                    <a:pt x="4286952" y="256739"/>
                    <a:pt x="4308240" y="255038"/>
                    <a:pt x="4323136" y="254819"/>
                  </a:cubicBezTo>
                  <a:close/>
                  <a:moveTo>
                    <a:pt x="3447403" y="82715"/>
                  </a:moveTo>
                  <a:cubicBezTo>
                    <a:pt x="3470024" y="82163"/>
                    <a:pt x="3492645" y="86025"/>
                    <a:pt x="3514714" y="90438"/>
                  </a:cubicBezTo>
                  <a:cubicBezTo>
                    <a:pt x="3531817" y="94301"/>
                    <a:pt x="3540093" y="102578"/>
                    <a:pt x="3540093" y="120233"/>
                  </a:cubicBezTo>
                  <a:cubicBezTo>
                    <a:pt x="3540093" y="204648"/>
                    <a:pt x="3540093" y="289062"/>
                    <a:pt x="3540093" y="374029"/>
                  </a:cubicBezTo>
                  <a:cubicBezTo>
                    <a:pt x="3540093" y="383408"/>
                    <a:pt x="3540646" y="394443"/>
                    <a:pt x="3526852" y="397753"/>
                  </a:cubicBezTo>
                  <a:cubicBezTo>
                    <a:pt x="3523542" y="396649"/>
                    <a:pt x="3520231" y="394994"/>
                    <a:pt x="3516369" y="393891"/>
                  </a:cubicBezTo>
                  <a:cubicBezTo>
                    <a:pt x="3492645" y="383960"/>
                    <a:pt x="3459540" y="385615"/>
                    <a:pt x="3447403" y="364650"/>
                  </a:cubicBezTo>
                  <a:cubicBezTo>
                    <a:pt x="3436369" y="345891"/>
                    <a:pt x="3443540" y="316649"/>
                    <a:pt x="3442989" y="291821"/>
                  </a:cubicBezTo>
                  <a:cubicBezTo>
                    <a:pt x="3441885" y="231131"/>
                    <a:pt x="3440230" y="170440"/>
                    <a:pt x="3439679" y="109750"/>
                  </a:cubicBezTo>
                  <a:cubicBezTo>
                    <a:pt x="3439679" y="100370"/>
                    <a:pt x="3435265" y="88784"/>
                    <a:pt x="3447403" y="82715"/>
                  </a:cubicBezTo>
                  <a:close/>
                  <a:moveTo>
                    <a:pt x="3440149" y="298"/>
                  </a:moveTo>
                  <a:cubicBezTo>
                    <a:pt x="3453880" y="-380"/>
                    <a:pt x="3468047" y="45"/>
                    <a:pt x="3484369" y="2161"/>
                  </a:cubicBezTo>
                  <a:cubicBezTo>
                    <a:pt x="3549658" y="10621"/>
                    <a:pt x="3637933" y="56782"/>
                    <a:pt x="3673613" y="71127"/>
                  </a:cubicBezTo>
                  <a:cubicBezTo>
                    <a:pt x="3709292" y="85473"/>
                    <a:pt x="3696234" y="73334"/>
                    <a:pt x="3698441" y="88230"/>
                  </a:cubicBezTo>
                  <a:cubicBezTo>
                    <a:pt x="3685751" y="129611"/>
                    <a:pt x="3691820" y="123541"/>
                    <a:pt x="3650992" y="113611"/>
                  </a:cubicBezTo>
                  <a:cubicBezTo>
                    <a:pt x="3615130" y="104231"/>
                    <a:pt x="3581474" y="87679"/>
                    <a:pt x="3543404" y="86575"/>
                  </a:cubicBezTo>
                  <a:cubicBezTo>
                    <a:pt x="3510852" y="69472"/>
                    <a:pt x="3476093" y="57334"/>
                    <a:pt x="3439127" y="58990"/>
                  </a:cubicBezTo>
                  <a:lnTo>
                    <a:pt x="2952501" y="84369"/>
                  </a:lnTo>
                  <a:cubicBezTo>
                    <a:pt x="2932087" y="85473"/>
                    <a:pt x="2912224" y="85473"/>
                    <a:pt x="2891810" y="86024"/>
                  </a:cubicBezTo>
                  <a:cubicBezTo>
                    <a:pt x="2868085" y="77196"/>
                    <a:pt x="2831029" y="86208"/>
                    <a:pt x="2818430" y="81059"/>
                  </a:cubicBezTo>
                  <a:cubicBezTo>
                    <a:pt x="2805832" y="75909"/>
                    <a:pt x="2811625" y="60184"/>
                    <a:pt x="2816223" y="55127"/>
                  </a:cubicBezTo>
                  <a:cubicBezTo>
                    <a:pt x="2820821" y="50070"/>
                    <a:pt x="2836086" y="53472"/>
                    <a:pt x="2846016" y="50713"/>
                  </a:cubicBezTo>
                  <a:lnTo>
                    <a:pt x="3281884" y="20367"/>
                  </a:lnTo>
                  <a:cubicBezTo>
                    <a:pt x="3361678" y="14298"/>
                    <a:pt x="3398955" y="2332"/>
                    <a:pt x="3440149" y="298"/>
                  </a:cubicBezTo>
                  <a:close/>
                </a:path>
              </a:pathLst>
            </a:custGeom>
            <a:solidFill>
              <a:schemeClr val="bg1"/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3450EFC2-9E71-4C80-B985-3DB9B2DB7F44}"/>
                </a:ext>
              </a:extLst>
            </p:cNvPr>
            <p:cNvSpPr/>
            <p:nvPr/>
          </p:nvSpPr>
          <p:spPr>
            <a:xfrm>
              <a:off x="4986203" y="1484955"/>
              <a:ext cx="3491350" cy="1901585"/>
            </a:xfrm>
            <a:custGeom>
              <a:avLst/>
              <a:gdLst>
                <a:gd name="connsiteX0" fmla="*/ 1349534 w 3491350"/>
                <a:gd name="connsiteY0" fmla="*/ 830126 h 1901585"/>
                <a:gd name="connsiteX1" fmla="*/ 1504018 w 3491350"/>
                <a:gd name="connsiteY1" fmla="*/ 830126 h 1901585"/>
                <a:gd name="connsiteX2" fmla="*/ 1525536 w 3491350"/>
                <a:gd name="connsiteY2" fmla="*/ 859919 h 1901585"/>
                <a:gd name="connsiteX3" fmla="*/ 1552018 w 3491350"/>
                <a:gd name="connsiteY3" fmla="*/ 920058 h 1901585"/>
                <a:gd name="connsiteX4" fmla="*/ 2540167 w 3491350"/>
                <a:gd name="connsiteY4" fmla="*/ 1343787 h 1901585"/>
                <a:gd name="connsiteX5" fmla="*/ 3417970 w 3491350"/>
                <a:gd name="connsiteY5" fmla="*/ 1723376 h 1901585"/>
                <a:gd name="connsiteX6" fmla="*/ 3485281 w 3491350"/>
                <a:gd name="connsiteY6" fmla="*/ 1826550 h 1901585"/>
                <a:gd name="connsiteX7" fmla="*/ 3491350 w 3491350"/>
                <a:gd name="connsiteY7" fmla="*/ 1901034 h 1901585"/>
                <a:gd name="connsiteX8" fmla="*/ 3486936 w 3491350"/>
                <a:gd name="connsiteY8" fmla="*/ 1901585 h 1901585"/>
                <a:gd name="connsiteX9" fmla="*/ 3126105 w 3491350"/>
                <a:gd name="connsiteY9" fmla="*/ 1743239 h 1901585"/>
                <a:gd name="connsiteX10" fmla="*/ 2150094 w 3491350"/>
                <a:gd name="connsiteY10" fmla="*/ 1312890 h 1901585"/>
                <a:gd name="connsiteX11" fmla="*/ 1345120 w 3491350"/>
                <a:gd name="connsiteY11" fmla="*/ 958679 h 1901585"/>
                <a:gd name="connsiteX12" fmla="*/ 1301533 w 3491350"/>
                <a:gd name="connsiteY12" fmla="*/ 885298 h 1901585"/>
                <a:gd name="connsiteX13" fmla="*/ 1349534 w 3491350"/>
                <a:gd name="connsiteY13" fmla="*/ 830126 h 1901585"/>
                <a:gd name="connsiteX14" fmla="*/ 599110 w 3491350"/>
                <a:gd name="connsiteY14" fmla="*/ 323 h 1901585"/>
                <a:gd name="connsiteX15" fmla="*/ 614627 w 3491350"/>
                <a:gd name="connsiteY15" fmla="*/ 5840 h 1901585"/>
                <a:gd name="connsiteX16" fmla="*/ 1128288 w 3491350"/>
                <a:gd name="connsiteY16" fmla="*/ 192324 h 1901585"/>
                <a:gd name="connsiteX17" fmla="*/ 1478638 w 3491350"/>
                <a:gd name="connsiteY17" fmla="*/ 320325 h 1901585"/>
                <a:gd name="connsiteX18" fmla="*/ 1509535 w 3491350"/>
                <a:gd name="connsiteY18" fmla="*/ 342947 h 1901585"/>
                <a:gd name="connsiteX19" fmla="*/ 1497397 w 3491350"/>
                <a:gd name="connsiteY19" fmla="*/ 370533 h 1901585"/>
                <a:gd name="connsiteX20" fmla="*/ 1501258 w 3491350"/>
                <a:gd name="connsiteY20" fmla="*/ 418534 h 1901585"/>
                <a:gd name="connsiteX21" fmla="*/ 1518914 w 3491350"/>
                <a:gd name="connsiteY21" fmla="*/ 458258 h 1901585"/>
                <a:gd name="connsiteX22" fmla="*/ 1482499 w 3491350"/>
                <a:gd name="connsiteY22" fmla="*/ 481982 h 1901585"/>
                <a:gd name="connsiteX23" fmla="*/ 1234221 w 3491350"/>
                <a:gd name="connsiteY23" fmla="*/ 374948 h 1901585"/>
                <a:gd name="connsiteX24" fmla="*/ 1028977 w 3491350"/>
                <a:gd name="connsiteY24" fmla="*/ 286671 h 1901585"/>
                <a:gd name="connsiteX25" fmla="*/ 983735 w 3491350"/>
                <a:gd name="connsiteY25" fmla="*/ 277291 h 1901585"/>
                <a:gd name="connsiteX26" fmla="*/ 537385 w 3491350"/>
                <a:gd name="connsiteY26" fmla="*/ 283912 h 1901585"/>
                <a:gd name="connsiteX27" fmla="*/ 57380 w 3491350"/>
                <a:gd name="connsiteY27" fmla="*/ 294946 h 1901585"/>
                <a:gd name="connsiteX28" fmla="*/ 1103 w 3491350"/>
                <a:gd name="connsiteY28" fmla="*/ 294946 h 1901585"/>
                <a:gd name="connsiteX29" fmla="*/ 0 w 3491350"/>
                <a:gd name="connsiteY29" fmla="*/ 288326 h 1901585"/>
                <a:gd name="connsiteX30" fmla="*/ 583179 w 3491350"/>
                <a:gd name="connsiteY30" fmla="*/ 6391 h 1901585"/>
                <a:gd name="connsiteX31" fmla="*/ 599110 w 3491350"/>
                <a:gd name="connsiteY31" fmla="*/ 323 h 190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491350" h="1901585">
                  <a:moveTo>
                    <a:pt x="1349534" y="830126"/>
                  </a:moveTo>
                  <a:cubicBezTo>
                    <a:pt x="1400845" y="830126"/>
                    <a:pt x="1452707" y="830677"/>
                    <a:pt x="1504018" y="830126"/>
                  </a:cubicBezTo>
                  <a:cubicBezTo>
                    <a:pt x="1527191" y="829574"/>
                    <a:pt x="1532708" y="837850"/>
                    <a:pt x="1525536" y="859919"/>
                  </a:cubicBezTo>
                  <a:cubicBezTo>
                    <a:pt x="1511191" y="901851"/>
                    <a:pt x="1511742" y="902954"/>
                    <a:pt x="1552018" y="920058"/>
                  </a:cubicBezTo>
                  <a:cubicBezTo>
                    <a:pt x="1881402" y="1061301"/>
                    <a:pt x="2210785" y="1201992"/>
                    <a:pt x="2540167" y="1343787"/>
                  </a:cubicBezTo>
                  <a:cubicBezTo>
                    <a:pt x="2833136" y="1469581"/>
                    <a:pt x="3125553" y="1596479"/>
                    <a:pt x="3417970" y="1723376"/>
                  </a:cubicBezTo>
                  <a:cubicBezTo>
                    <a:pt x="3497971" y="1758136"/>
                    <a:pt x="3482522" y="1735515"/>
                    <a:pt x="3485281" y="1826550"/>
                  </a:cubicBezTo>
                  <a:cubicBezTo>
                    <a:pt x="3486385" y="1851930"/>
                    <a:pt x="3489144" y="1876206"/>
                    <a:pt x="3491350" y="1901034"/>
                  </a:cubicBezTo>
                  <a:cubicBezTo>
                    <a:pt x="3489695" y="1901585"/>
                    <a:pt x="3488591" y="1901585"/>
                    <a:pt x="3486936" y="1901585"/>
                  </a:cubicBezTo>
                  <a:cubicBezTo>
                    <a:pt x="3366659" y="1848619"/>
                    <a:pt x="3246382" y="1796205"/>
                    <a:pt x="3126105" y="1743239"/>
                  </a:cubicBezTo>
                  <a:cubicBezTo>
                    <a:pt x="2800584" y="1599789"/>
                    <a:pt x="2475614" y="1456339"/>
                    <a:pt x="2150094" y="1312890"/>
                  </a:cubicBezTo>
                  <a:cubicBezTo>
                    <a:pt x="1881953" y="1194820"/>
                    <a:pt x="1614364" y="1075094"/>
                    <a:pt x="1345120" y="958679"/>
                  </a:cubicBezTo>
                  <a:cubicBezTo>
                    <a:pt x="1307603" y="942678"/>
                    <a:pt x="1305395" y="916195"/>
                    <a:pt x="1301533" y="885298"/>
                  </a:cubicBezTo>
                  <a:cubicBezTo>
                    <a:pt x="1295463" y="830126"/>
                    <a:pt x="1295463" y="830126"/>
                    <a:pt x="1349534" y="830126"/>
                  </a:cubicBezTo>
                  <a:close/>
                  <a:moveTo>
                    <a:pt x="599110" y="323"/>
                  </a:moveTo>
                  <a:cubicBezTo>
                    <a:pt x="604559" y="1288"/>
                    <a:pt x="609938" y="4185"/>
                    <a:pt x="614627" y="5840"/>
                  </a:cubicBezTo>
                  <a:cubicBezTo>
                    <a:pt x="785112" y="69840"/>
                    <a:pt x="957252" y="130531"/>
                    <a:pt x="1128288" y="192324"/>
                  </a:cubicBezTo>
                  <a:cubicBezTo>
                    <a:pt x="1245255" y="234807"/>
                    <a:pt x="1361671" y="278946"/>
                    <a:pt x="1478638" y="320325"/>
                  </a:cubicBezTo>
                  <a:cubicBezTo>
                    <a:pt x="1490224" y="324188"/>
                    <a:pt x="1507327" y="324739"/>
                    <a:pt x="1509535" y="342947"/>
                  </a:cubicBezTo>
                  <a:cubicBezTo>
                    <a:pt x="1505672" y="352326"/>
                    <a:pt x="1502913" y="362257"/>
                    <a:pt x="1497397" y="370533"/>
                  </a:cubicBezTo>
                  <a:cubicBezTo>
                    <a:pt x="1486914" y="388188"/>
                    <a:pt x="1489673" y="403086"/>
                    <a:pt x="1501258" y="418534"/>
                  </a:cubicBezTo>
                  <a:cubicBezTo>
                    <a:pt x="1510086" y="430120"/>
                    <a:pt x="1519466" y="441706"/>
                    <a:pt x="1518914" y="458258"/>
                  </a:cubicBezTo>
                  <a:cubicBezTo>
                    <a:pt x="1517811" y="485845"/>
                    <a:pt x="1507327" y="492465"/>
                    <a:pt x="1482499" y="481982"/>
                  </a:cubicBezTo>
                  <a:cubicBezTo>
                    <a:pt x="1399740" y="446120"/>
                    <a:pt x="1316980" y="410810"/>
                    <a:pt x="1234221" y="374948"/>
                  </a:cubicBezTo>
                  <a:cubicBezTo>
                    <a:pt x="1165807" y="345706"/>
                    <a:pt x="1097391" y="315911"/>
                    <a:pt x="1028977" y="286671"/>
                  </a:cubicBezTo>
                  <a:cubicBezTo>
                    <a:pt x="1014632" y="280601"/>
                    <a:pt x="999183" y="277291"/>
                    <a:pt x="983735" y="277291"/>
                  </a:cubicBezTo>
                  <a:cubicBezTo>
                    <a:pt x="834768" y="279498"/>
                    <a:pt x="685801" y="279498"/>
                    <a:pt x="537385" y="283912"/>
                  </a:cubicBezTo>
                  <a:cubicBezTo>
                    <a:pt x="376832" y="288877"/>
                    <a:pt x="217382" y="293291"/>
                    <a:pt x="57380" y="294946"/>
                  </a:cubicBezTo>
                  <a:cubicBezTo>
                    <a:pt x="38621" y="294946"/>
                    <a:pt x="19863" y="294946"/>
                    <a:pt x="1103" y="294946"/>
                  </a:cubicBezTo>
                  <a:cubicBezTo>
                    <a:pt x="551" y="292740"/>
                    <a:pt x="551" y="290532"/>
                    <a:pt x="0" y="288326"/>
                  </a:cubicBezTo>
                  <a:cubicBezTo>
                    <a:pt x="194209" y="194531"/>
                    <a:pt x="388970" y="100186"/>
                    <a:pt x="583179" y="6391"/>
                  </a:cubicBezTo>
                  <a:cubicBezTo>
                    <a:pt x="588145" y="322"/>
                    <a:pt x="593662" y="-643"/>
                    <a:pt x="599110" y="323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6" name="Freeform: Shape 615">
              <a:extLst>
                <a:ext uri="{FF2B5EF4-FFF2-40B4-BE49-F238E27FC236}">
                  <a16:creationId xmlns:a16="http://schemas.microsoft.com/office/drawing/2014/main" id="{0F2CF0A3-E1EF-493F-BBC9-C4B033B3A346}"/>
                </a:ext>
              </a:extLst>
            </p:cNvPr>
            <p:cNvSpPr/>
            <p:nvPr/>
          </p:nvSpPr>
          <p:spPr>
            <a:xfrm>
              <a:off x="6633119" y="2315080"/>
              <a:ext cx="3274519" cy="1049943"/>
            </a:xfrm>
            <a:custGeom>
              <a:avLst/>
              <a:gdLst>
                <a:gd name="connsiteX0" fmla="*/ 908605 w 3058748"/>
                <a:gd name="connsiteY0" fmla="*/ 166981 h 980757"/>
                <a:gd name="connsiteX1" fmla="*/ 928190 w 3058748"/>
                <a:gd name="connsiteY1" fmla="*/ 177804 h 980757"/>
                <a:gd name="connsiteX2" fmla="*/ 1408519 w 3058748"/>
                <a:gd name="connsiteY2" fmla="*/ 269541 h 980757"/>
                <a:gd name="connsiteX3" fmla="*/ 1556947 w 3058748"/>
                <a:gd name="connsiteY3" fmla="*/ 327778 h 980757"/>
                <a:gd name="connsiteX4" fmla="*/ 2148597 w 3058748"/>
                <a:gd name="connsiteY4" fmla="*/ 582373 h 980757"/>
                <a:gd name="connsiteX5" fmla="*/ 3051533 w 3058748"/>
                <a:gd name="connsiteY5" fmla="*/ 972512 h 980757"/>
                <a:gd name="connsiteX6" fmla="*/ 3058748 w 3058748"/>
                <a:gd name="connsiteY6" fmla="*/ 980758 h 980757"/>
                <a:gd name="connsiteX7" fmla="*/ 2862391 w 3058748"/>
                <a:gd name="connsiteY7" fmla="*/ 959112 h 980757"/>
                <a:gd name="connsiteX8" fmla="*/ 2514513 w 3058748"/>
                <a:gd name="connsiteY8" fmla="*/ 920459 h 980757"/>
                <a:gd name="connsiteX9" fmla="*/ 2171789 w 3058748"/>
                <a:gd name="connsiteY9" fmla="*/ 882321 h 980757"/>
                <a:gd name="connsiteX10" fmla="*/ 2033668 w 3058748"/>
                <a:gd name="connsiteY10" fmla="*/ 868406 h 980757"/>
                <a:gd name="connsiteX11" fmla="*/ 1849680 w 3058748"/>
                <a:gd name="connsiteY11" fmla="*/ 814292 h 980757"/>
                <a:gd name="connsiteX12" fmla="*/ 832330 w 3058748"/>
                <a:gd name="connsiteY12" fmla="*/ 370039 h 980757"/>
                <a:gd name="connsiteX13" fmla="*/ 56176 w 3058748"/>
                <a:gd name="connsiteY13" fmla="*/ 30922 h 980757"/>
                <a:gd name="connsiteX14" fmla="*/ 0 w 3058748"/>
                <a:gd name="connsiteY14" fmla="*/ 0 h 980757"/>
                <a:gd name="connsiteX15" fmla="*/ 193265 w 3058748"/>
                <a:gd name="connsiteY15" fmla="*/ 37107 h 980757"/>
                <a:gd name="connsiteX16" fmla="*/ 274695 w 3058748"/>
                <a:gd name="connsiteY16" fmla="*/ 48961 h 980757"/>
                <a:gd name="connsiteX17" fmla="*/ 274179 w 3058748"/>
                <a:gd name="connsiteY17" fmla="*/ 48961 h 980757"/>
                <a:gd name="connsiteX18" fmla="*/ 564335 w 3058748"/>
                <a:gd name="connsiteY18" fmla="*/ 98436 h 980757"/>
                <a:gd name="connsiteX19" fmla="*/ 573096 w 3058748"/>
                <a:gd name="connsiteY19" fmla="*/ 97406 h 980757"/>
                <a:gd name="connsiteX20" fmla="*/ 598350 w 3058748"/>
                <a:gd name="connsiteY20" fmla="*/ 97921 h 980757"/>
                <a:gd name="connsiteX21" fmla="*/ 709155 w 3058748"/>
                <a:gd name="connsiteY21" fmla="*/ 127813 h 980757"/>
                <a:gd name="connsiteX22" fmla="*/ 863768 w 3058748"/>
                <a:gd name="connsiteY22" fmla="*/ 158220 h 980757"/>
                <a:gd name="connsiteX23" fmla="*/ 879229 w 3058748"/>
                <a:gd name="connsiteY23" fmla="*/ 158735 h 980757"/>
                <a:gd name="connsiteX24" fmla="*/ 908605 w 3058748"/>
                <a:gd name="connsiteY24" fmla="*/ 166981 h 980757"/>
                <a:gd name="connsiteX0" fmla="*/ 879229 w 3058748"/>
                <a:gd name="connsiteY0" fmla="*/ 158735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564335 w 3058748"/>
                <a:gd name="connsiteY18" fmla="*/ 98436 h 980758"/>
                <a:gd name="connsiteX19" fmla="*/ 573096 w 3058748"/>
                <a:gd name="connsiteY19" fmla="*/ 97406 h 980758"/>
                <a:gd name="connsiteX20" fmla="*/ 598350 w 3058748"/>
                <a:gd name="connsiteY20" fmla="*/ 97921 h 980758"/>
                <a:gd name="connsiteX21" fmla="*/ 709155 w 3058748"/>
                <a:gd name="connsiteY21" fmla="*/ 127813 h 980758"/>
                <a:gd name="connsiteX22" fmla="*/ 863768 w 3058748"/>
                <a:gd name="connsiteY22" fmla="*/ 158220 h 980758"/>
                <a:gd name="connsiteX23" fmla="*/ 879229 w 3058748"/>
                <a:gd name="connsiteY23" fmla="*/ 158735 h 980758"/>
                <a:gd name="connsiteX0" fmla="*/ 863768 w 3058748"/>
                <a:gd name="connsiteY0" fmla="*/ 158220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564335 w 3058748"/>
                <a:gd name="connsiteY18" fmla="*/ 98436 h 980758"/>
                <a:gd name="connsiteX19" fmla="*/ 573096 w 3058748"/>
                <a:gd name="connsiteY19" fmla="*/ 97406 h 980758"/>
                <a:gd name="connsiteX20" fmla="*/ 598350 w 3058748"/>
                <a:gd name="connsiteY20" fmla="*/ 97921 h 980758"/>
                <a:gd name="connsiteX21" fmla="*/ 709155 w 3058748"/>
                <a:gd name="connsiteY21" fmla="*/ 127813 h 980758"/>
                <a:gd name="connsiteX22" fmla="*/ 863768 w 3058748"/>
                <a:gd name="connsiteY22" fmla="*/ 158220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564335 w 3058748"/>
                <a:gd name="connsiteY18" fmla="*/ 98436 h 980758"/>
                <a:gd name="connsiteX19" fmla="*/ 573096 w 3058748"/>
                <a:gd name="connsiteY19" fmla="*/ 97406 h 980758"/>
                <a:gd name="connsiteX20" fmla="*/ 598350 w 3058748"/>
                <a:gd name="connsiteY20" fmla="*/ 97921 h 980758"/>
                <a:gd name="connsiteX21" fmla="*/ 709155 w 3058748"/>
                <a:gd name="connsiteY21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564335 w 3058748"/>
                <a:gd name="connsiteY18" fmla="*/ 98436 h 980758"/>
                <a:gd name="connsiteX19" fmla="*/ 573096 w 3058748"/>
                <a:gd name="connsiteY19" fmla="*/ 97406 h 980758"/>
                <a:gd name="connsiteX20" fmla="*/ 709155 w 3058748"/>
                <a:gd name="connsiteY20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564335 w 3058748"/>
                <a:gd name="connsiteY18" fmla="*/ 98436 h 980758"/>
                <a:gd name="connsiteX19" fmla="*/ 709155 w 3058748"/>
                <a:gd name="connsiteY19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274179 w 3058748"/>
                <a:gd name="connsiteY17" fmla="*/ 48961 h 980758"/>
                <a:gd name="connsiteX18" fmla="*/ 709155 w 3058748"/>
                <a:gd name="connsiteY18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193265 w 3058748"/>
                <a:gd name="connsiteY15" fmla="*/ 37107 h 980758"/>
                <a:gd name="connsiteX16" fmla="*/ 274695 w 3058748"/>
                <a:gd name="connsiteY16" fmla="*/ 48961 h 980758"/>
                <a:gd name="connsiteX17" fmla="*/ 709155 w 3058748"/>
                <a:gd name="connsiteY17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274695 w 3058748"/>
                <a:gd name="connsiteY15" fmla="*/ 48961 h 980758"/>
                <a:gd name="connsiteX16" fmla="*/ 709155 w 3058748"/>
                <a:gd name="connsiteY16" fmla="*/ 127813 h 980758"/>
                <a:gd name="connsiteX0" fmla="*/ 709155 w 3058748"/>
                <a:gd name="connsiteY0" fmla="*/ 127813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15" fmla="*/ 709155 w 3058748"/>
                <a:gd name="connsiteY15" fmla="*/ 127813 h 980758"/>
                <a:gd name="connsiteX0" fmla="*/ 0 w 3058748"/>
                <a:gd name="connsiteY0" fmla="*/ 0 h 980758"/>
                <a:gd name="connsiteX1" fmla="*/ 928190 w 3058748"/>
                <a:gd name="connsiteY1" fmla="*/ 177804 h 980758"/>
                <a:gd name="connsiteX2" fmla="*/ 1408519 w 3058748"/>
                <a:gd name="connsiteY2" fmla="*/ 269541 h 980758"/>
                <a:gd name="connsiteX3" fmla="*/ 1556947 w 3058748"/>
                <a:gd name="connsiteY3" fmla="*/ 327778 h 980758"/>
                <a:gd name="connsiteX4" fmla="*/ 2148597 w 3058748"/>
                <a:gd name="connsiteY4" fmla="*/ 582373 h 980758"/>
                <a:gd name="connsiteX5" fmla="*/ 3051533 w 3058748"/>
                <a:gd name="connsiteY5" fmla="*/ 972512 h 980758"/>
                <a:gd name="connsiteX6" fmla="*/ 3058748 w 3058748"/>
                <a:gd name="connsiteY6" fmla="*/ 980758 h 980758"/>
                <a:gd name="connsiteX7" fmla="*/ 2862391 w 3058748"/>
                <a:gd name="connsiteY7" fmla="*/ 959112 h 980758"/>
                <a:gd name="connsiteX8" fmla="*/ 2514513 w 3058748"/>
                <a:gd name="connsiteY8" fmla="*/ 920459 h 980758"/>
                <a:gd name="connsiteX9" fmla="*/ 2171789 w 3058748"/>
                <a:gd name="connsiteY9" fmla="*/ 882321 h 980758"/>
                <a:gd name="connsiteX10" fmla="*/ 2033668 w 3058748"/>
                <a:gd name="connsiteY10" fmla="*/ 868406 h 980758"/>
                <a:gd name="connsiteX11" fmla="*/ 1849680 w 3058748"/>
                <a:gd name="connsiteY11" fmla="*/ 814292 h 980758"/>
                <a:gd name="connsiteX12" fmla="*/ 832330 w 3058748"/>
                <a:gd name="connsiteY12" fmla="*/ 370039 h 980758"/>
                <a:gd name="connsiteX13" fmla="*/ 56176 w 3058748"/>
                <a:gd name="connsiteY13" fmla="*/ 30922 h 980758"/>
                <a:gd name="connsiteX14" fmla="*/ 0 w 3058748"/>
                <a:gd name="connsiteY14" fmla="*/ 0 h 980758"/>
                <a:gd name="connsiteX0" fmla="*/ 0 w 3058748"/>
                <a:gd name="connsiteY0" fmla="*/ 0 h 980758"/>
                <a:gd name="connsiteX1" fmla="*/ 1408519 w 3058748"/>
                <a:gd name="connsiteY1" fmla="*/ 269541 h 980758"/>
                <a:gd name="connsiteX2" fmla="*/ 1556947 w 3058748"/>
                <a:gd name="connsiteY2" fmla="*/ 327778 h 980758"/>
                <a:gd name="connsiteX3" fmla="*/ 2148597 w 3058748"/>
                <a:gd name="connsiteY3" fmla="*/ 582373 h 980758"/>
                <a:gd name="connsiteX4" fmla="*/ 3051533 w 3058748"/>
                <a:gd name="connsiteY4" fmla="*/ 972512 h 980758"/>
                <a:gd name="connsiteX5" fmla="*/ 3058748 w 3058748"/>
                <a:gd name="connsiteY5" fmla="*/ 980758 h 980758"/>
                <a:gd name="connsiteX6" fmla="*/ 2862391 w 3058748"/>
                <a:gd name="connsiteY6" fmla="*/ 959112 h 980758"/>
                <a:gd name="connsiteX7" fmla="*/ 2514513 w 3058748"/>
                <a:gd name="connsiteY7" fmla="*/ 920459 h 980758"/>
                <a:gd name="connsiteX8" fmla="*/ 2171789 w 3058748"/>
                <a:gd name="connsiteY8" fmla="*/ 882321 h 980758"/>
                <a:gd name="connsiteX9" fmla="*/ 2033668 w 3058748"/>
                <a:gd name="connsiteY9" fmla="*/ 868406 h 980758"/>
                <a:gd name="connsiteX10" fmla="*/ 1849680 w 3058748"/>
                <a:gd name="connsiteY10" fmla="*/ 814292 h 980758"/>
                <a:gd name="connsiteX11" fmla="*/ 832330 w 3058748"/>
                <a:gd name="connsiteY11" fmla="*/ 370039 h 980758"/>
                <a:gd name="connsiteX12" fmla="*/ 56176 w 3058748"/>
                <a:gd name="connsiteY12" fmla="*/ 30922 h 980758"/>
                <a:gd name="connsiteX13" fmla="*/ 0 w 3058748"/>
                <a:gd name="connsiteY13" fmla="*/ 0 h 980758"/>
                <a:gd name="connsiteX0" fmla="*/ 0 w 3058748"/>
                <a:gd name="connsiteY0" fmla="*/ 0 h 980758"/>
                <a:gd name="connsiteX1" fmla="*/ 1408519 w 3058748"/>
                <a:gd name="connsiteY1" fmla="*/ 269541 h 980758"/>
                <a:gd name="connsiteX2" fmla="*/ 1556947 w 3058748"/>
                <a:gd name="connsiteY2" fmla="*/ 327778 h 980758"/>
                <a:gd name="connsiteX3" fmla="*/ 3051533 w 3058748"/>
                <a:gd name="connsiteY3" fmla="*/ 972512 h 980758"/>
                <a:gd name="connsiteX4" fmla="*/ 3058748 w 3058748"/>
                <a:gd name="connsiteY4" fmla="*/ 980758 h 980758"/>
                <a:gd name="connsiteX5" fmla="*/ 2862391 w 3058748"/>
                <a:gd name="connsiteY5" fmla="*/ 959112 h 980758"/>
                <a:gd name="connsiteX6" fmla="*/ 2514513 w 3058748"/>
                <a:gd name="connsiteY6" fmla="*/ 920459 h 980758"/>
                <a:gd name="connsiteX7" fmla="*/ 2171789 w 3058748"/>
                <a:gd name="connsiteY7" fmla="*/ 882321 h 980758"/>
                <a:gd name="connsiteX8" fmla="*/ 2033668 w 3058748"/>
                <a:gd name="connsiteY8" fmla="*/ 868406 h 980758"/>
                <a:gd name="connsiteX9" fmla="*/ 1849680 w 3058748"/>
                <a:gd name="connsiteY9" fmla="*/ 814292 h 980758"/>
                <a:gd name="connsiteX10" fmla="*/ 832330 w 3058748"/>
                <a:gd name="connsiteY10" fmla="*/ 370039 h 980758"/>
                <a:gd name="connsiteX11" fmla="*/ 56176 w 3058748"/>
                <a:gd name="connsiteY11" fmla="*/ 30922 h 980758"/>
                <a:gd name="connsiteX12" fmla="*/ 0 w 3058748"/>
                <a:gd name="connsiteY12" fmla="*/ 0 h 980758"/>
                <a:gd name="connsiteX0" fmla="*/ 0 w 3058748"/>
                <a:gd name="connsiteY0" fmla="*/ 0 h 980758"/>
                <a:gd name="connsiteX1" fmla="*/ 1408519 w 3058748"/>
                <a:gd name="connsiteY1" fmla="*/ 269541 h 980758"/>
                <a:gd name="connsiteX2" fmla="*/ 1556947 w 3058748"/>
                <a:gd name="connsiteY2" fmla="*/ 327778 h 980758"/>
                <a:gd name="connsiteX3" fmla="*/ 3051533 w 3058748"/>
                <a:gd name="connsiteY3" fmla="*/ 972512 h 980758"/>
                <a:gd name="connsiteX4" fmla="*/ 3058748 w 3058748"/>
                <a:gd name="connsiteY4" fmla="*/ 980758 h 980758"/>
                <a:gd name="connsiteX5" fmla="*/ 2862391 w 3058748"/>
                <a:gd name="connsiteY5" fmla="*/ 959112 h 980758"/>
                <a:gd name="connsiteX6" fmla="*/ 2514513 w 3058748"/>
                <a:gd name="connsiteY6" fmla="*/ 920459 h 980758"/>
                <a:gd name="connsiteX7" fmla="*/ 2171789 w 3058748"/>
                <a:gd name="connsiteY7" fmla="*/ 882321 h 980758"/>
                <a:gd name="connsiteX8" fmla="*/ 2033668 w 3058748"/>
                <a:gd name="connsiteY8" fmla="*/ 868406 h 980758"/>
                <a:gd name="connsiteX9" fmla="*/ 1849680 w 3058748"/>
                <a:gd name="connsiteY9" fmla="*/ 814292 h 980758"/>
                <a:gd name="connsiteX10" fmla="*/ 56176 w 3058748"/>
                <a:gd name="connsiteY10" fmla="*/ 30922 h 980758"/>
                <a:gd name="connsiteX11" fmla="*/ 0 w 3058748"/>
                <a:gd name="connsiteY11" fmla="*/ 0 h 980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58748" h="980758">
                  <a:moveTo>
                    <a:pt x="0" y="0"/>
                  </a:moveTo>
                  <a:lnTo>
                    <a:pt x="1408519" y="269541"/>
                  </a:lnTo>
                  <a:cubicBezTo>
                    <a:pt x="1461087" y="279848"/>
                    <a:pt x="1507986" y="307163"/>
                    <a:pt x="1556947" y="327778"/>
                  </a:cubicBezTo>
                  <a:lnTo>
                    <a:pt x="3051533" y="972512"/>
                  </a:lnTo>
                  <a:cubicBezTo>
                    <a:pt x="3054625" y="974058"/>
                    <a:pt x="3058233" y="974573"/>
                    <a:pt x="3058748" y="980758"/>
                  </a:cubicBezTo>
                  <a:lnTo>
                    <a:pt x="2862391" y="959112"/>
                  </a:lnTo>
                  <a:lnTo>
                    <a:pt x="2514513" y="920459"/>
                  </a:lnTo>
                  <a:lnTo>
                    <a:pt x="2171789" y="882321"/>
                  </a:lnTo>
                  <a:cubicBezTo>
                    <a:pt x="2125920" y="877167"/>
                    <a:pt x="2080052" y="870468"/>
                    <a:pt x="2033668" y="868406"/>
                  </a:cubicBezTo>
                  <a:cubicBezTo>
                    <a:pt x="1967700" y="865314"/>
                    <a:pt x="1908948" y="840060"/>
                    <a:pt x="1849680" y="814292"/>
                  </a:cubicBezTo>
                  <a:lnTo>
                    <a:pt x="56176" y="30922"/>
                  </a:lnTo>
                  <a:cubicBezTo>
                    <a:pt x="36591" y="22676"/>
                    <a:pt x="17523" y="13400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513EF13E-7F3A-4C5D-B58B-04AE0382D321}"/>
                </a:ext>
              </a:extLst>
            </p:cNvPr>
            <p:cNvSpPr/>
            <p:nvPr/>
          </p:nvSpPr>
          <p:spPr>
            <a:xfrm>
              <a:off x="5316977" y="3342279"/>
              <a:ext cx="857389" cy="1266772"/>
            </a:xfrm>
            <a:custGeom>
              <a:avLst/>
              <a:gdLst>
                <a:gd name="connsiteX0" fmla="*/ 800377 w 800892"/>
                <a:gd name="connsiteY0" fmla="*/ 1183300 h 1183299"/>
                <a:gd name="connsiteX1" fmla="*/ 0 w 800892"/>
                <a:gd name="connsiteY1" fmla="*/ 1183300 h 1183299"/>
                <a:gd name="connsiteX2" fmla="*/ 0 w 800892"/>
                <a:gd name="connsiteY2" fmla="*/ 17007 h 1183299"/>
                <a:gd name="connsiteX3" fmla="*/ 17007 w 800892"/>
                <a:gd name="connsiteY3" fmla="*/ 0 h 1183299"/>
                <a:gd name="connsiteX4" fmla="*/ 783885 w 800892"/>
                <a:gd name="connsiteY4" fmla="*/ 0 h 1183299"/>
                <a:gd name="connsiteX5" fmla="*/ 800892 w 800892"/>
                <a:gd name="connsiteY5" fmla="*/ 17007 h 1183299"/>
                <a:gd name="connsiteX6" fmla="*/ 800892 w 800892"/>
                <a:gd name="connsiteY6" fmla="*/ 1183300 h 1183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00892" h="1183299">
                  <a:moveTo>
                    <a:pt x="800377" y="1183300"/>
                  </a:moveTo>
                  <a:lnTo>
                    <a:pt x="0" y="1183300"/>
                  </a:lnTo>
                  <a:lnTo>
                    <a:pt x="0" y="17007"/>
                  </a:lnTo>
                  <a:cubicBezTo>
                    <a:pt x="0" y="7731"/>
                    <a:pt x="7731" y="0"/>
                    <a:pt x="17007" y="0"/>
                  </a:cubicBezTo>
                  <a:lnTo>
                    <a:pt x="783885" y="0"/>
                  </a:lnTo>
                  <a:cubicBezTo>
                    <a:pt x="793161" y="0"/>
                    <a:pt x="800892" y="7731"/>
                    <a:pt x="800892" y="17007"/>
                  </a:cubicBezTo>
                  <a:lnTo>
                    <a:pt x="800892" y="118330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322B874C-540D-4EFF-9E36-37BEA4B0D542}"/>
                </a:ext>
              </a:extLst>
            </p:cNvPr>
            <p:cNvSpPr/>
            <p:nvPr/>
          </p:nvSpPr>
          <p:spPr>
            <a:xfrm>
              <a:off x="3842467" y="2248222"/>
              <a:ext cx="4464060" cy="2359849"/>
            </a:xfrm>
            <a:custGeom>
              <a:avLst/>
              <a:gdLst>
                <a:gd name="connsiteX0" fmla="*/ 55172 w 4464060"/>
                <a:gd name="connsiteY0" fmla="*/ 1912948 h 2359849"/>
                <a:gd name="connsiteX1" fmla="*/ 55172 w 4464060"/>
                <a:gd name="connsiteY1" fmla="*/ 1935569 h 2359849"/>
                <a:gd name="connsiteX2" fmla="*/ 462350 w 4464060"/>
                <a:gd name="connsiteY2" fmla="*/ 1935569 h 2359849"/>
                <a:gd name="connsiteX3" fmla="*/ 462350 w 4464060"/>
                <a:gd name="connsiteY3" fmla="*/ 1912948 h 2359849"/>
                <a:gd name="connsiteX4" fmla="*/ 3455487 w 4464060"/>
                <a:gd name="connsiteY4" fmla="*/ 1862741 h 2359849"/>
                <a:gd name="connsiteX5" fmla="*/ 3455487 w 4464060"/>
                <a:gd name="connsiteY5" fmla="*/ 1885362 h 2359849"/>
                <a:gd name="connsiteX6" fmla="*/ 3862664 w 4464060"/>
                <a:gd name="connsiteY6" fmla="*/ 1885362 h 2359849"/>
                <a:gd name="connsiteX7" fmla="*/ 3862664 w 4464060"/>
                <a:gd name="connsiteY7" fmla="*/ 1862741 h 2359849"/>
                <a:gd name="connsiteX8" fmla="*/ 0 w 4464060"/>
                <a:gd name="connsiteY8" fmla="*/ 1857223 h 2359849"/>
                <a:gd name="connsiteX9" fmla="*/ 55172 w 4464060"/>
                <a:gd name="connsiteY9" fmla="*/ 1857223 h 2359849"/>
                <a:gd name="connsiteX10" fmla="*/ 462350 w 4464060"/>
                <a:gd name="connsiteY10" fmla="*/ 1857223 h 2359849"/>
                <a:gd name="connsiteX11" fmla="*/ 517523 w 4464060"/>
                <a:gd name="connsiteY11" fmla="*/ 1857223 h 2359849"/>
                <a:gd name="connsiteX12" fmla="*/ 517523 w 4464060"/>
                <a:gd name="connsiteY12" fmla="*/ 1990190 h 2359849"/>
                <a:gd name="connsiteX13" fmla="*/ 462350 w 4464060"/>
                <a:gd name="connsiteY13" fmla="*/ 1990190 h 2359849"/>
                <a:gd name="connsiteX14" fmla="*/ 55172 w 4464060"/>
                <a:gd name="connsiteY14" fmla="*/ 1990190 h 2359849"/>
                <a:gd name="connsiteX15" fmla="*/ 0 w 4464060"/>
                <a:gd name="connsiteY15" fmla="*/ 1990190 h 2359849"/>
                <a:gd name="connsiteX16" fmla="*/ 0 w 4464060"/>
                <a:gd name="connsiteY16" fmla="*/ 1935017 h 2359849"/>
                <a:gd name="connsiteX17" fmla="*/ 0 w 4464060"/>
                <a:gd name="connsiteY17" fmla="*/ 1912396 h 2359849"/>
                <a:gd name="connsiteX18" fmla="*/ 3399762 w 4464060"/>
                <a:gd name="connsiteY18" fmla="*/ 1807568 h 2359849"/>
                <a:gd name="connsiteX19" fmla="*/ 3454935 w 4464060"/>
                <a:gd name="connsiteY19" fmla="*/ 1807568 h 2359849"/>
                <a:gd name="connsiteX20" fmla="*/ 3862113 w 4464060"/>
                <a:gd name="connsiteY20" fmla="*/ 1807568 h 2359849"/>
                <a:gd name="connsiteX21" fmla="*/ 3917285 w 4464060"/>
                <a:gd name="connsiteY21" fmla="*/ 1807568 h 2359849"/>
                <a:gd name="connsiteX22" fmla="*/ 3917285 w 4464060"/>
                <a:gd name="connsiteY22" fmla="*/ 1940535 h 2359849"/>
                <a:gd name="connsiteX23" fmla="*/ 3862113 w 4464060"/>
                <a:gd name="connsiteY23" fmla="*/ 1940535 h 2359849"/>
                <a:gd name="connsiteX24" fmla="*/ 3454935 w 4464060"/>
                <a:gd name="connsiteY24" fmla="*/ 1940535 h 2359849"/>
                <a:gd name="connsiteX25" fmla="*/ 3399762 w 4464060"/>
                <a:gd name="connsiteY25" fmla="*/ 1940535 h 2359849"/>
                <a:gd name="connsiteX26" fmla="*/ 3399762 w 4464060"/>
                <a:gd name="connsiteY26" fmla="*/ 1885362 h 2359849"/>
                <a:gd name="connsiteX27" fmla="*/ 3399762 w 4464060"/>
                <a:gd name="connsiteY27" fmla="*/ 1862741 h 2359849"/>
                <a:gd name="connsiteX28" fmla="*/ 1107322 w 4464060"/>
                <a:gd name="connsiteY28" fmla="*/ 1806463 h 2359849"/>
                <a:gd name="connsiteX29" fmla="*/ 877251 w 4464060"/>
                <a:gd name="connsiteY29" fmla="*/ 2305228 h 2359849"/>
                <a:gd name="connsiteX30" fmla="*/ 1337393 w 4464060"/>
                <a:gd name="connsiteY30" fmla="*/ 2305228 h 2359849"/>
                <a:gd name="connsiteX31" fmla="*/ 2732720 w 4464060"/>
                <a:gd name="connsiteY31" fmla="*/ 1797635 h 2359849"/>
                <a:gd name="connsiteX32" fmla="*/ 2502649 w 4464060"/>
                <a:gd name="connsiteY32" fmla="*/ 2296400 h 2359849"/>
                <a:gd name="connsiteX33" fmla="*/ 2962791 w 4464060"/>
                <a:gd name="connsiteY33" fmla="*/ 2296400 h 2359849"/>
                <a:gd name="connsiteX34" fmla="*/ 307313 w 4464060"/>
                <a:gd name="connsiteY34" fmla="*/ 1385494 h 2359849"/>
                <a:gd name="connsiteX35" fmla="*/ 307313 w 4464060"/>
                <a:gd name="connsiteY35" fmla="*/ 1774465 h 2359849"/>
                <a:gd name="connsiteX36" fmla="*/ 462350 w 4464060"/>
                <a:gd name="connsiteY36" fmla="*/ 1774465 h 2359849"/>
                <a:gd name="connsiteX37" fmla="*/ 462350 w 4464060"/>
                <a:gd name="connsiteY37" fmla="*/ 1385494 h 2359849"/>
                <a:gd name="connsiteX38" fmla="*/ 55172 w 4464060"/>
                <a:gd name="connsiteY38" fmla="*/ 1385494 h 2359849"/>
                <a:gd name="connsiteX39" fmla="*/ 55172 w 4464060"/>
                <a:gd name="connsiteY39" fmla="*/ 1774465 h 2359849"/>
                <a:gd name="connsiteX40" fmla="*/ 252140 w 4464060"/>
                <a:gd name="connsiteY40" fmla="*/ 1774465 h 2359849"/>
                <a:gd name="connsiteX41" fmla="*/ 252140 w 4464060"/>
                <a:gd name="connsiteY41" fmla="*/ 1385494 h 2359849"/>
                <a:gd name="connsiteX42" fmla="*/ 3707075 w 4464060"/>
                <a:gd name="connsiteY42" fmla="*/ 1335839 h 2359849"/>
                <a:gd name="connsiteX43" fmla="*/ 3707075 w 4464060"/>
                <a:gd name="connsiteY43" fmla="*/ 1724809 h 2359849"/>
                <a:gd name="connsiteX44" fmla="*/ 3862111 w 4464060"/>
                <a:gd name="connsiteY44" fmla="*/ 1724809 h 2359849"/>
                <a:gd name="connsiteX45" fmla="*/ 3862111 w 4464060"/>
                <a:gd name="connsiteY45" fmla="*/ 1335839 h 2359849"/>
                <a:gd name="connsiteX46" fmla="*/ 3455486 w 4464060"/>
                <a:gd name="connsiteY46" fmla="*/ 1335839 h 2359849"/>
                <a:gd name="connsiteX47" fmla="*/ 3455486 w 4464060"/>
                <a:gd name="connsiteY47" fmla="*/ 1724809 h 2359849"/>
                <a:gd name="connsiteX48" fmla="*/ 3652454 w 4464060"/>
                <a:gd name="connsiteY48" fmla="*/ 1724809 h 2359849"/>
                <a:gd name="connsiteX49" fmla="*/ 3652454 w 4464060"/>
                <a:gd name="connsiteY49" fmla="*/ 1335839 h 2359849"/>
                <a:gd name="connsiteX50" fmla="*/ 551 w 4464060"/>
                <a:gd name="connsiteY50" fmla="*/ 1330321 h 2359849"/>
                <a:gd name="connsiteX51" fmla="*/ 517522 w 4464060"/>
                <a:gd name="connsiteY51" fmla="*/ 1330321 h 2359849"/>
                <a:gd name="connsiteX52" fmla="*/ 517522 w 4464060"/>
                <a:gd name="connsiteY52" fmla="*/ 1333080 h 2359849"/>
                <a:gd name="connsiteX53" fmla="*/ 518074 w 4464060"/>
                <a:gd name="connsiteY53" fmla="*/ 1829637 h 2359849"/>
                <a:gd name="connsiteX54" fmla="*/ 462901 w 4464060"/>
                <a:gd name="connsiteY54" fmla="*/ 1829637 h 2359849"/>
                <a:gd name="connsiteX55" fmla="*/ 307865 w 4464060"/>
                <a:gd name="connsiteY55" fmla="*/ 1829637 h 2359849"/>
                <a:gd name="connsiteX56" fmla="*/ 252692 w 4464060"/>
                <a:gd name="connsiteY56" fmla="*/ 1829637 h 2359849"/>
                <a:gd name="connsiteX57" fmla="*/ 55723 w 4464060"/>
                <a:gd name="connsiteY57" fmla="*/ 1829637 h 2359849"/>
                <a:gd name="connsiteX58" fmla="*/ 551 w 4464060"/>
                <a:gd name="connsiteY58" fmla="*/ 1829637 h 2359849"/>
                <a:gd name="connsiteX59" fmla="*/ 551 w 4464060"/>
                <a:gd name="connsiteY59" fmla="*/ 1774465 h 2359849"/>
                <a:gd name="connsiteX60" fmla="*/ 551 w 4464060"/>
                <a:gd name="connsiteY60" fmla="*/ 1385494 h 2359849"/>
                <a:gd name="connsiteX61" fmla="*/ 551 w 4464060"/>
                <a:gd name="connsiteY61" fmla="*/ 1333080 h 2359849"/>
                <a:gd name="connsiteX62" fmla="*/ 3400313 w 4464060"/>
                <a:gd name="connsiteY62" fmla="*/ 1280114 h 2359849"/>
                <a:gd name="connsiteX63" fmla="*/ 3917285 w 4464060"/>
                <a:gd name="connsiteY63" fmla="*/ 1280114 h 2359849"/>
                <a:gd name="connsiteX64" fmla="*/ 3917285 w 4464060"/>
                <a:gd name="connsiteY64" fmla="*/ 1282873 h 2359849"/>
                <a:gd name="connsiteX65" fmla="*/ 3917836 w 4464060"/>
                <a:gd name="connsiteY65" fmla="*/ 1779430 h 2359849"/>
                <a:gd name="connsiteX66" fmla="*/ 3862664 w 4464060"/>
                <a:gd name="connsiteY66" fmla="*/ 1779430 h 2359849"/>
                <a:gd name="connsiteX67" fmla="*/ 3707627 w 4464060"/>
                <a:gd name="connsiteY67" fmla="*/ 1779430 h 2359849"/>
                <a:gd name="connsiteX68" fmla="*/ 3652454 w 4464060"/>
                <a:gd name="connsiteY68" fmla="*/ 1779430 h 2359849"/>
                <a:gd name="connsiteX69" fmla="*/ 3455486 w 4464060"/>
                <a:gd name="connsiteY69" fmla="*/ 1779430 h 2359849"/>
                <a:gd name="connsiteX70" fmla="*/ 3400313 w 4464060"/>
                <a:gd name="connsiteY70" fmla="*/ 1779430 h 2359849"/>
                <a:gd name="connsiteX71" fmla="*/ 3400313 w 4464060"/>
                <a:gd name="connsiteY71" fmla="*/ 1724258 h 2359849"/>
                <a:gd name="connsiteX72" fmla="*/ 3400313 w 4464060"/>
                <a:gd name="connsiteY72" fmla="*/ 1335287 h 2359849"/>
                <a:gd name="connsiteX73" fmla="*/ 3400313 w 4464060"/>
                <a:gd name="connsiteY73" fmla="*/ 1282873 h 2359849"/>
                <a:gd name="connsiteX74" fmla="*/ 3962366 w 4464060"/>
                <a:gd name="connsiteY74" fmla="*/ 1255337 h 2359849"/>
                <a:gd name="connsiteX75" fmla="*/ 4461131 w 4464060"/>
                <a:gd name="connsiteY75" fmla="*/ 1255337 h 2359849"/>
                <a:gd name="connsiteX76" fmla="*/ 4461131 w 4464060"/>
                <a:gd name="connsiteY76" fmla="*/ 1255613 h 2359849"/>
                <a:gd name="connsiteX77" fmla="*/ 4464060 w 4464060"/>
                <a:gd name="connsiteY77" fmla="*/ 1255613 h 2359849"/>
                <a:gd name="connsiteX78" fmla="*/ 4464060 w 4464060"/>
                <a:gd name="connsiteY78" fmla="*/ 2337557 h 2359849"/>
                <a:gd name="connsiteX79" fmla="*/ 4408887 w 4464060"/>
                <a:gd name="connsiteY79" fmla="*/ 2337557 h 2359849"/>
                <a:gd name="connsiteX80" fmla="*/ 4408887 w 4464060"/>
                <a:gd name="connsiteY80" fmla="*/ 1310511 h 2359849"/>
                <a:gd name="connsiteX81" fmla="*/ 4017711 w 4464060"/>
                <a:gd name="connsiteY81" fmla="*/ 1310511 h 2359849"/>
                <a:gd name="connsiteX82" fmla="*/ 4017711 w 4464060"/>
                <a:gd name="connsiteY82" fmla="*/ 2337557 h 2359849"/>
                <a:gd name="connsiteX83" fmla="*/ 3962537 w 4464060"/>
                <a:gd name="connsiteY83" fmla="*/ 2337557 h 2359849"/>
                <a:gd name="connsiteX84" fmla="*/ 3962537 w 4464060"/>
                <a:gd name="connsiteY84" fmla="*/ 1310511 h 2359849"/>
                <a:gd name="connsiteX85" fmla="*/ 3962366 w 4464060"/>
                <a:gd name="connsiteY85" fmla="*/ 1310511 h 2359849"/>
                <a:gd name="connsiteX86" fmla="*/ 839181 w 4464060"/>
                <a:gd name="connsiteY86" fmla="*/ 1225492 h 2359849"/>
                <a:gd name="connsiteX87" fmla="*/ 839181 w 4464060"/>
                <a:gd name="connsiteY87" fmla="*/ 2255021 h 2359849"/>
                <a:gd name="connsiteX88" fmla="*/ 1076978 w 4464060"/>
                <a:gd name="connsiteY88" fmla="*/ 1740256 h 2359849"/>
                <a:gd name="connsiteX89" fmla="*/ 1375463 w 4464060"/>
                <a:gd name="connsiteY89" fmla="*/ 1224940 h 2359849"/>
                <a:gd name="connsiteX90" fmla="*/ 1137668 w 4464060"/>
                <a:gd name="connsiteY90" fmla="*/ 1740256 h 2359849"/>
                <a:gd name="connsiteX91" fmla="*/ 1375463 w 4464060"/>
                <a:gd name="connsiteY91" fmla="*/ 2255021 h 2359849"/>
                <a:gd name="connsiteX92" fmla="*/ 3000861 w 4464060"/>
                <a:gd name="connsiteY92" fmla="*/ 1216664 h 2359849"/>
                <a:gd name="connsiteX93" fmla="*/ 2763066 w 4464060"/>
                <a:gd name="connsiteY93" fmla="*/ 1731980 h 2359849"/>
                <a:gd name="connsiteX94" fmla="*/ 3000861 w 4464060"/>
                <a:gd name="connsiteY94" fmla="*/ 2246744 h 2359849"/>
                <a:gd name="connsiteX95" fmla="*/ 2464579 w 4464060"/>
                <a:gd name="connsiteY95" fmla="*/ 1216664 h 2359849"/>
                <a:gd name="connsiteX96" fmla="*/ 2464579 w 4464060"/>
                <a:gd name="connsiteY96" fmla="*/ 2246744 h 2359849"/>
                <a:gd name="connsiteX97" fmla="*/ 2702376 w 4464060"/>
                <a:gd name="connsiteY97" fmla="*/ 1731980 h 2359849"/>
                <a:gd name="connsiteX98" fmla="*/ 879457 w 4464060"/>
                <a:gd name="connsiteY98" fmla="*/ 1180802 h 2359849"/>
                <a:gd name="connsiteX99" fmla="*/ 1107322 w 4464060"/>
                <a:gd name="connsiteY99" fmla="*/ 1674600 h 2359849"/>
                <a:gd name="connsiteX100" fmla="*/ 1335187 w 4464060"/>
                <a:gd name="connsiteY100" fmla="*/ 1180802 h 2359849"/>
                <a:gd name="connsiteX101" fmla="*/ 2504855 w 4464060"/>
                <a:gd name="connsiteY101" fmla="*/ 1172525 h 2359849"/>
                <a:gd name="connsiteX102" fmla="*/ 2732720 w 4464060"/>
                <a:gd name="connsiteY102" fmla="*/ 1666324 h 2359849"/>
                <a:gd name="connsiteX103" fmla="*/ 2960585 w 4464060"/>
                <a:gd name="connsiteY103" fmla="*/ 1172525 h 2359849"/>
                <a:gd name="connsiteX104" fmla="*/ 784560 w 4464060"/>
                <a:gd name="connsiteY104" fmla="*/ 1122318 h 2359849"/>
                <a:gd name="connsiteX105" fmla="*/ 1430636 w 4464060"/>
                <a:gd name="connsiteY105" fmla="*/ 1122318 h 2359849"/>
                <a:gd name="connsiteX106" fmla="*/ 1430636 w 4464060"/>
                <a:gd name="connsiteY106" fmla="*/ 2356539 h 2359849"/>
                <a:gd name="connsiteX107" fmla="*/ 1428429 w 4464060"/>
                <a:gd name="connsiteY107" fmla="*/ 2356539 h 2359849"/>
                <a:gd name="connsiteX108" fmla="*/ 1428429 w 4464060"/>
                <a:gd name="connsiteY108" fmla="*/ 2359849 h 2359849"/>
                <a:gd name="connsiteX109" fmla="*/ 784560 w 4464060"/>
                <a:gd name="connsiteY109" fmla="*/ 2359849 h 2359849"/>
                <a:gd name="connsiteX110" fmla="*/ 784560 w 4464060"/>
                <a:gd name="connsiteY110" fmla="*/ 2304677 h 2359849"/>
                <a:gd name="connsiteX111" fmla="*/ 784560 w 4464060"/>
                <a:gd name="connsiteY111" fmla="*/ 1180802 h 2359849"/>
                <a:gd name="connsiteX112" fmla="*/ 784560 w 4464060"/>
                <a:gd name="connsiteY112" fmla="*/ 1125628 h 2359849"/>
                <a:gd name="connsiteX113" fmla="*/ 2409958 w 4464060"/>
                <a:gd name="connsiteY113" fmla="*/ 1113490 h 2359849"/>
                <a:gd name="connsiteX114" fmla="*/ 3056034 w 4464060"/>
                <a:gd name="connsiteY114" fmla="*/ 1113490 h 2359849"/>
                <a:gd name="connsiteX115" fmla="*/ 3056034 w 4464060"/>
                <a:gd name="connsiteY115" fmla="*/ 2347711 h 2359849"/>
                <a:gd name="connsiteX116" fmla="*/ 3053827 w 4464060"/>
                <a:gd name="connsiteY116" fmla="*/ 2347711 h 2359849"/>
                <a:gd name="connsiteX117" fmla="*/ 3053827 w 4464060"/>
                <a:gd name="connsiteY117" fmla="*/ 2351021 h 2359849"/>
                <a:gd name="connsiteX118" fmla="*/ 2409958 w 4464060"/>
                <a:gd name="connsiteY118" fmla="*/ 2351021 h 2359849"/>
                <a:gd name="connsiteX119" fmla="*/ 2409958 w 4464060"/>
                <a:gd name="connsiteY119" fmla="*/ 2295849 h 2359849"/>
                <a:gd name="connsiteX120" fmla="*/ 2409958 w 4464060"/>
                <a:gd name="connsiteY120" fmla="*/ 1171974 h 2359849"/>
                <a:gd name="connsiteX121" fmla="*/ 2409958 w 4464060"/>
                <a:gd name="connsiteY121" fmla="*/ 1116800 h 2359849"/>
                <a:gd name="connsiteX122" fmla="*/ 3275652 w 4464060"/>
                <a:gd name="connsiteY122" fmla="*/ 1048712 h 2359849"/>
                <a:gd name="connsiteX123" fmla="*/ 3275820 w 4464060"/>
                <a:gd name="connsiteY123" fmla="*/ 1074092 h 2359849"/>
                <a:gd name="connsiteX124" fmla="*/ 579514 w 4464060"/>
                <a:gd name="connsiteY124" fmla="*/ 1091963 h 2359849"/>
                <a:gd name="connsiteX125" fmla="*/ 579346 w 4464060"/>
                <a:gd name="connsiteY125" fmla="*/ 1066584 h 2359849"/>
                <a:gd name="connsiteX126" fmla="*/ 2151132 w 4464060"/>
                <a:gd name="connsiteY126" fmla="*/ 574370 h 2359849"/>
                <a:gd name="connsiteX127" fmla="*/ 1995946 w 4464060"/>
                <a:gd name="connsiteY127" fmla="*/ 942653 h 2359849"/>
                <a:gd name="connsiteX128" fmla="*/ 2306319 w 4464060"/>
                <a:gd name="connsiteY128" fmla="*/ 942653 h 2359849"/>
                <a:gd name="connsiteX129" fmla="*/ 1664155 w 4464060"/>
                <a:gd name="connsiteY129" fmla="*/ 574135 h 2359849"/>
                <a:gd name="connsiteX130" fmla="*/ 1508872 w 4464060"/>
                <a:gd name="connsiteY130" fmla="*/ 942648 h 2359849"/>
                <a:gd name="connsiteX131" fmla="*/ 1819438 w 4464060"/>
                <a:gd name="connsiteY131" fmla="*/ 942648 h 2359849"/>
                <a:gd name="connsiteX132" fmla="*/ 1498271 w 4464060"/>
                <a:gd name="connsiteY132" fmla="*/ 180466 h 2359849"/>
                <a:gd name="connsiteX133" fmla="*/ 1498271 w 4464060"/>
                <a:gd name="connsiteY133" fmla="*/ 825725 h 2359849"/>
                <a:gd name="connsiteX134" fmla="*/ 1634220 w 4464060"/>
                <a:gd name="connsiteY134" fmla="*/ 503095 h 2359849"/>
                <a:gd name="connsiteX135" fmla="*/ 1985125 w 4464060"/>
                <a:gd name="connsiteY135" fmla="*/ 180409 h 2359849"/>
                <a:gd name="connsiteX136" fmla="*/ 1985125 w 4464060"/>
                <a:gd name="connsiteY136" fmla="*/ 826252 h 2359849"/>
                <a:gd name="connsiteX137" fmla="*/ 2121197 w 4464060"/>
                <a:gd name="connsiteY137" fmla="*/ 503330 h 2359849"/>
                <a:gd name="connsiteX138" fmla="*/ 2318370 w 4464060"/>
                <a:gd name="connsiteY138" fmla="*/ 177486 h 2359849"/>
                <a:gd name="connsiteX139" fmla="*/ 2181066 w 4464060"/>
                <a:gd name="connsiteY139" fmla="*/ 503331 h 2359849"/>
                <a:gd name="connsiteX140" fmla="*/ 2318370 w 4464060"/>
                <a:gd name="connsiteY140" fmla="*/ 829175 h 2359849"/>
                <a:gd name="connsiteX141" fmla="*/ 1831514 w 4464060"/>
                <a:gd name="connsiteY141" fmla="*/ 176964 h 2359849"/>
                <a:gd name="connsiteX142" fmla="*/ 1694089 w 4464060"/>
                <a:gd name="connsiteY142" fmla="*/ 503096 h 2359849"/>
                <a:gd name="connsiteX143" fmla="*/ 1831514 w 4464060"/>
                <a:gd name="connsiteY143" fmla="*/ 829228 h 2359849"/>
                <a:gd name="connsiteX144" fmla="*/ 1992223 w 4464060"/>
                <a:gd name="connsiteY144" fmla="*/ 55174 h 2359849"/>
                <a:gd name="connsiteX145" fmla="*/ 2151132 w 4464060"/>
                <a:gd name="connsiteY145" fmla="*/ 432291 h 2359849"/>
                <a:gd name="connsiteX146" fmla="*/ 2310041 w 4464060"/>
                <a:gd name="connsiteY146" fmla="*/ 55174 h 2359849"/>
                <a:gd name="connsiteX147" fmla="*/ 1505345 w 4464060"/>
                <a:gd name="connsiteY147" fmla="*/ 55173 h 2359849"/>
                <a:gd name="connsiteX148" fmla="*/ 1664155 w 4464060"/>
                <a:gd name="connsiteY148" fmla="*/ 432056 h 2359849"/>
                <a:gd name="connsiteX149" fmla="*/ 1822965 w 4464060"/>
                <a:gd name="connsiteY149" fmla="*/ 55173 h 2359849"/>
                <a:gd name="connsiteX150" fmla="*/ 1930001 w 4464060"/>
                <a:gd name="connsiteY150" fmla="*/ 0 h 2359849"/>
                <a:gd name="connsiteX151" fmla="*/ 2373592 w 4464060"/>
                <a:gd name="connsiteY151" fmla="*/ 0 h 2359849"/>
                <a:gd name="connsiteX152" fmla="*/ 2373592 w 4464060"/>
                <a:gd name="connsiteY152" fmla="*/ 55174 h 2359849"/>
                <a:gd name="connsiteX153" fmla="*/ 2373543 w 4464060"/>
                <a:gd name="connsiteY153" fmla="*/ 55174 h 2359849"/>
                <a:gd name="connsiteX154" fmla="*/ 2373543 w 4464060"/>
                <a:gd name="connsiteY154" fmla="*/ 942653 h 2359849"/>
                <a:gd name="connsiteX155" fmla="*/ 2373845 w 4464060"/>
                <a:gd name="connsiteY155" fmla="*/ 942653 h 2359849"/>
                <a:gd name="connsiteX156" fmla="*/ 2373845 w 4464060"/>
                <a:gd name="connsiteY156" fmla="*/ 997827 h 2359849"/>
                <a:gd name="connsiteX157" fmla="*/ 1930254 w 4464060"/>
                <a:gd name="connsiteY157" fmla="*/ 997827 h 2359849"/>
                <a:gd name="connsiteX158" fmla="*/ 1930254 w 4464060"/>
                <a:gd name="connsiteY158" fmla="*/ 997628 h 2359849"/>
                <a:gd name="connsiteX159" fmla="*/ 1929951 w 4464060"/>
                <a:gd name="connsiteY159" fmla="*/ 997628 h 2359849"/>
                <a:gd name="connsiteX160" fmla="*/ 1929951 w 4464060"/>
                <a:gd name="connsiteY160" fmla="*/ 6720 h 2359849"/>
                <a:gd name="connsiteX161" fmla="*/ 1930001 w 4464060"/>
                <a:gd name="connsiteY161" fmla="*/ 6720 h 2359849"/>
                <a:gd name="connsiteX162" fmla="*/ 1443020 w 4464060"/>
                <a:gd name="connsiteY162" fmla="*/ 0 h 2359849"/>
                <a:gd name="connsiteX163" fmla="*/ 1886611 w 4464060"/>
                <a:gd name="connsiteY163" fmla="*/ 0 h 2359849"/>
                <a:gd name="connsiteX164" fmla="*/ 1886611 w 4464060"/>
                <a:gd name="connsiteY164" fmla="*/ 6837 h 2359849"/>
                <a:gd name="connsiteX165" fmla="*/ 1886687 w 4464060"/>
                <a:gd name="connsiteY165" fmla="*/ 6837 h 2359849"/>
                <a:gd name="connsiteX166" fmla="*/ 1886687 w 4464060"/>
                <a:gd name="connsiteY166" fmla="*/ 942648 h 2359849"/>
                <a:gd name="connsiteX167" fmla="*/ 1886869 w 4464060"/>
                <a:gd name="connsiteY167" fmla="*/ 942648 h 2359849"/>
                <a:gd name="connsiteX168" fmla="*/ 1886869 w 4464060"/>
                <a:gd name="connsiteY168" fmla="*/ 997821 h 2359849"/>
                <a:gd name="connsiteX169" fmla="*/ 1443278 w 4464060"/>
                <a:gd name="connsiteY169" fmla="*/ 997821 h 2359849"/>
                <a:gd name="connsiteX170" fmla="*/ 1443278 w 4464060"/>
                <a:gd name="connsiteY170" fmla="*/ 997745 h 2359849"/>
                <a:gd name="connsiteX171" fmla="*/ 1443097 w 4464060"/>
                <a:gd name="connsiteY171" fmla="*/ 997745 h 2359849"/>
                <a:gd name="connsiteX172" fmla="*/ 1443097 w 4464060"/>
                <a:gd name="connsiteY172" fmla="*/ 55173 h 2359849"/>
                <a:gd name="connsiteX173" fmla="*/ 1443020 w 4464060"/>
                <a:gd name="connsiteY173" fmla="*/ 55173 h 2359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</a:cxnLst>
              <a:rect l="l" t="t" r="r" b="b"/>
              <a:pathLst>
                <a:path w="4464060" h="2359849">
                  <a:moveTo>
                    <a:pt x="55172" y="1912948"/>
                  </a:moveTo>
                  <a:lnTo>
                    <a:pt x="55172" y="1935569"/>
                  </a:lnTo>
                  <a:lnTo>
                    <a:pt x="462350" y="1935569"/>
                  </a:lnTo>
                  <a:lnTo>
                    <a:pt x="462350" y="1912948"/>
                  </a:lnTo>
                  <a:close/>
                  <a:moveTo>
                    <a:pt x="3455487" y="1862741"/>
                  </a:moveTo>
                  <a:lnTo>
                    <a:pt x="3455487" y="1885362"/>
                  </a:lnTo>
                  <a:lnTo>
                    <a:pt x="3862664" y="1885362"/>
                  </a:lnTo>
                  <a:lnTo>
                    <a:pt x="3862664" y="1862741"/>
                  </a:lnTo>
                  <a:close/>
                  <a:moveTo>
                    <a:pt x="0" y="1857223"/>
                  </a:moveTo>
                  <a:lnTo>
                    <a:pt x="55172" y="1857223"/>
                  </a:lnTo>
                  <a:lnTo>
                    <a:pt x="462350" y="1857223"/>
                  </a:lnTo>
                  <a:lnTo>
                    <a:pt x="517523" y="1857223"/>
                  </a:lnTo>
                  <a:lnTo>
                    <a:pt x="517523" y="1990190"/>
                  </a:lnTo>
                  <a:lnTo>
                    <a:pt x="462350" y="1990190"/>
                  </a:lnTo>
                  <a:lnTo>
                    <a:pt x="55172" y="1990190"/>
                  </a:lnTo>
                  <a:lnTo>
                    <a:pt x="0" y="1990190"/>
                  </a:lnTo>
                  <a:lnTo>
                    <a:pt x="0" y="1935017"/>
                  </a:lnTo>
                  <a:lnTo>
                    <a:pt x="0" y="1912396"/>
                  </a:lnTo>
                  <a:close/>
                  <a:moveTo>
                    <a:pt x="3399762" y="1807568"/>
                  </a:moveTo>
                  <a:lnTo>
                    <a:pt x="3454935" y="1807568"/>
                  </a:lnTo>
                  <a:lnTo>
                    <a:pt x="3862113" y="1807568"/>
                  </a:lnTo>
                  <a:lnTo>
                    <a:pt x="3917285" y="1807568"/>
                  </a:lnTo>
                  <a:lnTo>
                    <a:pt x="3917285" y="1940535"/>
                  </a:lnTo>
                  <a:lnTo>
                    <a:pt x="3862113" y="1940535"/>
                  </a:lnTo>
                  <a:lnTo>
                    <a:pt x="3454935" y="1940535"/>
                  </a:lnTo>
                  <a:lnTo>
                    <a:pt x="3399762" y="1940535"/>
                  </a:lnTo>
                  <a:lnTo>
                    <a:pt x="3399762" y="1885362"/>
                  </a:lnTo>
                  <a:lnTo>
                    <a:pt x="3399762" y="1862741"/>
                  </a:lnTo>
                  <a:close/>
                  <a:moveTo>
                    <a:pt x="1107322" y="1806463"/>
                  </a:moveTo>
                  <a:lnTo>
                    <a:pt x="877251" y="2305228"/>
                  </a:lnTo>
                  <a:lnTo>
                    <a:pt x="1337393" y="2305228"/>
                  </a:lnTo>
                  <a:close/>
                  <a:moveTo>
                    <a:pt x="2732720" y="1797635"/>
                  </a:moveTo>
                  <a:lnTo>
                    <a:pt x="2502649" y="2296400"/>
                  </a:lnTo>
                  <a:lnTo>
                    <a:pt x="2962791" y="2296400"/>
                  </a:lnTo>
                  <a:close/>
                  <a:moveTo>
                    <a:pt x="307313" y="1385494"/>
                  </a:moveTo>
                  <a:lnTo>
                    <a:pt x="307313" y="1774465"/>
                  </a:lnTo>
                  <a:lnTo>
                    <a:pt x="462350" y="1774465"/>
                  </a:lnTo>
                  <a:lnTo>
                    <a:pt x="462350" y="1385494"/>
                  </a:lnTo>
                  <a:close/>
                  <a:moveTo>
                    <a:pt x="55172" y="1385494"/>
                  </a:moveTo>
                  <a:lnTo>
                    <a:pt x="55172" y="1774465"/>
                  </a:lnTo>
                  <a:lnTo>
                    <a:pt x="252140" y="1774465"/>
                  </a:lnTo>
                  <a:lnTo>
                    <a:pt x="252140" y="1385494"/>
                  </a:lnTo>
                  <a:close/>
                  <a:moveTo>
                    <a:pt x="3707075" y="1335839"/>
                  </a:moveTo>
                  <a:lnTo>
                    <a:pt x="3707075" y="1724809"/>
                  </a:lnTo>
                  <a:lnTo>
                    <a:pt x="3862111" y="1724809"/>
                  </a:lnTo>
                  <a:lnTo>
                    <a:pt x="3862111" y="1335839"/>
                  </a:lnTo>
                  <a:close/>
                  <a:moveTo>
                    <a:pt x="3455486" y="1335839"/>
                  </a:moveTo>
                  <a:lnTo>
                    <a:pt x="3455486" y="1724809"/>
                  </a:lnTo>
                  <a:lnTo>
                    <a:pt x="3652454" y="1724809"/>
                  </a:lnTo>
                  <a:lnTo>
                    <a:pt x="3652454" y="1335839"/>
                  </a:lnTo>
                  <a:close/>
                  <a:moveTo>
                    <a:pt x="551" y="1330321"/>
                  </a:moveTo>
                  <a:lnTo>
                    <a:pt x="517522" y="1330321"/>
                  </a:lnTo>
                  <a:lnTo>
                    <a:pt x="517522" y="1333080"/>
                  </a:lnTo>
                  <a:lnTo>
                    <a:pt x="518074" y="1829637"/>
                  </a:lnTo>
                  <a:lnTo>
                    <a:pt x="462901" y="1829637"/>
                  </a:lnTo>
                  <a:lnTo>
                    <a:pt x="307865" y="1829637"/>
                  </a:lnTo>
                  <a:lnTo>
                    <a:pt x="252692" y="1829637"/>
                  </a:lnTo>
                  <a:lnTo>
                    <a:pt x="55723" y="1829637"/>
                  </a:lnTo>
                  <a:lnTo>
                    <a:pt x="551" y="1829637"/>
                  </a:lnTo>
                  <a:lnTo>
                    <a:pt x="551" y="1774465"/>
                  </a:lnTo>
                  <a:lnTo>
                    <a:pt x="551" y="1385494"/>
                  </a:lnTo>
                  <a:lnTo>
                    <a:pt x="551" y="1333080"/>
                  </a:lnTo>
                  <a:close/>
                  <a:moveTo>
                    <a:pt x="3400313" y="1280114"/>
                  </a:moveTo>
                  <a:lnTo>
                    <a:pt x="3917285" y="1280114"/>
                  </a:lnTo>
                  <a:lnTo>
                    <a:pt x="3917285" y="1282873"/>
                  </a:lnTo>
                  <a:lnTo>
                    <a:pt x="3917836" y="1779430"/>
                  </a:lnTo>
                  <a:lnTo>
                    <a:pt x="3862664" y="1779430"/>
                  </a:lnTo>
                  <a:lnTo>
                    <a:pt x="3707627" y="1779430"/>
                  </a:lnTo>
                  <a:lnTo>
                    <a:pt x="3652454" y="1779430"/>
                  </a:lnTo>
                  <a:lnTo>
                    <a:pt x="3455486" y="1779430"/>
                  </a:lnTo>
                  <a:lnTo>
                    <a:pt x="3400313" y="1779430"/>
                  </a:lnTo>
                  <a:lnTo>
                    <a:pt x="3400313" y="1724258"/>
                  </a:lnTo>
                  <a:lnTo>
                    <a:pt x="3400313" y="1335287"/>
                  </a:lnTo>
                  <a:lnTo>
                    <a:pt x="3400313" y="1282873"/>
                  </a:lnTo>
                  <a:close/>
                  <a:moveTo>
                    <a:pt x="3962366" y="1255337"/>
                  </a:moveTo>
                  <a:lnTo>
                    <a:pt x="4461131" y="1255337"/>
                  </a:lnTo>
                  <a:lnTo>
                    <a:pt x="4461131" y="1255613"/>
                  </a:lnTo>
                  <a:lnTo>
                    <a:pt x="4464060" y="1255613"/>
                  </a:lnTo>
                  <a:lnTo>
                    <a:pt x="4464060" y="2337557"/>
                  </a:lnTo>
                  <a:lnTo>
                    <a:pt x="4408887" y="2337557"/>
                  </a:lnTo>
                  <a:lnTo>
                    <a:pt x="4408887" y="1310511"/>
                  </a:lnTo>
                  <a:lnTo>
                    <a:pt x="4017711" y="1310511"/>
                  </a:lnTo>
                  <a:lnTo>
                    <a:pt x="4017711" y="2337557"/>
                  </a:lnTo>
                  <a:lnTo>
                    <a:pt x="3962537" y="2337557"/>
                  </a:lnTo>
                  <a:lnTo>
                    <a:pt x="3962537" y="1310511"/>
                  </a:lnTo>
                  <a:lnTo>
                    <a:pt x="3962366" y="1310511"/>
                  </a:lnTo>
                  <a:close/>
                  <a:moveTo>
                    <a:pt x="839181" y="1225492"/>
                  </a:moveTo>
                  <a:lnTo>
                    <a:pt x="839181" y="2255021"/>
                  </a:lnTo>
                  <a:lnTo>
                    <a:pt x="1076978" y="1740256"/>
                  </a:lnTo>
                  <a:close/>
                  <a:moveTo>
                    <a:pt x="1375463" y="1224940"/>
                  </a:moveTo>
                  <a:lnTo>
                    <a:pt x="1137668" y="1740256"/>
                  </a:lnTo>
                  <a:lnTo>
                    <a:pt x="1375463" y="2255021"/>
                  </a:lnTo>
                  <a:close/>
                  <a:moveTo>
                    <a:pt x="3000861" y="1216664"/>
                  </a:moveTo>
                  <a:lnTo>
                    <a:pt x="2763066" y="1731980"/>
                  </a:lnTo>
                  <a:lnTo>
                    <a:pt x="3000861" y="2246744"/>
                  </a:lnTo>
                  <a:close/>
                  <a:moveTo>
                    <a:pt x="2464579" y="1216664"/>
                  </a:moveTo>
                  <a:lnTo>
                    <a:pt x="2464579" y="2246744"/>
                  </a:lnTo>
                  <a:lnTo>
                    <a:pt x="2702376" y="1731980"/>
                  </a:lnTo>
                  <a:close/>
                  <a:moveTo>
                    <a:pt x="879457" y="1180802"/>
                  </a:moveTo>
                  <a:lnTo>
                    <a:pt x="1107322" y="1674600"/>
                  </a:lnTo>
                  <a:lnTo>
                    <a:pt x="1335187" y="1180802"/>
                  </a:lnTo>
                  <a:close/>
                  <a:moveTo>
                    <a:pt x="2504855" y="1172525"/>
                  </a:moveTo>
                  <a:lnTo>
                    <a:pt x="2732720" y="1666324"/>
                  </a:lnTo>
                  <a:lnTo>
                    <a:pt x="2960585" y="1172525"/>
                  </a:lnTo>
                  <a:close/>
                  <a:moveTo>
                    <a:pt x="784560" y="1122318"/>
                  </a:moveTo>
                  <a:lnTo>
                    <a:pt x="1430636" y="1122318"/>
                  </a:lnTo>
                  <a:lnTo>
                    <a:pt x="1430636" y="2356539"/>
                  </a:lnTo>
                  <a:lnTo>
                    <a:pt x="1428429" y="2356539"/>
                  </a:lnTo>
                  <a:lnTo>
                    <a:pt x="1428429" y="2359849"/>
                  </a:lnTo>
                  <a:lnTo>
                    <a:pt x="784560" y="2359849"/>
                  </a:lnTo>
                  <a:lnTo>
                    <a:pt x="784560" y="2304677"/>
                  </a:lnTo>
                  <a:lnTo>
                    <a:pt x="784560" y="1180802"/>
                  </a:lnTo>
                  <a:lnTo>
                    <a:pt x="784560" y="1125628"/>
                  </a:lnTo>
                  <a:close/>
                  <a:moveTo>
                    <a:pt x="2409958" y="1113490"/>
                  </a:moveTo>
                  <a:lnTo>
                    <a:pt x="3056034" y="1113490"/>
                  </a:lnTo>
                  <a:lnTo>
                    <a:pt x="3056034" y="2347711"/>
                  </a:lnTo>
                  <a:lnTo>
                    <a:pt x="3053827" y="2347711"/>
                  </a:lnTo>
                  <a:lnTo>
                    <a:pt x="3053827" y="2351021"/>
                  </a:lnTo>
                  <a:lnTo>
                    <a:pt x="2409958" y="2351021"/>
                  </a:lnTo>
                  <a:lnTo>
                    <a:pt x="2409958" y="2295849"/>
                  </a:lnTo>
                  <a:lnTo>
                    <a:pt x="2409958" y="1171974"/>
                  </a:lnTo>
                  <a:lnTo>
                    <a:pt x="2409958" y="1116800"/>
                  </a:lnTo>
                  <a:close/>
                  <a:moveTo>
                    <a:pt x="3275652" y="1048712"/>
                  </a:moveTo>
                  <a:lnTo>
                    <a:pt x="3275820" y="1074092"/>
                  </a:lnTo>
                  <a:lnTo>
                    <a:pt x="579514" y="1091963"/>
                  </a:lnTo>
                  <a:lnTo>
                    <a:pt x="579346" y="1066584"/>
                  </a:lnTo>
                  <a:close/>
                  <a:moveTo>
                    <a:pt x="2151132" y="574370"/>
                  </a:moveTo>
                  <a:lnTo>
                    <a:pt x="1995946" y="942653"/>
                  </a:lnTo>
                  <a:lnTo>
                    <a:pt x="2306319" y="942653"/>
                  </a:lnTo>
                  <a:close/>
                  <a:moveTo>
                    <a:pt x="1664155" y="574135"/>
                  </a:moveTo>
                  <a:lnTo>
                    <a:pt x="1508872" y="942648"/>
                  </a:lnTo>
                  <a:lnTo>
                    <a:pt x="1819438" y="942648"/>
                  </a:lnTo>
                  <a:close/>
                  <a:moveTo>
                    <a:pt x="1498271" y="180466"/>
                  </a:moveTo>
                  <a:lnTo>
                    <a:pt x="1498271" y="825725"/>
                  </a:lnTo>
                  <a:lnTo>
                    <a:pt x="1634220" y="503095"/>
                  </a:lnTo>
                  <a:close/>
                  <a:moveTo>
                    <a:pt x="1985125" y="180409"/>
                  </a:moveTo>
                  <a:lnTo>
                    <a:pt x="1985125" y="826252"/>
                  </a:lnTo>
                  <a:lnTo>
                    <a:pt x="2121197" y="503330"/>
                  </a:lnTo>
                  <a:close/>
                  <a:moveTo>
                    <a:pt x="2318370" y="177486"/>
                  </a:moveTo>
                  <a:lnTo>
                    <a:pt x="2181066" y="503331"/>
                  </a:lnTo>
                  <a:lnTo>
                    <a:pt x="2318370" y="829175"/>
                  </a:lnTo>
                  <a:close/>
                  <a:moveTo>
                    <a:pt x="1831514" y="176964"/>
                  </a:moveTo>
                  <a:lnTo>
                    <a:pt x="1694089" y="503096"/>
                  </a:lnTo>
                  <a:lnTo>
                    <a:pt x="1831514" y="829228"/>
                  </a:lnTo>
                  <a:close/>
                  <a:moveTo>
                    <a:pt x="1992223" y="55174"/>
                  </a:moveTo>
                  <a:lnTo>
                    <a:pt x="2151132" y="432291"/>
                  </a:lnTo>
                  <a:lnTo>
                    <a:pt x="2310041" y="55174"/>
                  </a:lnTo>
                  <a:close/>
                  <a:moveTo>
                    <a:pt x="1505345" y="55173"/>
                  </a:moveTo>
                  <a:lnTo>
                    <a:pt x="1664155" y="432056"/>
                  </a:lnTo>
                  <a:lnTo>
                    <a:pt x="1822965" y="55173"/>
                  </a:lnTo>
                  <a:close/>
                  <a:moveTo>
                    <a:pt x="1930001" y="0"/>
                  </a:moveTo>
                  <a:lnTo>
                    <a:pt x="2373592" y="0"/>
                  </a:lnTo>
                  <a:lnTo>
                    <a:pt x="2373592" y="55174"/>
                  </a:lnTo>
                  <a:lnTo>
                    <a:pt x="2373543" y="55174"/>
                  </a:lnTo>
                  <a:lnTo>
                    <a:pt x="2373543" y="942653"/>
                  </a:lnTo>
                  <a:lnTo>
                    <a:pt x="2373845" y="942653"/>
                  </a:lnTo>
                  <a:lnTo>
                    <a:pt x="2373845" y="997827"/>
                  </a:lnTo>
                  <a:lnTo>
                    <a:pt x="1930254" y="997827"/>
                  </a:lnTo>
                  <a:lnTo>
                    <a:pt x="1930254" y="997628"/>
                  </a:lnTo>
                  <a:lnTo>
                    <a:pt x="1929951" y="997628"/>
                  </a:lnTo>
                  <a:lnTo>
                    <a:pt x="1929951" y="6720"/>
                  </a:lnTo>
                  <a:lnTo>
                    <a:pt x="1930001" y="6720"/>
                  </a:lnTo>
                  <a:close/>
                  <a:moveTo>
                    <a:pt x="1443020" y="0"/>
                  </a:moveTo>
                  <a:lnTo>
                    <a:pt x="1886611" y="0"/>
                  </a:lnTo>
                  <a:lnTo>
                    <a:pt x="1886611" y="6837"/>
                  </a:lnTo>
                  <a:lnTo>
                    <a:pt x="1886687" y="6837"/>
                  </a:lnTo>
                  <a:lnTo>
                    <a:pt x="1886687" y="942648"/>
                  </a:lnTo>
                  <a:lnTo>
                    <a:pt x="1886869" y="942648"/>
                  </a:lnTo>
                  <a:lnTo>
                    <a:pt x="1886869" y="997821"/>
                  </a:lnTo>
                  <a:lnTo>
                    <a:pt x="1443278" y="997821"/>
                  </a:lnTo>
                  <a:lnTo>
                    <a:pt x="1443278" y="997745"/>
                  </a:lnTo>
                  <a:lnTo>
                    <a:pt x="1443097" y="997745"/>
                  </a:lnTo>
                  <a:lnTo>
                    <a:pt x="1443097" y="55173"/>
                  </a:lnTo>
                  <a:lnTo>
                    <a:pt x="1443020" y="55173"/>
                  </a:lnTo>
                  <a:close/>
                </a:path>
              </a:pathLst>
            </a:custGeom>
            <a:solidFill>
              <a:schemeClr val="bg1"/>
            </a:solidFill>
            <a:ln w="515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19" name="Graphic 78">
            <a:extLst>
              <a:ext uri="{FF2B5EF4-FFF2-40B4-BE49-F238E27FC236}">
                <a16:creationId xmlns:a16="http://schemas.microsoft.com/office/drawing/2014/main" id="{E24BC3C7-71F0-4B75-9165-FF967E419A96}"/>
              </a:ext>
            </a:extLst>
          </p:cNvPr>
          <p:cNvSpPr/>
          <p:nvPr/>
        </p:nvSpPr>
        <p:spPr>
          <a:xfrm>
            <a:off x="1008145" y="3622102"/>
            <a:ext cx="1383415" cy="2548515"/>
          </a:xfrm>
          <a:custGeom>
            <a:avLst/>
            <a:gdLst>
              <a:gd name="connsiteX0" fmla="*/ 207984 w 2530682"/>
              <a:gd name="connsiteY0" fmla="*/ 4552469 h 4662001"/>
              <a:gd name="connsiteX1" fmla="*/ 214803 w 2530682"/>
              <a:gd name="connsiteY1" fmla="*/ 4504736 h 4662001"/>
              <a:gd name="connsiteX2" fmla="*/ 303878 w 2530682"/>
              <a:gd name="connsiteY2" fmla="*/ 4216626 h 4662001"/>
              <a:gd name="connsiteX3" fmla="*/ 404461 w 2530682"/>
              <a:gd name="connsiteY3" fmla="*/ 3702632 h 4662001"/>
              <a:gd name="connsiteX4" fmla="*/ 403182 w 2530682"/>
              <a:gd name="connsiteY4" fmla="*/ 3649358 h 4662001"/>
              <a:gd name="connsiteX5" fmla="*/ 358858 w 2530682"/>
              <a:gd name="connsiteY5" fmla="*/ 3603329 h 4662001"/>
              <a:gd name="connsiteX6" fmla="*/ 309845 w 2530682"/>
              <a:gd name="connsiteY6" fmla="*/ 3634015 h 4662001"/>
              <a:gd name="connsiteX7" fmla="*/ 258275 w 2530682"/>
              <a:gd name="connsiteY7" fmla="*/ 3802363 h 4662001"/>
              <a:gd name="connsiteX8" fmla="*/ 44751 w 2530682"/>
              <a:gd name="connsiteY8" fmla="*/ 4427594 h 4662001"/>
              <a:gd name="connsiteX9" fmla="*/ 23441 w 2530682"/>
              <a:gd name="connsiteY9" fmla="*/ 4469361 h 4662001"/>
              <a:gd name="connsiteX10" fmla="*/ 10655 w 2530682"/>
              <a:gd name="connsiteY10" fmla="*/ 4477885 h 4662001"/>
              <a:gd name="connsiteX11" fmla="*/ 0 w 2530682"/>
              <a:gd name="connsiteY11" fmla="*/ 4464247 h 4662001"/>
              <a:gd name="connsiteX12" fmla="*/ 5541 w 2530682"/>
              <a:gd name="connsiteY12" fmla="*/ 4420774 h 4662001"/>
              <a:gd name="connsiteX13" fmla="*/ 101009 w 2530682"/>
              <a:gd name="connsiteY13" fmla="*/ 4148008 h 4662001"/>
              <a:gd name="connsiteX14" fmla="*/ 232704 w 2530682"/>
              <a:gd name="connsiteY14" fmla="*/ 3671520 h 4662001"/>
              <a:gd name="connsiteX15" fmla="*/ 240375 w 2530682"/>
              <a:gd name="connsiteY15" fmla="*/ 3640408 h 4662001"/>
              <a:gd name="connsiteX16" fmla="*/ 375053 w 2530682"/>
              <a:gd name="connsiteY16" fmla="*/ 3543235 h 4662001"/>
              <a:gd name="connsiteX17" fmla="*/ 415542 w 2530682"/>
              <a:gd name="connsiteY17" fmla="*/ 3544940 h 4662001"/>
              <a:gd name="connsiteX18" fmla="*/ 440688 w 2530682"/>
              <a:gd name="connsiteY18" fmla="*/ 3514254 h 4662001"/>
              <a:gd name="connsiteX19" fmla="*/ 425345 w 2530682"/>
              <a:gd name="connsiteY19" fmla="*/ 3411540 h 4662001"/>
              <a:gd name="connsiteX20" fmla="*/ 423214 w 2530682"/>
              <a:gd name="connsiteY20" fmla="*/ 2808471 h 4662001"/>
              <a:gd name="connsiteX21" fmla="*/ 428328 w 2530682"/>
              <a:gd name="connsiteY21" fmla="*/ 2237367 h 4662001"/>
              <a:gd name="connsiteX22" fmla="*/ 419378 w 2530682"/>
              <a:gd name="connsiteY22" fmla="*/ 2205829 h 4662001"/>
              <a:gd name="connsiteX23" fmla="*/ 355448 w 2530682"/>
              <a:gd name="connsiteY23" fmla="*/ 2040038 h 4662001"/>
              <a:gd name="connsiteX24" fmla="*/ 389544 w 2530682"/>
              <a:gd name="connsiteY24" fmla="*/ 1923686 h 4662001"/>
              <a:gd name="connsiteX25" fmla="*/ 391249 w 2530682"/>
              <a:gd name="connsiteY25" fmla="*/ 1921981 h 4662001"/>
              <a:gd name="connsiteX26" fmla="*/ 445802 w 2530682"/>
              <a:gd name="connsiteY26" fmla="*/ 1800942 h 4662001"/>
              <a:gd name="connsiteX27" fmla="*/ 450916 w 2530682"/>
              <a:gd name="connsiteY27" fmla="*/ 1570795 h 4662001"/>
              <a:gd name="connsiteX28" fmla="*/ 447507 w 2530682"/>
              <a:gd name="connsiteY28" fmla="*/ 1537126 h 4662001"/>
              <a:gd name="connsiteX29" fmla="*/ 412559 w 2530682"/>
              <a:gd name="connsiteY29" fmla="*/ 1507718 h 4662001"/>
              <a:gd name="connsiteX30" fmla="*/ 378889 w 2530682"/>
              <a:gd name="connsiteY30" fmla="*/ 1503456 h 4662001"/>
              <a:gd name="connsiteX31" fmla="*/ 344793 w 2530682"/>
              <a:gd name="connsiteY31" fmla="*/ 1453591 h 4662001"/>
              <a:gd name="connsiteX32" fmla="*/ 386561 w 2530682"/>
              <a:gd name="connsiteY32" fmla="*/ 1413102 h 4662001"/>
              <a:gd name="connsiteX33" fmla="*/ 546385 w 2530682"/>
              <a:gd name="connsiteY33" fmla="*/ 1410545 h 4662001"/>
              <a:gd name="connsiteX34" fmla="*/ 622248 w 2530682"/>
              <a:gd name="connsiteY34" fmla="*/ 1365368 h 4662001"/>
              <a:gd name="connsiteX35" fmla="*/ 724109 w 2530682"/>
              <a:gd name="connsiteY35" fmla="*/ 1118174 h 4662001"/>
              <a:gd name="connsiteX36" fmla="*/ 784629 w 2530682"/>
              <a:gd name="connsiteY36" fmla="*/ 970710 h 4662001"/>
              <a:gd name="connsiteX37" fmla="*/ 1013070 w 2530682"/>
              <a:gd name="connsiteY37" fmla="*/ 795969 h 4662001"/>
              <a:gd name="connsiteX38" fmla="*/ 1160961 w 2530682"/>
              <a:gd name="connsiteY38" fmla="*/ 744825 h 4662001"/>
              <a:gd name="connsiteX39" fmla="*/ 1253019 w 2530682"/>
              <a:gd name="connsiteY39" fmla="*/ 602049 h 4662001"/>
              <a:gd name="connsiteX40" fmla="*/ 1246200 w 2530682"/>
              <a:gd name="connsiteY40" fmla="*/ 564544 h 4662001"/>
              <a:gd name="connsiteX41" fmla="*/ 1224038 w 2530682"/>
              <a:gd name="connsiteY41" fmla="*/ 518515 h 4662001"/>
              <a:gd name="connsiteX42" fmla="*/ 1166075 w 2530682"/>
              <a:gd name="connsiteY42" fmla="*/ 209522 h 4662001"/>
              <a:gd name="connsiteX43" fmla="*/ 1194204 w 2530682"/>
              <a:gd name="connsiteY43" fmla="*/ 177983 h 4662001"/>
              <a:gd name="connsiteX44" fmla="*/ 1259412 w 2530682"/>
              <a:gd name="connsiteY44" fmla="*/ 179688 h 4662001"/>
              <a:gd name="connsiteX45" fmla="*/ 1354880 w 2530682"/>
              <a:gd name="connsiteY45" fmla="*/ 123004 h 4662001"/>
              <a:gd name="connsiteX46" fmla="*/ 1427334 w 2530682"/>
              <a:gd name="connsiteY46" fmla="*/ 18160 h 4662001"/>
              <a:gd name="connsiteX47" fmla="*/ 1473789 w 2530682"/>
              <a:gd name="connsiteY47" fmla="*/ 259 h 4662001"/>
              <a:gd name="connsiteX48" fmla="*/ 1643842 w 2530682"/>
              <a:gd name="connsiteY48" fmla="*/ 3669 h 4662001"/>
              <a:gd name="connsiteX49" fmla="*/ 1726524 w 2530682"/>
              <a:gd name="connsiteY49" fmla="*/ 68877 h 4662001"/>
              <a:gd name="connsiteX50" fmla="*/ 1766160 w 2530682"/>
              <a:gd name="connsiteY50" fmla="*/ 221029 h 4662001"/>
              <a:gd name="connsiteX51" fmla="*/ 1761472 w 2530682"/>
              <a:gd name="connsiteY51" fmla="*/ 262370 h 4662001"/>
              <a:gd name="connsiteX52" fmla="*/ 1904248 w 2530682"/>
              <a:gd name="connsiteY52" fmla="*/ 299450 h 4662001"/>
              <a:gd name="connsiteX53" fmla="*/ 1863759 w 2530682"/>
              <a:gd name="connsiteY53" fmla="*/ 336955 h 4662001"/>
              <a:gd name="connsiteX54" fmla="*/ 1790027 w 2530682"/>
              <a:gd name="connsiteY54" fmla="*/ 468650 h 4662001"/>
              <a:gd name="connsiteX55" fmla="*/ 1750817 w 2530682"/>
              <a:gd name="connsiteY55" fmla="*/ 552184 h 4662001"/>
              <a:gd name="connsiteX56" fmla="*/ 1721836 w 2530682"/>
              <a:gd name="connsiteY56" fmla="*/ 610147 h 4662001"/>
              <a:gd name="connsiteX57" fmla="*/ 1705214 w 2530682"/>
              <a:gd name="connsiteY57" fmla="*/ 691125 h 4662001"/>
              <a:gd name="connsiteX58" fmla="*/ 1734622 w 2530682"/>
              <a:gd name="connsiteY58" fmla="*/ 744399 h 4662001"/>
              <a:gd name="connsiteX59" fmla="*/ 1898708 w 2530682"/>
              <a:gd name="connsiteY59" fmla="*/ 795543 h 4662001"/>
              <a:gd name="connsiteX60" fmla="*/ 2065777 w 2530682"/>
              <a:gd name="connsiteY60" fmla="*/ 878225 h 4662001"/>
              <a:gd name="connsiteX61" fmla="*/ 2386703 w 2530682"/>
              <a:gd name="connsiteY61" fmla="*/ 1113486 h 4662001"/>
              <a:gd name="connsiteX62" fmla="*/ 2428044 w 2530682"/>
              <a:gd name="connsiteY62" fmla="*/ 1150139 h 4662001"/>
              <a:gd name="connsiteX63" fmla="*/ 2472795 w 2530682"/>
              <a:gd name="connsiteY63" fmla="*/ 1209380 h 4662001"/>
              <a:gd name="connsiteX64" fmla="*/ 2530331 w 2530682"/>
              <a:gd name="connsiteY64" fmla="*/ 1406283 h 4662001"/>
              <a:gd name="connsiteX65" fmla="*/ 2521807 w 2530682"/>
              <a:gd name="connsiteY65" fmla="*/ 1429298 h 4662001"/>
              <a:gd name="connsiteX66" fmla="*/ 2421225 w 2530682"/>
              <a:gd name="connsiteY66" fmla="*/ 1577188 h 4662001"/>
              <a:gd name="connsiteX67" fmla="*/ 2395653 w 2530682"/>
              <a:gd name="connsiteY67" fmla="*/ 1705900 h 4662001"/>
              <a:gd name="connsiteX68" fmla="*/ 2399915 w 2530682"/>
              <a:gd name="connsiteY68" fmla="*/ 1728914 h 4662001"/>
              <a:gd name="connsiteX69" fmla="*/ 2360279 w 2530682"/>
              <a:gd name="connsiteY69" fmla="*/ 1776222 h 4662001"/>
              <a:gd name="connsiteX70" fmla="*/ 2292940 w 2530682"/>
              <a:gd name="connsiteY70" fmla="*/ 1748946 h 4662001"/>
              <a:gd name="connsiteX71" fmla="*/ 2193210 w 2530682"/>
              <a:gd name="connsiteY71" fmla="*/ 1743405 h 4662001"/>
              <a:gd name="connsiteX72" fmla="*/ 2035091 w 2530682"/>
              <a:gd name="connsiteY72" fmla="*/ 1839725 h 4662001"/>
              <a:gd name="connsiteX73" fmla="*/ 1997585 w 2530682"/>
              <a:gd name="connsiteY73" fmla="*/ 1864871 h 4662001"/>
              <a:gd name="connsiteX74" fmla="*/ 2052565 w 2530682"/>
              <a:gd name="connsiteY74" fmla="*/ 1895557 h 4662001"/>
              <a:gd name="connsiteX75" fmla="*/ 2037222 w 2530682"/>
              <a:gd name="connsiteY75" fmla="*/ 1918572 h 4662001"/>
              <a:gd name="connsiteX76" fmla="*/ 1962211 w 2530682"/>
              <a:gd name="connsiteY76" fmla="*/ 2019154 h 4662001"/>
              <a:gd name="connsiteX77" fmla="*/ 1943032 w 2530682"/>
              <a:gd name="connsiteY77" fmla="*/ 2076265 h 4662001"/>
              <a:gd name="connsiteX78" fmla="*/ 1940901 w 2530682"/>
              <a:gd name="connsiteY78" fmla="*/ 2523772 h 4662001"/>
              <a:gd name="connsiteX79" fmla="*/ 1886348 w 2530682"/>
              <a:gd name="connsiteY79" fmla="*/ 2904366 h 4662001"/>
              <a:gd name="connsiteX80" fmla="*/ 1850547 w 2530682"/>
              <a:gd name="connsiteY80" fmla="*/ 3010915 h 4662001"/>
              <a:gd name="connsiteX81" fmla="*/ 1859924 w 2530682"/>
              <a:gd name="connsiteY81" fmla="*/ 3062485 h 4662001"/>
              <a:gd name="connsiteX82" fmla="*/ 1922575 w 2530682"/>
              <a:gd name="connsiteY82" fmla="*/ 3132381 h 4662001"/>
              <a:gd name="connsiteX83" fmla="*/ 1951982 w 2530682"/>
              <a:gd name="connsiteY83" fmla="*/ 3231685 h 4662001"/>
              <a:gd name="connsiteX84" fmla="*/ 1930672 w 2530682"/>
              <a:gd name="connsiteY84" fmla="*/ 3318203 h 4662001"/>
              <a:gd name="connsiteX85" fmla="*/ 1905100 w 2530682"/>
              <a:gd name="connsiteY85" fmla="*/ 3363806 h 4662001"/>
              <a:gd name="connsiteX86" fmla="*/ 1867169 w 2530682"/>
              <a:gd name="connsiteY86" fmla="*/ 3449472 h 4662001"/>
              <a:gd name="connsiteX87" fmla="*/ 1807501 w 2530682"/>
              <a:gd name="connsiteY87" fmla="*/ 3888028 h 4662001"/>
              <a:gd name="connsiteX88" fmla="*/ 1853531 w 2530682"/>
              <a:gd name="connsiteY88" fmla="*/ 4038476 h 4662001"/>
              <a:gd name="connsiteX89" fmla="*/ 1951556 w 2530682"/>
              <a:gd name="connsiteY89" fmla="*/ 4133091 h 4662001"/>
              <a:gd name="connsiteX90" fmla="*/ 2024009 w 2530682"/>
              <a:gd name="connsiteY90" fmla="*/ 4208102 h 4662001"/>
              <a:gd name="connsiteX91" fmla="*/ 1997585 w 2530682"/>
              <a:gd name="connsiteY91" fmla="*/ 4336814 h 4662001"/>
              <a:gd name="connsiteX92" fmla="*/ 1829664 w 2530682"/>
              <a:gd name="connsiteY92" fmla="*/ 4342354 h 4662001"/>
              <a:gd name="connsiteX93" fmla="*/ 1600370 w 2530682"/>
              <a:gd name="connsiteY93" fmla="*/ 4184235 h 4662001"/>
              <a:gd name="connsiteX94" fmla="*/ 1563717 w 2530682"/>
              <a:gd name="connsiteY94" fmla="*/ 4101553 h 4662001"/>
              <a:gd name="connsiteX95" fmla="*/ 1559029 w 2530682"/>
              <a:gd name="connsiteY95" fmla="*/ 3922976 h 4662001"/>
              <a:gd name="connsiteX96" fmla="*/ 1537719 w 2530682"/>
              <a:gd name="connsiteY96" fmla="*/ 3767414 h 4662001"/>
              <a:gd name="connsiteX97" fmla="*/ 1516409 w 2530682"/>
              <a:gd name="connsiteY97" fmla="*/ 3525761 h 4662001"/>
              <a:gd name="connsiteX98" fmla="*/ 1489558 w 2530682"/>
              <a:gd name="connsiteY98" fmla="*/ 3355708 h 4662001"/>
              <a:gd name="connsiteX99" fmla="*/ 1487001 w 2530682"/>
              <a:gd name="connsiteY99" fmla="*/ 3300729 h 4662001"/>
              <a:gd name="connsiteX100" fmla="*/ 1469101 w 2530682"/>
              <a:gd name="connsiteY100" fmla="*/ 3262797 h 4662001"/>
              <a:gd name="connsiteX101" fmla="*/ 1458446 w 2530682"/>
              <a:gd name="connsiteY101" fmla="*/ 3255978 h 4662001"/>
              <a:gd name="connsiteX102" fmla="*/ 1376616 w 2530682"/>
              <a:gd name="connsiteY102" fmla="*/ 3075271 h 4662001"/>
              <a:gd name="connsiteX103" fmla="*/ 1417105 w 2530682"/>
              <a:gd name="connsiteY103" fmla="*/ 2789292 h 4662001"/>
              <a:gd name="connsiteX104" fmla="*/ 1414122 w 2530682"/>
              <a:gd name="connsiteY104" fmla="*/ 2715134 h 4662001"/>
              <a:gd name="connsiteX105" fmla="*/ 1407302 w 2530682"/>
              <a:gd name="connsiteY105" fmla="*/ 2693824 h 4662001"/>
              <a:gd name="connsiteX106" fmla="*/ 1401336 w 2530682"/>
              <a:gd name="connsiteY106" fmla="*/ 2693824 h 4662001"/>
              <a:gd name="connsiteX107" fmla="*/ 1390681 w 2530682"/>
              <a:gd name="connsiteY107" fmla="*/ 2741985 h 4662001"/>
              <a:gd name="connsiteX108" fmla="*/ 1343373 w 2530682"/>
              <a:gd name="connsiteY108" fmla="*/ 3050977 h 4662001"/>
              <a:gd name="connsiteX109" fmla="*/ 1278165 w 2530682"/>
              <a:gd name="connsiteY109" fmla="*/ 3320760 h 4662001"/>
              <a:gd name="connsiteX110" fmla="*/ 1243217 w 2530682"/>
              <a:gd name="connsiteY110" fmla="*/ 3365937 h 4662001"/>
              <a:gd name="connsiteX111" fmla="*/ 1205285 w 2530682"/>
              <a:gd name="connsiteY111" fmla="*/ 3424326 h 4662001"/>
              <a:gd name="connsiteX112" fmla="*/ 1184828 w 2530682"/>
              <a:gd name="connsiteY112" fmla="*/ 3586707 h 4662001"/>
              <a:gd name="connsiteX113" fmla="*/ 1152863 w 2530682"/>
              <a:gd name="connsiteY113" fmla="*/ 3831344 h 4662001"/>
              <a:gd name="connsiteX114" fmla="*/ 1136667 w 2530682"/>
              <a:gd name="connsiteY114" fmla="*/ 4037197 h 4662001"/>
              <a:gd name="connsiteX115" fmla="*/ 1130701 w 2530682"/>
              <a:gd name="connsiteY115" fmla="*/ 4087915 h 4662001"/>
              <a:gd name="connsiteX116" fmla="*/ 1114505 w 2530682"/>
              <a:gd name="connsiteY116" fmla="*/ 4118601 h 4662001"/>
              <a:gd name="connsiteX117" fmla="*/ 895014 w 2530682"/>
              <a:gd name="connsiteY117" fmla="*/ 4286522 h 4662001"/>
              <a:gd name="connsiteX118" fmla="*/ 811053 w 2530682"/>
              <a:gd name="connsiteY118" fmla="*/ 4312094 h 4662001"/>
              <a:gd name="connsiteX119" fmla="*/ 752664 w 2530682"/>
              <a:gd name="connsiteY119" fmla="*/ 4353862 h 4662001"/>
              <a:gd name="connsiteX120" fmla="*/ 676375 w 2530682"/>
              <a:gd name="connsiteY120" fmla="*/ 4601482 h 4662001"/>
              <a:gd name="connsiteX121" fmla="*/ 658901 w 2530682"/>
              <a:gd name="connsiteY121" fmla="*/ 4649216 h 4662001"/>
              <a:gd name="connsiteX122" fmla="*/ 643984 w 2530682"/>
              <a:gd name="connsiteY122" fmla="*/ 4662002 h 4662001"/>
              <a:gd name="connsiteX123" fmla="*/ 633755 w 2530682"/>
              <a:gd name="connsiteY123" fmla="*/ 4643676 h 4662001"/>
              <a:gd name="connsiteX124" fmla="*/ 653360 w 2530682"/>
              <a:gd name="connsiteY124" fmla="*/ 4526472 h 4662001"/>
              <a:gd name="connsiteX125" fmla="*/ 699389 w 2530682"/>
              <a:gd name="connsiteY125" fmla="*/ 4338519 h 4662001"/>
              <a:gd name="connsiteX126" fmla="*/ 696406 w 2530682"/>
              <a:gd name="connsiteY126" fmla="*/ 4308259 h 4662001"/>
              <a:gd name="connsiteX127" fmla="*/ 674670 w 2530682"/>
              <a:gd name="connsiteY127" fmla="*/ 4257541 h 4662001"/>
              <a:gd name="connsiteX128" fmla="*/ 688734 w 2530682"/>
              <a:gd name="connsiteY128" fmla="*/ 4167187 h 4662001"/>
              <a:gd name="connsiteX129" fmla="*/ 712175 w 2530682"/>
              <a:gd name="connsiteY129" fmla="*/ 4139484 h 4662001"/>
              <a:gd name="connsiteX130" fmla="*/ 773974 w 2530682"/>
              <a:gd name="connsiteY130" fmla="*/ 3992873 h 4662001"/>
              <a:gd name="connsiteX131" fmla="*/ 769712 w 2530682"/>
              <a:gd name="connsiteY131" fmla="*/ 3782331 h 4662001"/>
              <a:gd name="connsiteX132" fmla="*/ 687030 w 2530682"/>
              <a:gd name="connsiteY132" fmla="*/ 3668111 h 4662001"/>
              <a:gd name="connsiteX133" fmla="*/ 650377 w 2530682"/>
              <a:gd name="connsiteY133" fmla="*/ 3683880 h 4662001"/>
              <a:gd name="connsiteX134" fmla="*/ 635886 w 2530682"/>
              <a:gd name="connsiteY134" fmla="*/ 3769545 h 4662001"/>
              <a:gd name="connsiteX135" fmla="*/ 513567 w 2530682"/>
              <a:gd name="connsiteY135" fmla="*/ 4341928 h 4662001"/>
              <a:gd name="connsiteX136" fmla="*/ 442392 w 2530682"/>
              <a:gd name="connsiteY136" fmla="*/ 4569091 h 4662001"/>
              <a:gd name="connsiteX137" fmla="*/ 426623 w 2530682"/>
              <a:gd name="connsiteY137" fmla="*/ 4598925 h 4662001"/>
              <a:gd name="connsiteX138" fmla="*/ 404461 w 2530682"/>
              <a:gd name="connsiteY138" fmla="*/ 4604892 h 4662001"/>
              <a:gd name="connsiteX139" fmla="*/ 398068 w 2530682"/>
              <a:gd name="connsiteY139" fmla="*/ 4584008 h 4662001"/>
              <a:gd name="connsiteX140" fmla="*/ 465833 w 2530682"/>
              <a:gd name="connsiteY140" fmla="*/ 4342780 h 4662001"/>
              <a:gd name="connsiteX141" fmla="*/ 571956 w 2530682"/>
              <a:gd name="connsiteY141" fmla="*/ 3885471 h 4662001"/>
              <a:gd name="connsiteX142" fmla="*/ 579202 w 2530682"/>
              <a:gd name="connsiteY142" fmla="*/ 3700928 h 4662001"/>
              <a:gd name="connsiteX143" fmla="*/ 495667 w 2530682"/>
              <a:gd name="connsiteY143" fmla="*/ 3647227 h 4662001"/>
              <a:gd name="connsiteX144" fmla="*/ 473931 w 2530682"/>
              <a:gd name="connsiteY144" fmla="*/ 3674930 h 4662001"/>
              <a:gd name="connsiteX145" fmla="*/ 461998 w 2530682"/>
              <a:gd name="connsiteY145" fmla="*/ 3743974 h 4662001"/>
              <a:gd name="connsiteX146" fmla="*/ 351186 w 2530682"/>
              <a:gd name="connsiteY146" fmla="*/ 4210659 h 4662001"/>
              <a:gd name="connsiteX147" fmla="*/ 258702 w 2530682"/>
              <a:gd name="connsiteY147" fmla="*/ 4495359 h 4662001"/>
              <a:gd name="connsiteX148" fmla="*/ 207984 w 2530682"/>
              <a:gd name="connsiteY148" fmla="*/ 4552469 h 4662001"/>
              <a:gd name="connsiteX149" fmla="*/ 900554 w 2530682"/>
              <a:gd name="connsiteY149" fmla="*/ 1591679 h 4662001"/>
              <a:gd name="connsiteX150" fmla="*/ 892456 w 2530682"/>
              <a:gd name="connsiteY150" fmla="*/ 1590826 h 4662001"/>
              <a:gd name="connsiteX151" fmla="*/ 886490 w 2530682"/>
              <a:gd name="connsiteY151" fmla="*/ 1626201 h 4662001"/>
              <a:gd name="connsiteX152" fmla="*/ 855377 w 2530682"/>
              <a:gd name="connsiteY152" fmla="*/ 1724226 h 4662001"/>
              <a:gd name="connsiteX153" fmla="*/ 709192 w 2530682"/>
              <a:gd name="connsiteY153" fmla="*/ 1885329 h 4662001"/>
              <a:gd name="connsiteX154" fmla="*/ 649524 w 2530682"/>
              <a:gd name="connsiteY154" fmla="*/ 1942439 h 4662001"/>
              <a:gd name="connsiteX155" fmla="*/ 558744 w 2530682"/>
              <a:gd name="connsiteY155" fmla="*/ 2182388 h 4662001"/>
              <a:gd name="connsiteX156" fmla="*/ 549368 w 2530682"/>
              <a:gd name="connsiteY156" fmla="*/ 2395060 h 4662001"/>
              <a:gd name="connsiteX157" fmla="*/ 543827 w 2530682"/>
              <a:gd name="connsiteY157" fmla="*/ 3507434 h 4662001"/>
              <a:gd name="connsiteX158" fmla="*/ 575792 w 2530682"/>
              <a:gd name="connsiteY158" fmla="*/ 3567102 h 4662001"/>
              <a:gd name="connsiteX159" fmla="*/ 612019 w 2530682"/>
              <a:gd name="connsiteY159" fmla="*/ 3584150 h 4662001"/>
              <a:gd name="connsiteX160" fmla="*/ 679784 w 2530682"/>
              <a:gd name="connsiteY160" fmla="*/ 3601624 h 4662001"/>
              <a:gd name="connsiteX161" fmla="*/ 817446 w 2530682"/>
              <a:gd name="connsiteY161" fmla="*/ 3740990 h 4662001"/>
              <a:gd name="connsiteX162" fmla="*/ 828101 w 2530682"/>
              <a:gd name="connsiteY162" fmla="*/ 3956220 h 4662001"/>
              <a:gd name="connsiteX163" fmla="*/ 817872 w 2530682"/>
              <a:gd name="connsiteY163" fmla="*/ 4043164 h 4662001"/>
              <a:gd name="connsiteX164" fmla="*/ 825544 w 2530682"/>
              <a:gd name="connsiteY164" fmla="*/ 4047000 h 4662001"/>
              <a:gd name="connsiteX165" fmla="*/ 885637 w 2530682"/>
              <a:gd name="connsiteY165" fmla="*/ 3969006 h 4662001"/>
              <a:gd name="connsiteX166" fmla="*/ 909931 w 2530682"/>
              <a:gd name="connsiteY166" fmla="*/ 3850523 h 4662001"/>
              <a:gd name="connsiteX167" fmla="*/ 857935 w 2530682"/>
              <a:gd name="connsiteY167" fmla="*/ 3366363 h 4662001"/>
              <a:gd name="connsiteX168" fmla="*/ 808069 w 2530682"/>
              <a:gd name="connsiteY168" fmla="*/ 3200999 h 4662001"/>
              <a:gd name="connsiteX169" fmla="*/ 814889 w 2530682"/>
              <a:gd name="connsiteY169" fmla="*/ 3097433 h 4662001"/>
              <a:gd name="connsiteX170" fmla="*/ 888621 w 2530682"/>
              <a:gd name="connsiteY170" fmla="*/ 3006227 h 4662001"/>
              <a:gd name="connsiteX171" fmla="*/ 900980 w 2530682"/>
              <a:gd name="connsiteY171" fmla="*/ 2975967 h 4662001"/>
              <a:gd name="connsiteX172" fmla="*/ 883080 w 2530682"/>
              <a:gd name="connsiteY172" fmla="*/ 2852369 h 4662001"/>
              <a:gd name="connsiteX173" fmla="*/ 846427 w 2530682"/>
              <a:gd name="connsiteY173" fmla="*/ 2634583 h 4662001"/>
              <a:gd name="connsiteX174" fmla="*/ 843444 w 2530682"/>
              <a:gd name="connsiteY174" fmla="*/ 2375455 h 4662001"/>
              <a:gd name="connsiteX175" fmla="*/ 844296 w 2530682"/>
              <a:gd name="connsiteY175" fmla="*/ 2173864 h 4662001"/>
              <a:gd name="connsiteX176" fmla="*/ 848984 w 2530682"/>
              <a:gd name="connsiteY176" fmla="*/ 2094165 h 4662001"/>
              <a:gd name="connsiteX177" fmla="*/ 846001 w 2530682"/>
              <a:gd name="connsiteY177" fmla="*/ 1966306 h 4662001"/>
              <a:gd name="connsiteX178" fmla="*/ 842165 w 2530682"/>
              <a:gd name="connsiteY178" fmla="*/ 1921555 h 4662001"/>
              <a:gd name="connsiteX179" fmla="*/ 899702 w 2530682"/>
              <a:gd name="connsiteY179" fmla="*/ 1636003 h 4662001"/>
              <a:gd name="connsiteX180" fmla="*/ 900554 w 2530682"/>
              <a:gd name="connsiteY180" fmla="*/ 1591679 h 4662001"/>
              <a:gd name="connsiteX181" fmla="*/ 1954539 w 2530682"/>
              <a:gd name="connsiteY181" fmla="*/ 1350877 h 4662001"/>
              <a:gd name="connsiteX182" fmla="*/ 1921296 w 2530682"/>
              <a:gd name="connsiteY182" fmla="*/ 1565255 h 4662001"/>
              <a:gd name="connsiteX183" fmla="*/ 1911493 w 2530682"/>
              <a:gd name="connsiteY183" fmla="*/ 1645380 h 4662001"/>
              <a:gd name="connsiteX184" fmla="*/ 1951556 w 2530682"/>
              <a:gd name="connsiteY184" fmla="*/ 1684590 h 4662001"/>
              <a:gd name="connsiteX185" fmla="*/ 1995028 w 2530682"/>
              <a:gd name="connsiteY185" fmla="*/ 1666263 h 4662001"/>
              <a:gd name="connsiteX186" fmla="*/ 2096889 w 2530682"/>
              <a:gd name="connsiteY186" fmla="*/ 1560566 h 4662001"/>
              <a:gd name="connsiteX187" fmla="*/ 2111380 w 2530682"/>
              <a:gd name="connsiteY187" fmla="*/ 1534995 h 4662001"/>
              <a:gd name="connsiteX188" fmla="*/ 2152721 w 2530682"/>
              <a:gd name="connsiteY188" fmla="*/ 1452312 h 4662001"/>
              <a:gd name="connsiteX189" fmla="*/ 2161671 w 2530682"/>
              <a:gd name="connsiteY189" fmla="*/ 1434412 h 4662001"/>
              <a:gd name="connsiteX190" fmla="*/ 1954539 w 2530682"/>
              <a:gd name="connsiteY190" fmla="*/ 1350877 h 4662001"/>
              <a:gd name="connsiteX191" fmla="*/ 580054 w 2530682"/>
              <a:gd name="connsiteY191" fmla="*/ 1511980 h 4662001"/>
              <a:gd name="connsiteX192" fmla="*/ 567694 w 2530682"/>
              <a:gd name="connsiteY192" fmla="*/ 1509423 h 4662001"/>
              <a:gd name="connsiteX193" fmla="*/ 563006 w 2530682"/>
              <a:gd name="connsiteY193" fmla="*/ 1553747 h 4662001"/>
              <a:gd name="connsiteX194" fmla="*/ 570252 w 2530682"/>
              <a:gd name="connsiteY194" fmla="*/ 1555026 h 4662001"/>
              <a:gd name="connsiteX195" fmla="*/ 580054 w 2530682"/>
              <a:gd name="connsiteY195" fmla="*/ 1511980 h 466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</a:cxnLst>
            <a:rect l="l" t="t" r="r" b="b"/>
            <a:pathLst>
              <a:path w="2530682" h="4662001">
                <a:moveTo>
                  <a:pt x="207984" y="4552469"/>
                </a:moveTo>
                <a:cubicBezTo>
                  <a:pt x="210541" y="4532865"/>
                  <a:pt x="210968" y="4517948"/>
                  <a:pt x="214803" y="4504736"/>
                </a:cubicBezTo>
                <a:cubicBezTo>
                  <a:pt x="243785" y="4408415"/>
                  <a:pt x="272340" y="4312094"/>
                  <a:pt x="303878" y="4216626"/>
                </a:cubicBezTo>
                <a:cubicBezTo>
                  <a:pt x="359284" y="4049557"/>
                  <a:pt x="394232" y="3878652"/>
                  <a:pt x="404461" y="3702632"/>
                </a:cubicBezTo>
                <a:cubicBezTo>
                  <a:pt x="405313" y="3685158"/>
                  <a:pt x="404887" y="3667258"/>
                  <a:pt x="403182" y="3649358"/>
                </a:cubicBezTo>
                <a:cubicBezTo>
                  <a:pt x="400199" y="3621229"/>
                  <a:pt x="386987" y="3608017"/>
                  <a:pt x="358858" y="3603329"/>
                </a:cubicBezTo>
                <a:cubicBezTo>
                  <a:pt x="335843" y="3599067"/>
                  <a:pt x="319222" y="3606312"/>
                  <a:pt x="309845" y="3634015"/>
                </a:cubicBezTo>
                <a:cubicBezTo>
                  <a:pt x="290666" y="3689420"/>
                  <a:pt x="274897" y="3746105"/>
                  <a:pt x="258275" y="3802363"/>
                </a:cubicBezTo>
                <a:cubicBezTo>
                  <a:pt x="196051" y="4013756"/>
                  <a:pt x="127433" y="4223019"/>
                  <a:pt x="44751" y="4427594"/>
                </a:cubicBezTo>
                <a:cubicBezTo>
                  <a:pt x="38784" y="4442084"/>
                  <a:pt x="31539" y="4455723"/>
                  <a:pt x="23441" y="4469361"/>
                </a:cubicBezTo>
                <a:cubicBezTo>
                  <a:pt x="20884" y="4473623"/>
                  <a:pt x="13212" y="4479164"/>
                  <a:pt x="10655" y="4477885"/>
                </a:cubicBezTo>
                <a:cubicBezTo>
                  <a:pt x="5967" y="4475754"/>
                  <a:pt x="0" y="4468935"/>
                  <a:pt x="0" y="4464247"/>
                </a:cubicBezTo>
                <a:cubicBezTo>
                  <a:pt x="426" y="4449756"/>
                  <a:pt x="852" y="4434413"/>
                  <a:pt x="5541" y="4420774"/>
                </a:cubicBezTo>
                <a:cubicBezTo>
                  <a:pt x="36653" y="4329568"/>
                  <a:pt x="67339" y="4238362"/>
                  <a:pt x="101009" y="4148008"/>
                </a:cubicBezTo>
                <a:cubicBezTo>
                  <a:pt x="158971" y="3992873"/>
                  <a:pt x="207984" y="3835606"/>
                  <a:pt x="232704" y="3671520"/>
                </a:cubicBezTo>
                <a:cubicBezTo>
                  <a:pt x="234408" y="3660865"/>
                  <a:pt x="237392" y="3650637"/>
                  <a:pt x="240375" y="3640408"/>
                </a:cubicBezTo>
                <a:cubicBezTo>
                  <a:pt x="259128" y="3575626"/>
                  <a:pt x="307714" y="3541104"/>
                  <a:pt x="375053" y="3543235"/>
                </a:cubicBezTo>
                <a:cubicBezTo>
                  <a:pt x="388692" y="3543661"/>
                  <a:pt x="401904" y="3544940"/>
                  <a:pt x="415542" y="3544940"/>
                </a:cubicBezTo>
                <a:cubicBezTo>
                  <a:pt x="438983" y="3544513"/>
                  <a:pt x="444523" y="3537694"/>
                  <a:pt x="440688" y="3514254"/>
                </a:cubicBezTo>
                <a:cubicBezTo>
                  <a:pt x="435147" y="3480158"/>
                  <a:pt x="425771" y="3445636"/>
                  <a:pt x="425345" y="3411540"/>
                </a:cubicBezTo>
                <a:cubicBezTo>
                  <a:pt x="423214" y="3210375"/>
                  <a:pt x="422361" y="3009636"/>
                  <a:pt x="423214" y="2808471"/>
                </a:cubicBezTo>
                <a:cubicBezTo>
                  <a:pt x="423640" y="2617961"/>
                  <a:pt x="427049" y="2427877"/>
                  <a:pt x="428328" y="2237367"/>
                </a:cubicBezTo>
                <a:cubicBezTo>
                  <a:pt x="428328" y="2226712"/>
                  <a:pt x="424918" y="2214779"/>
                  <a:pt x="419378" y="2205829"/>
                </a:cubicBezTo>
                <a:cubicBezTo>
                  <a:pt x="388265" y="2154259"/>
                  <a:pt x="366956" y="2099279"/>
                  <a:pt x="355448" y="2040038"/>
                </a:cubicBezTo>
                <a:cubicBezTo>
                  <a:pt x="346498" y="1994435"/>
                  <a:pt x="355448" y="1955651"/>
                  <a:pt x="389544" y="1923686"/>
                </a:cubicBezTo>
                <a:cubicBezTo>
                  <a:pt x="389970" y="1923260"/>
                  <a:pt x="390396" y="1922408"/>
                  <a:pt x="391249" y="1921981"/>
                </a:cubicBezTo>
                <a:cubicBezTo>
                  <a:pt x="436852" y="1893853"/>
                  <a:pt x="446654" y="1851659"/>
                  <a:pt x="445802" y="1800942"/>
                </a:cubicBezTo>
                <a:cubicBezTo>
                  <a:pt x="444523" y="1724226"/>
                  <a:pt x="449212" y="1647511"/>
                  <a:pt x="450916" y="1570795"/>
                </a:cubicBezTo>
                <a:cubicBezTo>
                  <a:pt x="451343" y="1559714"/>
                  <a:pt x="448785" y="1548207"/>
                  <a:pt x="447507" y="1537126"/>
                </a:cubicBezTo>
                <a:cubicBezTo>
                  <a:pt x="444950" y="1516668"/>
                  <a:pt x="432590" y="1508144"/>
                  <a:pt x="412559" y="1507718"/>
                </a:cubicBezTo>
                <a:cubicBezTo>
                  <a:pt x="401478" y="1507718"/>
                  <a:pt x="389544" y="1506866"/>
                  <a:pt x="378889" y="1503456"/>
                </a:cubicBezTo>
                <a:cubicBezTo>
                  <a:pt x="355022" y="1496637"/>
                  <a:pt x="342662" y="1477884"/>
                  <a:pt x="344793" y="1453591"/>
                </a:cubicBezTo>
                <a:cubicBezTo>
                  <a:pt x="346924" y="1426314"/>
                  <a:pt x="357579" y="1414381"/>
                  <a:pt x="386561" y="1413102"/>
                </a:cubicBezTo>
                <a:cubicBezTo>
                  <a:pt x="439835" y="1410971"/>
                  <a:pt x="493110" y="1409267"/>
                  <a:pt x="546385" y="1410545"/>
                </a:cubicBezTo>
                <a:cubicBezTo>
                  <a:pt x="582611" y="1411398"/>
                  <a:pt x="608609" y="1399038"/>
                  <a:pt x="622248" y="1365368"/>
                </a:cubicBezTo>
                <a:cubicBezTo>
                  <a:pt x="656343" y="1283112"/>
                  <a:pt x="690439" y="1200430"/>
                  <a:pt x="724109" y="1118174"/>
                </a:cubicBezTo>
                <a:cubicBezTo>
                  <a:pt x="744140" y="1069161"/>
                  <a:pt x="762466" y="1018870"/>
                  <a:pt x="784629" y="970710"/>
                </a:cubicBezTo>
                <a:cubicBezTo>
                  <a:pt x="829806" y="872685"/>
                  <a:pt x="906947" y="815148"/>
                  <a:pt x="1013070" y="795969"/>
                </a:cubicBezTo>
                <a:cubicBezTo>
                  <a:pt x="1065066" y="786593"/>
                  <a:pt x="1115358" y="772102"/>
                  <a:pt x="1160961" y="744825"/>
                </a:cubicBezTo>
                <a:cubicBezTo>
                  <a:pt x="1215088" y="712434"/>
                  <a:pt x="1253445" y="669389"/>
                  <a:pt x="1253019" y="602049"/>
                </a:cubicBezTo>
                <a:cubicBezTo>
                  <a:pt x="1253019" y="589690"/>
                  <a:pt x="1250462" y="576478"/>
                  <a:pt x="1246200" y="564544"/>
                </a:cubicBezTo>
                <a:cubicBezTo>
                  <a:pt x="1240659" y="548775"/>
                  <a:pt x="1233840" y="532153"/>
                  <a:pt x="1224038" y="518515"/>
                </a:cubicBezTo>
                <a:cubicBezTo>
                  <a:pt x="1156699" y="424325"/>
                  <a:pt x="1160534" y="317350"/>
                  <a:pt x="1166075" y="209522"/>
                </a:cubicBezTo>
                <a:cubicBezTo>
                  <a:pt x="1166927" y="190769"/>
                  <a:pt x="1177156" y="179262"/>
                  <a:pt x="1194204" y="177983"/>
                </a:cubicBezTo>
                <a:cubicBezTo>
                  <a:pt x="1215940" y="176279"/>
                  <a:pt x="1238102" y="175852"/>
                  <a:pt x="1259412" y="179688"/>
                </a:cubicBezTo>
                <a:cubicBezTo>
                  <a:pt x="1316096" y="189065"/>
                  <a:pt x="1337406" y="177983"/>
                  <a:pt x="1354880" y="123004"/>
                </a:cubicBezTo>
                <a:cubicBezTo>
                  <a:pt x="1368519" y="80384"/>
                  <a:pt x="1389828" y="43305"/>
                  <a:pt x="1427334" y="18160"/>
                </a:cubicBezTo>
                <a:cubicBezTo>
                  <a:pt x="1440972" y="8783"/>
                  <a:pt x="1458020" y="685"/>
                  <a:pt x="1473789" y="259"/>
                </a:cubicBezTo>
                <a:cubicBezTo>
                  <a:pt x="1530473" y="-593"/>
                  <a:pt x="1587158" y="685"/>
                  <a:pt x="1643842" y="3669"/>
                </a:cubicBezTo>
                <a:cubicBezTo>
                  <a:pt x="1685183" y="5800"/>
                  <a:pt x="1715017" y="27962"/>
                  <a:pt x="1726524" y="68877"/>
                </a:cubicBezTo>
                <a:cubicBezTo>
                  <a:pt x="1741015" y="119168"/>
                  <a:pt x="1754227" y="169886"/>
                  <a:pt x="1766160" y="221029"/>
                </a:cubicBezTo>
                <a:cubicBezTo>
                  <a:pt x="1769144" y="232963"/>
                  <a:pt x="1763177" y="247027"/>
                  <a:pt x="1761472" y="262370"/>
                </a:cubicBezTo>
                <a:cubicBezTo>
                  <a:pt x="1806223" y="273878"/>
                  <a:pt x="1852252" y="285811"/>
                  <a:pt x="1904248" y="299450"/>
                </a:cubicBezTo>
                <a:cubicBezTo>
                  <a:pt x="1887200" y="315219"/>
                  <a:pt x="1876119" y="327152"/>
                  <a:pt x="1863759" y="336955"/>
                </a:cubicBezTo>
                <a:cubicBezTo>
                  <a:pt x="1820287" y="370198"/>
                  <a:pt x="1796420" y="414097"/>
                  <a:pt x="1790027" y="468650"/>
                </a:cubicBezTo>
                <a:cubicBezTo>
                  <a:pt x="1786192" y="500188"/>
                  <a:pt x="1771701" y="527039"/>
                  <a:pt x="1750817" y="552184"/>
                </a:cubicBezTo>
                <a:cubicBezTo>
                  <a:pt x="1737605" y="568380"/>
                  <a:pt x="1728229" y="589690"/>
                  <a:pt x="1721836" y="610147"/>
                </a:cubicBezTo>
                <a:cubicBezTo>
                  <a:pt x="1713738" y="636571"/>
                  <a:pt x="1710329" y="664274"/>
                  <a:pt x="1705214" y="691125"/>
                </a:cubicBezTo>
                <a:cubicBezTo>
                  <a:pt x="1698821" y="723516"/>
                  <a:pt x="1703509" y="734170"/>
                  <a:pt x="1734622" y="744399"/>
                </a:cubicBezTo>
                <a:cubicBezTo>
                  <a:pt x="1788749" y="762726"/>
                  <a:pt x="1842876" y="783183"/>
                  <a:pt x="1898708" y="795543"/>
                </a:cubicBezTo>
                <a:cubicBezTo>
                  <a:pt x="1962211" y="809607"/>
                  <a:pt x="2014633" y="839015"/>
                  <a:pt x="2065777" y="878225"/>
                </a:cubicBezTo>
                <a:cubicBezTo>
                  <a:pt x="2170621" y="959202"/>
                  <a:pt x="2279728" y="1035066"/>
                  <a:pt x="2386703" y="1113486"/>
                </a:cubicBezTo>
                <a:cubicBezTo>
                  <a:pt x="2401620" y="1124141"/>
                  <a:pt x="2416111" y="1136500"/>
                  <a:pt x="2428044" y="1150139"/>
                </a:cubicBezTo>
                <a:cubicBezTo>
                  <a:pt x="2444240" y="1168891"/>
                  <a:pt x="2456599" y="1191054"/>
                  <a:pt x="2472795" y="1209380"/>
                </a:cubicBezTo>
                <a:cubicBezTo>
                  <a:pt x="2522234" y="1266491"/>
                  <a:pt x="2532889" y="1334256"/>
                  <a:pt x="2530331" y="1406283"/>
                </a:cubicBezTo>
                <a:cubicBezTo>
                  <a:pt x="2529905" y="1413955"/>
                  <a:pt x="2526496" y="1422479"/>
                  <a:pt x="2521807" y="1429298"/>
                </a:cubicBezTo>
                <a:cubicBezTo>
                  <a:pt x="2488564" y="1478737"/>
                  <a:pt x="2456173" y="1529028"/>
                  <a:pt x="2421225" y="1577188"/>
                </a:cubicBezTo>
                <a:cubicBezTo>
                  <a:pt x="2392244" y="1616825"/>
                  <a:pt x="2383720" y="1658592"/>
                  <a:pt x="2395653" y="1705900"/>
                </a:cubicBezTo>
                <a:cubicBezTo>
                  <a:pt x="2397784" y="1713571"/>
                  <a:pt x="2398637" y="1721243"/>
                  <a:pt x="2399915" y="1728914"/>
                </a:cubicBezTo>
                <a:cubicBezTo>
                  <a:pt x="2405456" y="1764715"/>
                  <a:pt x="2396932" y="1774943"/>
                  <a:pt x="2360279" y="1776222"/>
                </a:cubicBezTo>
                <a:cubicBezTo>
                  <a:pt x="2333429" y="1777074"/>
                  <a:pt x="2312545" y="1765141"/>
                  <a:pt x="2292940" y="1748946"/>
                </a:cubicBezTo>
                <a:cubicBezTo>
                  <a:pt x="2245206" y="1711014"/>
                  <a:pt x="2245632" y="1711014"/>
                  <a:pt x="2193210" y="1743405"/>
                </a:cubicBezTo>
                <a:cubicBezTo>
                  <a:pt x="2140788" y="1775796"/>
                  <a:pt x="2087939" y="1807761"/>
                  <a:pt x="2035091" y="1839725"/>
                </a:cubicBezTo>
                <a:cubicBezTo>
                  <a:pt x="2023583" y="1846545"/>
                  <a:pt x="2012928" y="1854642"/>
                  <a:pt x="1997585" y="1864871"/>
                </a:cubicBezTo>
                <a:cubicBezTo>
                  <a:pt x="2018043" y="1875952"/>
                  <a:pt x="2034238" y="1885329"/>
                  <a:pt x="2052565" y="1895557"/>
                </a:cubicBezTo>
                <a:cubicBezTo>
                  <a:pt x="2047024" y="1904081"/>
                  <a:pt x="2042336" y="1911753"/>
                  <a:pt x="2037222" y="1918572"/>
                </a:cubicBezTo>
                <a:cubicBezTo>
                  <a:pt x="2012502" y="1952241"/>
                  <a:pt x="1987783" y="1985911"/>
                  <a:pt x="1962211" y="2019154"/>
                </a:cubicBezTo>
                <a:cubicBezTo>
                  <a:pt x="1948999" y="2036202"/>
                  <a:pt x="1943032" y="2054955"/>
                  <a:pt x="1943032" y="2076265"/>
                </a:cubicBezTo>
                <a:cubicBezTo>
                  <a:pt x="1942180" y="2225434"/>
                  <a:pt x="1935787" y="2374603"/>
                  <a:pt x="1940901" y="2523772"/>
                </a:cubicBezTo>
                <a:cubicBezTo>
                  <a:pt x="1945589" y="2655040"/>
                  <a:pt x="1923427" y="2780342"/>
                  <a:pt x="1886348" y="2904366"/>
                </a:cubicBezTo>
                <a:cubicBezTo>
                  <a:pt x="1875693" y="2940166"/>
                  <a:pt x="1864186" y="2975967"/>
                  <a:pt x="1850547" y="3010915"/>
                </a:cubicBezTo>
                <a:cubicBezTo>
                  <a:pt x="1842450" y="3031372"/>
                  <a:pt x="1845007" y="3046715"/>
                  <a:pt x="1859924" y="3062485"/>
                </a:cubicBezTo>
                <a:cubicBezTo>
                  <a:pt x="1881233" y="3085073"/>
                  <a:pt x="1901265" y="3109366"/>
                  <a:pt x="1922575" y="3132381"/>
                </a:cubicBezTo>
                <a:cubicBezTo>
                  <a:pt x="1948999" y="3160936"/>
                  <a:pt x="1961785" y="3192475"/>
                  <a:pt x="1951982" y="3231685"/>
                </a:cubicBezTo>
                <a:cubicBezTo>
                  <a:pt x="1944737" y="3260666"/>
                  <a:pt x="1939622" y="3290074"/>
                  <a:pt x="1930672" y="3318203"/>
                </a:cubicBezTo>
                <a:cubicBezTo>
                  <a:pt x="1925558" y="3334825"/>
                  <a:pt x="1917034" y="3352299"/>
                  <a:pt x="1905100" y="3363806"/>
                </a:cubicBezTo>
                <a:cubicBezTo>
                  <a:pt x="1880381" y="3388099"/>
                  <a:pt x="1871431" y="3417080"/>
                  <a:pt x="1867169" y="3449472"/>
                </a:cubicBezTo>
                <a:cubicBezTo>
                  <a:pt x="1847564" y="3595657"/>
                  <a:pt x="1828385" y="3741843"/>
                  <a:pt x="1807501" y="3888028"/>
                </a:cubicBezTo>
                <a:cubicBezTo>
                  <a:pt x="1799404" y="3945991"/>
                  <a:pt x="1811337" y="3996708"/>
                  <a:pt x="1853531" y="4038476"/>
                </a:cubicBezTo>
                <a:cubicBezTo>
                  <a:pt x="1885922" y="4070441"/>
                  <a:pt x="1919165" y="4101127"/>
                  <a:pt x="1951556" y="4133091"/>
                </a:cubicBezTo>
                <a:cubicBezTo>
                  <a:pt x="1976275" y="4157385"/>
                  <a:pt x="2002273" y="4180826"/>
                  <a:pt x="2024009" y="4208102"/>
                </a:cubicBezTo>
                <a:cubicBezTo>
                  <a:pt x="2058958" y="4251574"/>
                  <a:pt x="2047024" y="4309963"/>
                  <a:pt x="1997585" y="4336814"/>
                </a:cubicBezTo>
                <a:cubicBezTo>
                  <a:pt x="1943458" y="4365795"/>
                  <a:pt x="1885069" y="4378581"/>
                  <a:pt x="1829664" y="4342354"/>
                </a:cubicBezTo>
                <a:cubicBezTo>
                  <a:pt x="1751670" y="4291637"/>
                  <a:pt x="1676233" y="4237936"/>
                  <a:pt x="1600370" y="4184235"/>
                </a:cubicBezTo>
                <a:cubicBezTo>
                  <a:pt x="1573093" y="4164630"/>
                  <a:pt x="1564143" y="4134796"/>
                  <a:pt x="1563717" y="4101553"/>
                </a:cubicBezTo>
                <a:cubicBezTo>
                  <a:pt x="1562864" y="4041885"/>
                  <a:pt x="1563717" y="3982218"/>
                  <a:pt x="1559029" y="3922976"/>
                </a:cubicBezTo>
                <a:cubicBezTo>
                  <a:pt x="1555193" y="3870980"/>
                  <a:pt x="1543259" y="3819411"/>
                  <a:pt x="1537719" y="3767414"/>
                </a:cubicBezTo>
                <a:cubicBezTo>
                  <a:pt x="1529621" y="3686863"/>
                  <a:pt x="1525359" y="3605886"/>
                  <a:pt x="1516409" y="3525761"/>
                </a:cubicBezTo>
                <a:cubicBezTo>
                  <a:pt x="1510016" y="3468650"/>
                  <a:pt x="1498082" y="3412392"/>
                  <a:pt x="1489558" y="3355708"/>
                </a:cubicBezTo>
                <a:cubicBezTo>
                  <a:pt x="1487001" y="3337808"/>
                  <a:pt x="1486149" y="3319055"/>
                  <a:pt x="1487001" y="3300729"/>
                </a:cubicBezTo>
                <a:cubicBezTo>
                  <a:pt x="1487854" y="3284107"/>
                  <a:pt x="1483165" y="3271747"/>
                  <a:pt x="1469101" y="3262797"/>
                </a:cubicBezTo>
                <a:cubicBezTo>
                  <a:pt x="1465691" y="3260666"/>
                  <a:pt x="1461856" y="3258109"/>
                  <a:pt x="1458446" y="3255978"/>
                </a:cubicBezTo>
                <a:cubicBezTo>
                  <a:pt x="1380452" y="3209949"/>
                  <a:pt x="1361273" y="3162641"/>
                  <a:pt x="1376616" y="3075271"/>
                </a:cubicBezTo>
                <a:cubicBezTo>
                  <a:pt x="1393238" y="2980229"/>
                  <a:pt x="1405171" y="2884761"/>
                  <a:pt x="1417105" y="2789292"/>
                </a:cubicBezTo>
                <a:cubicBezTo>
                  <a:pt x="1420088" y="2764999"/>
                  <a:pt x="1415826" y="2739854"/>
                  <a:pt x="1414122" y="2715134"/>
                </a:cubicBezTo>
                <a:cubicBezTo>
                  <a:pt x="1413695" y="2707889"/>
                  <a:pt x="1409860" y="2701070"/>
                  <a:pt x="1407302" y="2693824"/>
                </a:cubicBezTo>
                <a:cubicBezTo>
                  <a:pt x="1405171" y="2693824"/>
                  <a:pt x="1403467" y="2693824"/>
                  <a:pt x="1401336" y="2693824"/>
                </a:cubicBezTo>
                <a:cubicBezTo>
                  <a:pt x="1397926" y="2710020"/>
                  <a:pt x="1393238" y="2725789"/>
                  <a:pt x="1390681" y="2741985"/>
                </a:cubicBezTo>
                <a:cubicBezTo>
                  <a:pt x="1374485" y="2845124"/>
                  <a:pt x="1355306" y="2947412"/>
                  <a:pt x="1343373" y="3050977"/>
                </a:cubicBezTo>
                <a:cubicBezTo>
                  <a:pt x="1332718" y="3144314"/>
                  <a:pt x="1308851" y="3232964"/>
                  <a:pt x="1278165" y="3320760"/>
                </a:cubicBezTo>
                <a:cubicBezTo>
                  <a:pt x="1271772" y="3339513"/>
                  <a:pt x="1263248" y="3355708"/>
                  <a:pt x="1243217" y="3365937"/>
                </a:cubicBezTo>
                <a:cubicBezTo>
                  <a:pt x="1220628" y="3377444"/>
                  <a:pt x="1208268" y="3399180"/>
                  <a:pt x="1205285" y="3424326"/>
                </a:cubicBezTo>
                <a:cubicBezTo>
                  <a:pt x="1198040" y="3478453"/>
                  <a:pt x="1192073" y="3532580"/>
                  <a:pt x="1184828" y="3586707"/>
                </a:cubicBezTo>
                <a:cubicBezTo>
                  <a:pt x="1174173" y="3668111"/>
                  <a:pt x="1161813" y="3749514"/>
                  <a:pt x="1152863" y="3831344"/>
                </a:cubicBezTo>
                <a:cubicBezTo>
                  <a:pt x="1145618" y="3899536"/>
                  <a:pt x="1142208" y="3968579"/>
                  <a:pt x="1136667" y="4037197"/>
                </a:cubicBezTo>
                <a:cubicBezTo>
                  <a:pt x="1135389" y="4054245"/>
                  <a:pt x="1134963" y="4071293"/>
                  <a:pt x="1130701" y="4087915"/>
                </a:cubicBezTo>
                <a:cubicBezTo>
                  <a:pt x="1128143" y="4098996"/>
                  <a:pt x="1122603" y="4111782"/>
                  <a:pt x="1114505" y="4118601"/>
                </a:cubicBezTo>
                <a:cubicBezTo>
                  <a:pt x="1042052" y="4175711"/>
                  <a:pt x="970024" y="4233674"/>
                  <a:pt x="895014" y="4286522"/>
                </a:cubicBezTo>
                <a:cubicBezTo>
                  <a:pt x="871999" y="4302718"/>
                  <a:pt x="840034" y="4307832"/>
                  <a:pt x="811053" y="4312094"/>
                </a:cubicBezTo>
                <a:cubicBezTo>
                  <a:pt x="782498" y="4316356"/>
                  <a:pt x="761614" y="4323176"/>
                  <a:pt x="752664" y="4353862"/>
                </a:cubicBezTo>
                <a:cubicBezTo>
                  <a:pt x="728371" y="4436544"/>
                  <a:pt x="702373" y="4519226"/>
                  <a:pt x="676375" y="4601482"/>
                </a:cubicBezTo>
                <a:cubicBezTo>
                  <a:pt x="671260" y="4617678"/>
                  <a:pt x="665720" y="4633873"/>
                  <a:pt x="658901" y="4649216"/>
                </a:cubicBezTo>
                <a:cubicBezTo>
                  <a:pt x="656343" y="4654757"/>
                  <a:pt x="649098" y="4657740"/>
                  <a:pt x="643984" y="4662002"/>
                </a:cubicBezTo>
                <a:cubicBezTo>
                  <a:pt x="640574" y="4656036"/>
                  <a:pt x="632903" y="4649216"/>
                  <a:pt x="633755" y="4643676"/>
                </a:cubicBezTo>
                <a:cubicBezTo>
                  <a:pt x="639295" y="4604465"/>
                  <a:pt x="644410" y="4565255"/>
                  <a:pt x="653360" y="4526472"/>
                </a:cubicBezTo>
                <a:cubicBezTo>
                  <a:pt x="667424" y="4463394"/>
                  <a:pt x="684472" y="4401170"/>
                  <a:pt x="699389" y="4338519"/>
                </a:cubicBezTo>
                <a:cubicBezTo>
                  <a:pt x="701520" y="4329142"/>
                  <a:pt x="699815" y="4317635"/>
                  <a:pt x="696406" y="4308259"/>
                </a:cubicBezTo>
                <a:cubicBezTo>
                  <a:pt x="690439" y="4290784"/>
                  <a:pt x="681063" y="4274589"/>
                  <a:pt x="674670" y="4257541"/>
                </a:cubicBezTo>
                <a:cubicBezTo>
                  <a:pt x="662310" y="4225150"/>
                  <a:pt x="668277" y="4194890"/>
                  <a:pt x="688734" y="4167187"/>
                </a:cubicBezTo>
                <a:cubicBezTo>
                  <a:pt x="695980" y="4157385"/>
                  <a:pt x="703225" y="4147582"/>
                  <a:pt x="712175" y="4139484"/>
                </a:cubicBezTo>
                <a:cubicBezTo>
                  <a:pt x="755221" y="4099848"/>
                  <a:pt x="773548" y="4049131"/>
                  <a:pt x="773974" y="3992873"/>
                </a:cubicBezTo>
                <a:cubicBezTo>
                  <a:pt x="774400" y="3922550"/>
                  <a:pt x="773548" y="3852228"/>
                  <a:pt x="769712" y="3782331"/>
                </a:cubicBezTo>
                <a:cubicBezTo>
                  <a:pt x="766728" y="3728204"/>
                  <a:pt x="730502" y="3694535"/>
                  <a:pt x="687030" y="3668111"/>
                </a:cubicBezTo>
                <a:cubicBezTo>
                  <a:pt x="669129" y="3657030"/>
                  <a:pt x="655491" y="3662570"/>
                  <a:pt x="650377" y="3683880"/>
                </a:cubicBezTo>
                <a:cubicBezTo>
                  <a:pt x="643557" y="3712009"/>
                  <a:pt x="637591" y="3740990"/>
                  <a:pt x="635886" y="3769545"/>
                </a:cubicBezTo>
                <a:cubicBezTo>
                  <a:pt x="624379" y="3966875"/>
                  <a:pt x="571530" y="4154828"/>
                  <a:pt x="513567" y="4341928"/>
                </a:cubicBezTo>
                <a:cubicBezTo>
                  <a:pt x="490127" y="4417791"/>
                  <a:pt x="466260" y="4493228"/>
                  <a:pt x="442392" y="4569091"/>
                </a:cubicBezTo>
                <a:cubicBezTo>
                  <a:pt x="438983" y="4579746"/>
                  <a:pt x="434295" y="4590827"/>
                  <a:pt x="426623" y="4598925"/>
                </a:cubicBezTo>
                <a:cubicBezTo>
                  <a:pt x="421935" y="4604039"/>
                  <a:pt x="410428" y="4607023"/>
                  <a:pt x="404461" y="4604892"/>
                </a:cubicBezTo>
                <a:cubicBezTo>
                  <a:pt x="399773" y="4603187"/>
                  <a:pt x="396363" y="4590401"/>
                  <a:pt x="398068" y="4584008"/>
                </a:cubicBezTo>
                <a:cubicBezTo>
                  <a:pt x="419804" y="4503457"/>
                  <a:pt x="442819" y="4422905"/>
                  <a:pt x="465833" y="4342780"/>
                </a:cubicBezTo>
                <a:cubicBezTo>
                  <a:pt x="509305" y="4192333"/>
                  <a:pt x="551925" y="4041459"/>
                  <a:pt x="571956" y="3885471"/>
                </a:cubicBezTo>
                <a:cubicBezTo>
                  <a:pt x="579628" y="3824525"/>
                  <a:pt x="580054" y="3762300"/>
                  <a:pt x="579202" y="3700928"/>
                </a:cubicBezTo>
                <a:cubicBezTo>
                  <a:pt x="578776" y="3666406"/>
                  <a:pt x="529337" y="3635720"/>
                  <a:pt x="495667" y="3647227"/>
                </a:cubicBezTo>
                <a:cubicBezTo>
                  <a:pt x="486291" y="3650637"/>
                  <a:pt x="476914" y="3664275"/>
                  <a:pt x="473931" y="3674930"/>
                </a:cubicBezTo>
                <a:cubicBezTo>
                  <a:pt x="467538" y="3697518"/>
                  <a:pt x="465407" y="3720959"/>
                  <a:pt x="461998" y="3743974"/>
                </a:cubicBezTo>
                <a:cubicBezTo>
                  <a:pt x="438983" y="3902945"/>
                  <a:pt x="401051" y="4058081"/>
                  <a:pt x="351186" y="4210659"/>
                </a:cubicBezTo>
                <a:cubicBezTo>
                  <a:pt x="320074" y="4305701"/>
                  <a:pt x="290240" y="4400743"/>
                  <a:pt x="258702" y="4495359"/>
                </a:cubicBezTo>
                <a:cubicBezTo>
                  <a:pt x="251030" y="4517948"/>
                  <a:pt x="242080" y="4541815"/>
                  <a:pt x="207984" y="4552469"/>
                </a:cubicBezTo>
                <a:close/>
                <a:moveTo>
                  <a:pt x="900554" y="1591679"/>
                </a:moveTo>
                <a:cubicBezTo>
                  <a:pt x="897997" y="1591253"/>
                  <a:pt x="895014" y="1591253"/>
                  <a:pt x="892456" y="1590826"/>
                </a:cubicBezTo>
                <a:cubicBezTo>
                  <a:pt x="890326" y="1602760"/>
                  <a:pt x="886916" y="1614267"/>
                  <a:pt x="886490" y="1626201"/>
                </a:cubicBezTo>
                <a:cubicBezTo>
                  <a:pt x="884785" y="1661575"/>
                  <a:pt x="875835" y="1695245"/>
                  <a:pt x="855377" y="1724226"/>
                </a:cubicBezTo>
                <a:cubicBezTo>
                  <a:pt x="813610" y="1784320"/>
                  <a:pt x="770990" y="1843135"/>
                  <a:pt x="709192" y="1885329"/>
                </a:cubicBezTo>
                <a:cubicBezTo>
                  <a:pt x="686603" y="1900672"/>
                  <a:pt x="666146" y="1920703"/>
                  <a:pt x="649524" y="1942439"/>
                </a:cubicBezTo>
                <a:cubicBezTo>
                  <a:pt x="596676" y="2013188"/>
                  <a:pt x="571956" y="2097148"/>
                  <a:pt x="558744" y="2182388"/>
                </a:cubicBezTo>
                <a:cubicBezTo>
                  <a:pt x="548089" y="2252284"/>
                  <a:pt x="549794" y="2323885"/>
                  <a:pt x="549368" y="2395060"/>
                </a:cubicBezTo>
                <a:cubicBezTo>
                  <a:pt x="547237" y="2765852"/>
                  <a:pt x="546385" y="3136643"/>
                  <a:pt x="543827" y="3507434"/>
                </a:cubicBezTo>
                <a:cubicBezTo>
                  <a:pt x="543827" y="3535563"/>
                  <a:pt x="554909" y="3553037"/>
                  <a:pt x="575792" y="3567102"/>
                </a:cubicBezTo>
                <a:cubicBezTo>
                  <a:pt x="586873" y="3574347"/>
                  <a:pt x="599659" y="3579888"/>
                  <a:pt x="612019" y="3584150"/>
                </a:cubicBezTo>
                <a:cubicBezTo>
                  <a:pt x="634181" y="3590969"/>
                  <a:pt x="656770" y="3597362"/>
                  <a:pt x="679784" y="3601624"/>
                </a:cubicBezTo>
                <a:cubicBezTo>
                  <a:pt x="757352" y="3616967"/>
                  <a:pt x="798693" y="3667258"/>
                  <a:pt x="817446" y="3740990"/>
                </a:cubicBezTo>
                <a:cubicBezTo>
                  <a:pt x="835346" y="3812165"/>
                  <a:pt x="838329" y="3883766"/>
                  <a:pt x="828101" y="3956220"/>
                </a:cubicBezTo>
                <a:cubicBezTo>
                  <a:pt x="824265" y="3985201"/>
                  <a:pt x="821282" y="4014183"/>
                  <a:pt x="817872" y="4043164"/>
                </a:cubicBezTo>
                <a:cubicBezTo>
                  <a:pt x="820429" y="4044442"/>
                  <a:pt x="822986" y="4045721"/>
                  <a:pt x="825544" y="4047000"/>
                </a:cubicBezTo>
                <a:cubicBezTo>
                  <a:pt x="845575" y="4021002"/>
                  <a:pt x="866885" y="3995856"/>
                  <a:pt x="885637" y="3969006"/>
                </a:cubicBezTo>
                <a:cubicBezTo>
                  <a:pt x="909931" y="3933205"/>
                  <a:pt x="914193" y="3892716"/>
                  <a:pt x="909931" y="3850523"/>
                </a:cubicBezTo>
                <a:cubicBezTo>
                  <a:pt x="892030" y="3688994"/>
                  <a:pt x="871999" y="3527892"/>
                  <a:pt x="857935" y="3366363"/>
                </a:cubicBezTo>
                <a:cubicBezTo>
                  <a:pt x="852820" y="3306269"/>
                  <a:pt x="846001" y="3250011"/>
                  <a:pt x="808069" y="3200999"/>
                </a:cubicBezTo>
                <a:cubicBezTo>
                  <a:pt x="780367" y="3165198"/>
                  <a:pt x="786333" y="3130676"/>
                  <a:pt x="814889" y="3097433"/>
                </a:cubicBezTo>
                <a:cubicBezTo>
                  <a:pt x="840460" y="3067599"/>
                  <a:pt x="864754" y="3037339"/>
                  <a:pt x="888621" y="3006227"/>
                </a:cubicBezTo>
                <a:cubicBezTo>
                  <a:pt x="895014" y="2997703"/>
                  <a:pt x="901833" y="2985769"/>
                  <a:pt x="900980" y="2975967"/>
                </a:cubicBezTo>
                <a:cubicBezTo>
                  <a:pt x="896718" y="2934626"/>
                  <a:pt x="889899" y="2893285"/>
                  <a:pt x="883080" y="2852369"/>
                </a:cubicBezTo>
                <a:cubicBezTo>
                  <a:pt x="870720" y="2779916"/>
                  <a:pt x="852394" y="2707889"/>
                  <a:pt x="846427" y="2634583"/>
                </a:cubicBezTo>
                <a:cubicBezTo>
                  <a:pt x="839608" y="2548491"/>
                  <a:pt x="839182" y="2461547"/>
                  <a:pt x="843444" y="2375455"/>
                </a:cubicBezTo>
                <a:cubicBezTo>
                  <a:pt x="846853" y="2308116"/>
                  <a:pt x="854951" y="2241629"/>
                  <a:pt x="844296" y="2173864"/>
                </a:cubicBezTo>
                <a:cubicBezTo>
                  <a:pt x="840034" y="2147866"/>
                  <a:pt x="840034" y="2118032"/>
                  <a:pt x="848984" y="2094165"/>
                </a:cubicBezTo>
                <a:cubicBezTo>
                  <a:pt x="865606" y="2049841"/>
                  <a:pt x="863049" y="2009352"/>
                  <a:pt x="846001" y="1966306"/>
                </a:cubicBezTo>
                <a:cubicBezTo>
                  <a:pt x="840460" y="1953094"/>
                  <a:pt x="839608" y="1935620"/>
                  <a:pt x="842165" y="1921555"/>
                </a:cubicBezTo>
                <a:cubicBezTo>
                  <a:pt x="860492" y="1826087"/>
                  <a:pt x="880949" y="1731471"/>
                  <a:pt x="899702" y="1636003"/>
                </a:cubicBezTo>
                <a:cubicBezTo>
                  <a:pt x="903111" y="1621939"/>
                  <a:pt x="900554" y="1606596"/>
                  <a:pt x="900554" y="1591679"/>
                </a:cubicBezTo>
                <a:close/>
                <a:moveTo>
                  <a:pt x="1954539" y="1350877"/>
                </a:moveTo>
                <a:cubicBezTo>
                  <a:pt x="1943032" y="1424610"/>
                  <a:pt x="1931951" y="1494932"/>
                  <a:pt x="1921296" y="1565255"/>
                </a:cubicBezTo>
                <a:cubicBezTo>
                  <a:pt x="1917460" y="1591679"/>
                  <a:pt x="1913198" y="1618529"/>
                  <a:pt x="1911493" y="1645380"/>
                </a:cubicBezTo>
                <a:cubicBezTo>
                  <a:pt x="1909362" y="1676918"/>
                  <a:pt x="1920017" y="1687999"/>
                  <a:pt x="1951556" y="1684590"/>
                </a:cubicBezTo>
                <a:cubicBezTo>
                  <a:pt x="1966899" y="1682885"/>
                  <a:pt x="1984373" y="1676492"/>
                  <a:pt x="1995028" y="1666263"/>
                </a:cubicBezTo>
                <a:cubicBezTo>
                  <a:pt x="2030402" y="1632594"/>
                  <a:pt x="2063646" y="1596367"/>
                  <a:pt x="2096889" y="1560566"/>
                </a:cubicBezTo>
                <a:cubicBezTo>
                  <a:pt x="2103282" y="1553321"/>
                  <a:pt x="2110528" y="1543945"/>
                  <a:pt x="2111380" y="1534995"/>
                </a:cubicBezTo>
                <a:cubicBezTo>
                  <a:pt x="2115642" y="1502177"/>
                  <a:pt x="2133968" y="1477458"/>
                  <a:pt x="2152721" y="1452312"/>
                </a:cubicBezTo>
                <a:cubicBezTo>
                  <a:pt x="2155704" y="1448050"/>
                  <a:pt x="2157409" y="1442936"/>
                  <a:pt x="2161671" y="1434412"/>
                </a:cubicBezTo>
                <a:cubicBezTo>
                  <a:pt x="2079415" y="1434412"/>
                  <a:pt x="2006962" y="1417364"/>
                  <a:pt x="1954539" y="1350877"/>
                </a:cubicBezTo>
                <a:close/>
                <a:moveTo>
                  <a:pt x="580054" y="1511980"/>
                </a:moveTo>
                <a:cubicBezTo>
                  <a:pt x="575792" y="1511128"/>
                  <a:pt x="571530" y="1510275"/>
                  <a:pt x="567694" y="1509423"/>
                </a:cubicBezTo>
                <a:cubicBezTo>
                  <a:pt x="565990" y="1524340"/>
                  <a:pt x="564711" y="1538830"/>
                  <a:pt x="563006" y="1553747"/>
                </a:cubicBezTo>
                <a:cubicBezTo>
                  <a:pt x="565563" y="1554173"/>
                  <a:pt x="568121" y="1554600"/>
                  <a:pt x="570252" y="1555026"/>
                </a:cubicBezTo>
                <a:cubicBezTo>
                  <a:pt x="573661" y="1540535"/>
                  <a:pt x="576645" y="1526471"/>
                  <a:pt x="580054" y="1511980"/>
                </a:cubicBezTo>
                <a:close/>
              </a:path>
            </a:pathLst>
          </a:custGeom>
          <a:solidFill>
            <a:schemeClr val="accent3"/>
          </a:solidFill>
          <a:ln w="424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20" name="Group 619">
            <a:extLst>
              <a:ext uri="{FF2B5EF4-FFF2-40B4-BE49-F238E27FC236}">
                <a16:creationId xmlns:a16="http://schemas.microsoft.com/office/drawing/2014/main" id="{3B624CF6-9757-4162-A152-4743D4BFDD35}"/>
              </a:ext>
            </a:extLst>
          </p:cNvPr>
          <p:cNvGrpSpPr/>
          <p:nvPr/>
        </p:nvGrpSpPr>
        <p:grpSpPr>
          <a:xfrm>
            <a:off x="8934879" y="4549376"/>
            <a:ext cx="2433895" cy="1330779"/>
            <a:chOff x="2801651" y="3947683"/>
            <a:chExt cx="1683399" cy="920431"/>
          </a:xfrm>
          <a:solidFill>
            <a:schemeClr val="accent4"/>
          </a:solidFill>
        </p:grpSpPr>
        <p:sp>
          <p:nvSpPr>
            <p:cNvPr id="621" name="Freeform: Shape 620">
              <a:extLst>
                <a:ext uri="{FF2B5EF4-FFF2-40B4-BE49-F238E27FC236}">
                  <a16:creationId xmlns:a16="http://schemas.microsoft.com/office/drawing/2014/main" id="{F4F14A22-22E3-4AB0-B816-331DF5B379DA}"/>
                </a:ext>
              </a:extLst>
            </p:cNvPr>
            <p:cNvSpPr/>
            <p:nvPr/>
          </p:nvSpPr>
          <p:spPr>
            <a:xfrm>
              <a:off x="2807950" y="3947683"/>
              <a:ext cx="1677100" cy="771623"/>
            </a:xfrm>
            <a:custGeom>
              <a:avLst/>
              <a:gdLst>
                <a:gd name="connsiteX0" fmla="*/ 1153498 w 1677099"/>
                <a:gd name="connsiteY0" fmla="*/ 762963 h 771623"/>
                <a:gd name="connsiteX1" fmla="*/ 1137751 w 1677099"/>
                <a:gd name="connsiteY1" fmla="*/ 766112 h 771623"/>
                <a:gd name="connsiteX2" fmla="*/ 980277 w 1677099"/>
                <a:gd name="connsiteY2" fmla="*/ 766112 h 771623"/>
                <a:gd name="connsiteX3" fmla="*/ 509429 w 1677099"/>
                <a:gd name="connsiteY3" fmla="*/ 766112 h 771623"/>
                <a:gd name="connsiteX4" fmla="*/ 481871 w 1677099"/>
                <a:gd name="connsiteY4" fmla="*/ 766112 h 771623"/>
                <a:gd name="connsiteX5" fmla="*/ 404709 w 1677099"/>
                <a:gd name="connsiteY5" fmla="*/ 627535 h 771623"/>
                <a:gd name="connsiteX6" fmla="*/ 297626 w 1677099"/>
                <a:gd name="connsiteY6" fmla="*/ 602339 h 771623"/>
                <a:gd name="connsiteX7" fmla="*/ 151175 w 1677099"/>
                <a:gd name="connsiteY7" fmla="*/ 764537 h 771623"/>
                <a:gd name="connsiteX8" fmla="*/ 23621 w 1677099"/>
                <a:gd name="connsiteY8" fmla="*/ 764537 h 771623"/>
                <a:gd name="connsiteX9" fmla="*/ 23621 w 1677099"/>
                <a:gd name="connsiteY9" fmla="*/ 722019 h 771623"/>
                <a:gd name="connsiteX10" fmla="*/ 1575 w 1677099"/>
                <a:gd name="connsiteY10" fmla="*/ 699186 h 771623"/>
                <a:gd name="connsiteX11" fmla="*/ 0 w 1677099"/>
                <a:gd name="connsiteY11" fmla="*/ 688950 h 771623"/>
                <a:gd name="connsiteX12" fmla="*/ 0 w 1677099"/>
                <a:gd name="connsiteY12" fmla="*/ 489745 h 771623"/>
                <a:gd name="connsiteX13" fmla="*/ 25196 w 1677099"/>
                <a:gd name="connsiteY13" fmla="*/ 445652 h 771623"/>
                <a:gd name="connsiteX14" fmla="*/ 35432 w 1677099"/>
                <a:gd name="connsiteY14" fmla="*/ 430692 h 771623"/>
                <a:gd name="connsiteX15" fmla="*/ 94485 w 1677099"/>
                <a:gd name="connsiteY15" fmla="*/ 275580 h 771623"/>
                <a:gd name="connsiteX16" fmla="*/ 121255 w 1677099"/>
                <a:gd name="connsiteY16" fmla="*/ 257470 h 771623"/>
                <a:gd name="connsiteX17" fmla="*/ 511004 w 1677099"/>
                <a:gd name="connsiteY17" fmla="*/ 257470 h 771623"/>
                <a:gd name="connsiteX18" fmla="*/ 536987 w 1677099"/>
                <a:gd name="connsiteY18" fmla="*/ 283454 h 771623"/>
                <a:gd name="connsiteX19" fmla="*/ 536987 w 1677099"/>
                <a:gd name="connsiteY19" fmla="*/ 685800 h 771623"/>
                <a:gd name="connsiteX20" fmla="*/ 561395 w 1677099"/>
                <a:gd name="connsiteY20" fmla="*/ 710209 h 771623"/>
                <a:gd name="connsiteX21" fmla="*/ 1137751 w 1677099"/>
                <a:gd name="connsiteY21" fmla="*/ 710209 h 771623"/>
                <a:gd name="connsiteX22" fmla="*/ 1165309 w 1677099"/>
                <a:gd name="connsiteY22" fmla="*/ 710209 h 771623"/>
                <a:gd name="connsiteX23" fmla="*/ 1177120 w 1677099"/>
                <a:gd name="connsiteY23" fmla="*/ 681863 h 771623"/>
                <a:gd name="connsiteX24" fmla="*/ 673202 w 1677099"/>
                <a:gd name="connsiteY24" fmla="*/ 681863 h 771623"/>
                <a:gd name="connsiteX25" fmla="*/ 591316 w 1677099"/>
                <a:gd name="connsiteY25" fmla="*/ 599977 h 771623"/>
                <a:gd name="connsiteX26" fmla="*/ 591316 w 1677099"/>
                <a:gd name="connsiteY26" fmla="*/ 83462 h 771623"/>
                <a:gd name="connsiteX27" fmla="*/ 591316 w 1677099"/>
                <a:gd name="connsiteY27" fmla="*/ 66927 h 771623"/>
                <a:gd name="connsiteX28" fmla="*/ 662179 w 1677099"/>
                <a:gd name="connsiteY28" fmla="*/ 0 h 771623"/>
                <a:gd name="connsiteX29" fmla="*/ 1613323 w 1677099"/>
                <a:gd name="connsiteY29" fmla="*/ 3937 h 771623"/>
                <a:gd name="connsiteX30" fmla="*/ 1681037 w 1677099"/>
                <a:gd name="connsiteY30" fmla="*/ 70863 h 771623"/>
                <a:gd name="connsiteX31" fmla="*/ 1681037 w 1677099"/>
                <a:gd name="connsiteY31" fmla="*/ 614937 h 771623"/>
                <a:gd name="connsiteX32" fmla="*/ 1614110 w 1677099"/>
                <a:gd name="connsiteY32" fmla="*/ 681863 h 771623"/>
                <a:gd name="connsiteX33" fmla="*/ 1507028 w 1677099"/>
                <a:gd name="connsiteY33" fmla="*/ 682651 h 771623"/>
                <a:gd name="connsiteX34" fmla="*/ 1503091 w 1677099"/>
                <a:gd name="connsiteY34" fmla="*/ 683438 h 771623"/>
                <a:gd name="connsiteX35" fmla="*/ 1515689 w 1677099"/>
                <a:gd name="connsiteY35" fmla="*/ 716507 h 771623"/>
                <a:gd name="connsiteX36" fmla="*/ 1518051 w 1677099"/>
                <a:gd name="connsiteY36" fmla="*/ 714933 h 771623"/>
                <a:gd name="connsiteX37" fmla="*/ 1591277 w 1677099"/>
                <a:gd name="connsiteY37" fmla="*/ 718870 h 771623"/>
                <a:gd name="connsiteX38" fmla="*/ 1599938 w 1677099"/>
                <a:gd name="connsiteY38" fmla="*/ 744065 h 771623"/>
                <a:gd name="connsiteX39" fmla="*/ 1576316 w 1677099"/>
                <a:gd name="connsiteY39" fmla="*/ 765325 h 771623"/>
                <a:gd name="connsiteX40" fmla="*/ 1526712 w 1677099"/>
                <a:gd name="connsiteY40" fmla="*/ 766112 h 771623"/>
                <a:gd name="connsiteX41" fmla="*/ 1524350 w 1677099"/>
                <a:gd name="connsiteY41" fmla="*/ 750365 h 771623"/>
                <a:gd name="connsiteX42" fmla="*/ 1522775 w 1677099"/>
                <a:gd name="connsiteY42" fmla="*/ 751939 h 771623"/>
                <a:gd name="connsiteX43" fmla="*/ 1521988 w 1677099"/>
                <a:gd name="connsiteY43" fmla="*/ 762963 h 771623"/>
                <a:gd name="connsiteX44" fmla="*/ 1510965 w 1677099"/>
                <a:gd name="connsiteY44" fmla="*/ 778710 h 771623"/>
                <a:gd name="connsiteX45" fmla="*/ 1500729 w 1677099"/>
                <a:gd name="connsiteY45" fmla="*/ 762963 h 771623"/>
                <a:gd name="connsiteX46" fmla="*/ 1336168 w 1677099"/>
                <a:gd name="connsiteY46" fmla="*/ 607063 h 771623"/>
                <a:gd name="connsiteX47" fmla="*/ 1177120 w 1677099"/>
                <a:gd name="connsiteY47" fmla="*/ 760601 h 771623"/>
                <a:gd name="connsiteX48" fmla="*/ 1166096 w 1677099"/>
                <a:gd name="connsiteY48" fmla="*/ 778710 h 771623"/>
                <a:gd name="connsiteX49" fmla="*/ 1153498 w 1677099"/>
                <a:gd name="connsiteY49" fmla="*/ 762963 h 771623"/>
                <a:gd name="connsiteX50" fmla="*/ 248809 w 1677099"/>
                <a:gd name="connsiteY50" fmla="*/ 272431 h 771623"/>
                <a:gd name="connsiteX51" fmla="*/ 176371 w 1677099"/>
                <a:gd name="connsiteY51" fmla="*/ 272431 h 771623"/>
                <a:gd name="connsiteX52" fmla="*/ 155899 w 1677099"/>
                <a:gd name="connsiteY52" fmla="*/ 293690 h 771623"/>
                <a:gd name="connsiteX53" fmla="*/ 155899 w 1677099"/>
                <a:gd name="connsiteY53" fmla="*/ 424393 h 771623"/>
                <a:gd name="connsiteX54" fmla="*/ 176371 w 1677099"/>
                <a:gd name="connsiteY54" fmla="*/ 445652 h 771623"/>
                <a:gd name="connsiteX55" fmla="*/ 319673 w 1677099"/>
                <a:gd name="connsiteY55" fmla="*/ 445652 h 771623"/>
                <a:gd name="connsiteX56" fmla="*/ 340932 w 1677099"/>
                <a:gd name="connsiteY56" fmla="*/ 423606 h 771623"/>
                <a:gd name="connsiteX57" fmla="*/ 340932 w 1677099"/>
                <a:gd name="connsiteY57" fmla="*/ 295264 h 771623"/>
                <a:gd name="connsiteX58" fmla="*/ 319673 w 1677099"/>
                <a:gd name="connsiteY58" fmla="*/ 273218 h 771623"/>
                <a:gd name="connsiteX59" fmla="*/ 248809 w 1677099"/>
                <a:gd name="connsiteY59" fmla="*/ 272431 h 771623"/>
                <a:gd name="connsiteX60" fmla="*/ 478721 w 1677099"/>
                <a:gd name="connsiteY60" fmla="*/ 359829 h 771623"/>
                <a:gd name="connsiteX61" fmla="*/ 478721 w 1677099"/>
                <a:gd name="connsiteY61" fmla="*/ 291327 h 771623"/>
                <a:gd name="connsiteX62" fmla="*/ 460612 w 1677099"/>
                <a:gd name="connsiteY62" fmla="*/ 272431 h 771623"/>
                <a:gd name="connsiteX63" fmla="*/ 397622 w 1677099"/>
                <a:gd name="connsiteY63" fmla="*/ 272431 h 771623"/>
                <a:gd name="connsiteX64" fmla="*/ 379513 w 1677099"/>
                <a:gd name="connsiteY64" fmla="*/ 291327 h 771623"/>
                <a:gd name="connsiteX65" fmla="*/ 379513 w 1677099"/>
                <a:gd name="connsiteY65" fmla="*/ 425180 h 771623"/>
                <a:gd name="connsiteX66" fmla="*/ 398410 w 1677099"/>
                <a:gd name="connsiteY66" fmla="*/ 445652 h 771623"/>
                <a:gd name="connsiteX67" fmla="*/ 459825 w 1677099"/>
                <a:gd name="connsiteY67" fmla="*/ 445652 h 771623"/>
                <a:gd name="connsiteX68" fmla="*/ 478721 w 1677099"/>
                <a:gd name="connsiteY68" fmla="*/ 425180 h 771623"/>
                <a:gd name="connsiteX69" fmla="*/ 478721 w 1677099"/>
                <a:gd name="connsiteY69" fmla="*/ 359829 h 771623"/>
                <a:gd name="connsiteX70" fmla="*/ 123617 w 1677099"/>
                <a:gd name="connsiteY70" fmla="*/ 272431 h 771623"/>
                <a:gd name="connsiteX71" fmla="*/ 118106 w 1677099"/>
                <a:gd name="connsiteY71" fmla="*/ 277155 h 771623"/>
                <a:gd name="connsiteX72" fmla="*/ 60627 w 1677099"/>
                <a:gd name="connsiteY72" fmla="*/ 432267 h 771623"/>
                <a:gd name="connsiteX73" fmla="*/ 71651 w 1677099"/>
                <a:gd name="connsiteY73" fmla="*/ 446439 h 771623"/>
                <a:gd name="connsiteX74" fmla="*/ 107870 w 1677099"/>
                <a:gd name="connsiteY74" fmla="*/ 446439 h 771623"/>
                <a:gd name="connsiteX75" fmla="*/ 125979 w 1677099"/>
                <a:gd name="connsiteY75" fmla="*/ 429117 h 771623"/>
                <a:gd name="connsiteX76" fmla="*/ 126767 w 1677099"/>
                <a:gd name="connsiteY76" fmla="*/ 277155 h 771623"/>
                <a:gd name="connsiteX77" fmla="*/ 123617 w 1677099"/>
                <a:gd name="connsiteY77" fmla="*/ 272431 h 771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1677099" h="771623">
                  <a:moveTo>
                    <a:pt x="1153498" y="762963"/>
                  </a:moveTo>
                  <a:cubicBezTo>
                    <a:pt x="1148774" y="763750"/>
                    <a:pt x="1143262" y="766112"/>
                    <a:pt x="1137751" y="766112"/>
                  </a:cubicBezTo>
                  <a:cubicBezTo>
                    <a:pt x="1084997" y="766112"/>
                    <a:pt x="1032243" y="766112"/>
                    <a:pt x="980277" y="766112"/>
                  </a:cubicBezTo>
                  <a:cubicBezTo>
                    <a:pt x="823590" y="766112"/>
                    <a:pt x="666116" y="766112"/>
                    <a:pt x="509429" y="766112"/>
                  </a:cubicBezTo>
                  <a:cubicBezTo>
                    <a:pt x="500768" y="766112"/>
                    <a:pt x="492894" y="766112"/>
                    <a:pt x="481871" y="766112"/>
                  </a:cubicBezTo>
                  <a:cubicBezTo>
                    <a:pt x="477934" y="707847"/>
                    <a:pt x="454313" y="659817"/>
                    <a:pt x="404709" y="627535"/>
                  </a:cubicBezTo>
                  <a:cubicBezTo>
                    <a:pt x="372426" y="606276"/>
                    <a:pt x="336207" y="597615"/>
                    <a:pt x="297626" y="602339"/>
                  </a:cubicBezTo>
                  <a:cubicBezTo>
                    <a:pt x="214952" y="612575"/>
                    <a:pt x="153537" y="679501"/>
                    <a:pt x="151175" y="764537"/>
                  </a:cubicBezTo>
                  <a:cubicBezTo>
                    <a:pt x="109445" y="764537"/>
                    <a:pt x="67714" y="764537"/>
                    <a:pt x="23621" y="764537"/>
                  </a:cubicBezTo>
                  <a:cubicBezTo>
                    <a:pt x="23621" y="750365"/>
                    <a:pt x="23621" y="736192"/>
                    <a:pt x="23621" y="722019"/>
                  </a:cubicBezTo>
                  <a:cubicBezTo>
                    <a:pt x="23621" y="701548"/>
                    <a:pt x="22834" y="700760"/>
                    <a:pt x="1575" y="699186"/>
                  </a:cubicBezTo>
                  <a:cubicBezTo>
                    <a:pt x="787" y="696036"/>
                    <a:pt x="0" y="692886"/>
                    <a:pt x="0" y="688950"/>
                  </a:cubicBezTo>
                  <a:cubicBezTo>
                    <a:pt x="0" y="622811"/>
                    <a:pt x="0" y="555884"/>
                    <a:pt x="0" y="489745"/>
                  </a:cubicBezTo>
                  <a:cubicBezTo>
                    <a:pt x="0" y="470848"/>
                    <a:pt x="3937" y="454313"/>
                    <a:pt x="25196" y="445652"/>
                  </a:cubicBezTo>
                  <a:cubicBezTo>
                    <a:pt x="29920" y="444077"/>
                    <a:pt x="33857" y="436204"/>
                    <a:pt x="35432" y="430692"/>
                  </a:cubicBezTo>
                  <a:cubicBezTo>
                    <a:pt x="55116" y="378726"/>
                    <a:pt x="75588" y="327547"/>
                    <a:pt x="94485" y="275580"/>
                  </a:cubicBezTo>
                  <a:cubicBezTo>
                    <a:pt x="99209" y="262195"/>
                    <a:pt x="106295" y="256683"/>
                    <a:pt x="121255" y="257470"/>
                  </a:cubicBezTo>
                  <a:cubicBezTo>
                    <a:pt x="251171" y="258258"/>
                    <a:pt x="381087" y="257470"/>
                    <a:pt x="511004" y="257470"/>
                  </a:cubicBezTo>
                  <a:cubicBezTo>
                    <a:pt x="534625" y="257470"/>
                    <a:pt x="536987" y="259832"/>
                    <a:pt x="536987" y="283454"/>
                  </a:cubicBezTo>
                  <a:cubicBezTo>
                    <a:pt x="536987" y="417307"/>
                    <a:pt x="536987" y="551947"/>
                    <a:pt x="536987" y="685800"/>
                  </a:cubicBezTo>
                  <a:cubicBezTo>
                    <a:pt x="536987" y="708634"/>
                    <a:pt x="538562" y="710209"/>
                    <a:pt x="561395" y="710209"/>
                  </a:cubicBezTo>
                  <a:cubicBezTo>
                    <a:pt x="753514" y="710209"/>
                    <a:pt x="945633" y="710209"/>
                    <a:pt x="1137751" y="710209"/>
                  </a:cubicBezTo>
                  <a:cubicBezTo>
                    <a:pt x="1146412" y="710209"/>
                    <a:pt x="1155860" y="710209"/>
                    <a:pt x="1165309" y="710209"/>
                  </a:cubicBezTo>
                  <a:cubicBezTo>
                    <a:pt x="1169246" y="700760"/>
                    <a:pt x="1173183" y="691312"/>
                    <a:pt x="1177120" y="681863"/>
                  </a:cubicBezTo>
                  <a:cubicBezTo>
                    <a:pt x="1008622" y="681863"/>
                    <a:pt x="840912" y="681863"/>
                    <a:pt x="673202" y="681863"/>
                  </a:cubicBezTo>
                  <a:cubicBezTo>
                    <a:pt x="620448" y="681863"/>
                    <a:pt x="591316" y="652731"/>
                    <a:pt x="591316" y="599977"/>
                  </a:cubicBezTo>
                  <a:cubicBezTo>
                    <a:pt x="591316" y="427543"/>
                    <a:pt x="591316" y="255896"/>
                    <a:pt x="591316" y="83462"/>
                  </a:cubicBezTo>
                  <a:cubicBezTo>
                    <a:pt x="591316" y="77950"/>
                    <a:pt x="591316" y="72438"/>
                    <a:pt x="591316" y="66927"/>
                  </a:cubicBezTo>
                  <a:cubicBezTo>
                    <a:pt x="594465" y="18897"/>
                    <a:pt x="614149" y="0"/>
                    <a:pt x="662179" y="0"/>
                  </a:cubicBezTo>
                  <a:cubicBezTo>
                    <a:pt x="979489" y="788"/>
                    <a:pt x="1296800" y="2362"/>
                    <a:pt x="1613323" y="3937"/>
                  </a:cubicBezTo>
                  <a:cubicBezTo>
                    <a:pt x="1653479" y="3937"/>
                    <a:pt x="1681037" y="30708"/>
                    <a:pt x="1681037" y="70863"/>
                  </a:cubicBezTo>
                  <a:cubicBezTo>
                    <a:pt x="1681037" y="251959"/>
                    <a:pt x="1681037" y="433054"/>
                    <a:pt x="1681037" y="614937"/>
                  </a:cubicBezTo>
                  <a:cubicBezTo>
                    <a:pt x="1681037" y="654305"/>
                    <a:pt x="1653479" y="681863"/>
                    <a:pt x="1614110" y="681863"/>
                  </a:cubicBezTo>
                  <a:cubicBezTo>
                    <a:pt x="1578678" y="682651"/>
                    <a:pt x="1542460" y="681863"/>
                    <a:pt x="1507028" y="682651"/>
                  </a:cubicBezTo>
                  <a:cubicBezTo>
                    <a:pt x="1506240" y="682651"/>
                    <a:pt x="1506240" y="682651"/>
                    <a:pt x="1503091" y="683438"/>
                  </a:cubicBezTo>
                  <a:cubicBezTo>
                    <a:pt x="1507028" y="694461"/>
                    <a:pt x="1510965" y="705485"/>
                    <a:pt x="1515689" y="716507"/>
                  </a:cubicBezTo>
                  <a:cubicBezTo>
                    <a:pt x="1516476" y="715720"/>
                    <a:pt x="1517264" y="714933"/>
                    <a:pt x="1518051" y="714933"/>
                  </a:cubicBezTo>
                  <a:cubicBezTo>
                    <a:pt x="1530649" y="707059"/>
                    <a:pt x="1582615" y="708634"/>
                    <a:pt x="1591277" y="718870"/>
                  </a:cubicBezTo>
                  <a:cubicBezTo>
                    <a:pt x="1596788" y="725169"/>
                    <a:pt x="1602300" y="737767"/>
                    <a:pt x="1599938" y="744065"/>
                  </a:cubicBezTo>
                  <a:cubicBezTo>
                    <a:pt x="1596001" y="752727"/>
                    <a:pt x="1585765" y="762963"/>
                    <a:pt x="1576316" y="765325"/>
                  </a:cubicBezTo>
                  <a:cubicBezTo>
                    <a:pt x="1560569" y="768474"/>
                    <a:pt x="1544034" y="766112"/>
                    <a:pt x="1526712" y="766112"/>
                  </a:cubicBezTo>
                  <a:cubicBezTo>
                    <a:pt x="1525925" y="760601"/>
                    <a:pt x="1525137" y="755876"/>
                    <a:pt x="1524350" y="750365"/>
                  </a:cubicBezTo>
                  <a:cubicBezTo>
                    <a:pt x="1523563" y="751152"/>
                    <a:pt x="1522775" y="751939"/>
                    <a:pt x="1522775" y="751939"/>
                  </a:cubicBezTo>
                  <a:cubicBezTo>
                    <a:pt x="1522775" y="755876"/>
                    <a:pt x="1523563" y="759813"/>
                    <a:pt x="1521988" y="762963"/>
                  </a:cubicBezTo>
                  <a:cubicBezTo>
                    <a:pt x="1518838" y="768474"/>
                    <a:pt x="1514902" y="773198"/>
                    <a:pt x="1510965" y="778710"/>
                  </a:cubicBezTo>
                  <a:cubicBezTo>
                    <a:pt x="1507028" y="773198"/>
                    <a:pt x="1500729" y="767687"/>
                    <a:pt x="1500729" y="762963"/>
                  </a:cubicBezTo>
                  <a:cubicBezTo>
                    <a:pt x="1499154" y="679501"/>
                    <a:pt x="1426716" y="605488"/>
                    <a:pt x="1336168" y="607063"/>
                  </a:cubicBezTo>
                  <a:cubicBezTo>
                    <a:pt x="1253494" y="608638"/>
                    <a:pt x="1181844" y="676352"/>
                    <a:pt x="1177120" y="760601"/>
                  </a:cubicBezTo>
                  <a:cubicBezTo>
                    <a:pt x="1176332" y="769261"/>
                    <a:pt x="1177907" y="780285"/>
                    <a:pt x="1166096" y="778710"/>
                  </a:cubicBezTo>
                  <a:cubicBezTo>
                    <a:pt x="1162160" y="777135"/>
                    <a:pt x="1157435" y="767687"/>
                    <a:pt x="1153498" y="762963"/>
                  </a:cubicBezTo>
                  <a:close/>
                  <a:moveTo>
                    <a:pt x="248809" y="272431"/>
                  </a:moveTo>
                  <a:cubicBezTo>
                    <a:pt x="224401" y="272431"/>
                    <a:pt x="200780" y="272431"/>
                    <a:pt x="176371" y="272431"/>
                  </a:cubicBezTo>
                  <a:cubicBezTo>
                    <a:pt x="162198" y="272431"/>
                    <a:pt x="155899" y="278729"/>
                    <a:pt x="155899" y="293690"/>
                  </a:cubicBezTo>
                  <a:cubicBezTo>
                    <a:pt x="155899" y="336995"/>
                    <a:pt x="155899" y="380301"/>
                    <a:pt x="155899" y="424393"/>
                  </a:cubicBezTo>
                  <a:cubicBezTo>
                    <a:pt x="155899" y="439353"/>
                    <a:pt x="162986" y="445652"/>
                    <a:pt x="176371" y="445652"/>
                  </a:cubicBezTo>
                  <a:cubicBezTo>
                    <a:pt x="224401" y="445652"/>
                    <a:pt x="271643" y="445652"/>
                    <a:pt x="319673" y="445652"/>
                  </a:cubicBezTo>
                  <a:cubicBezTo>
                    <a:pt x="334633" y="445652"/>
                    <a:pt x="341719" y="438566"/>
                    <a:pt x="340932" y="423606"/>
                  </a:cubicBezTo>
                  <a:cubicBezTo>
                    <a:pt x="340144" y="381088"/>
                    <a:pt x="340932" y="337782"/>
                    <a:pt x="340932" y="295264"/>
                  </a:cubicBezTo>
                  <a:cubicBezTo>
                    <a:pt x="340932" y="280304"/>
                    <a:pt x="334633" y="273218"/>
                    <a:pt x="319673" y="273218"/>
                  </a:cubicBezTo>
                  <a:cubicBezTo>
                    <a:pt x="296052" y="273218"/>
                    <a:pt x="272430" y="272431"/>
                    <a:pt x="248809" y="272431"/>
                  </a:cubicBezTo>
                  <a:close/>
                  <a:moveTo>
                    <a:pt x="478721" y="359829"/>
                  </a:moveTo>
                  <a:cubicBezTo>
                    <a:pt x="478721" y="336995"/>
                    <a:pt x="478721" y="314161"/>
                    <a:pt x="478721" y="291327"/>
                  </a:cubicBezTo>
                  <a:cubicBezTo>
                    <a:pt x="478721" y="278729"/>
                    <a:pt x="473997" y="272431"/>
                    <a:pt x="460612" y="272431"/>
                  </a:cubicBezTo>
                  <a:cubicBezTo>
                    <a:pt x="439353" y="273218"/>
                    <a:pt x="418094" y="273218"/>
                    <a:pt x="397622" y="272431"/>
                  </a:cubicBezTo>
                  <a:cubicBezTo>
                    <a:pt x="384237" y="272431"/>
                    <a:pt x="379513" y="278729"/>
                    <a:pt x="379513" y="291327"/>
                  </a:cubicBezTo>
                  <a:cubicBezTo>
                    <a:pt x="379513" y="336207"/>
                    <a:pt x="379513" y="380301"/>
                    <a:pt x="379513" y="425180"/>
                  </a:cubicBezTo>
                  <a:cubicBezTo>
                    <a:pt x="379513" y="438566"/>
                    <a:pt x="385024" y="445652"/>
                    <a:pt x="398410" y="445652"/>
                  </a:cubicBezTo>
                  <a:cubicBezTo>
                    <a:pt x="418881" y="445652"/>
                    <a:pt x="439353" y="445652"/>
                    <a:pt x="459825" y="445652"/>
                  </a:cubicBezTo>
                  <a:cubicBezTo>
                    <a:pt x="473210" y="445652"/>
                    <a:pt x="479509" y="439353"/>
                    <a:pt x="478721" y="425180"/>
                  </a:cubicBezTo>
                  <a:cubicBezTo>
                    <a:pt x="478721" y="403922"/>
                    <a:pt x="478721" y="381875"/>
                    <a:pt x="478721" y="359829"/>
                  </a:cubicBezTo>
                  <a:close/>
                  <a:moveTo>
                    <a:pt x="123617" y="272431"/>
                  </a:moveTo>
                  <a:cubicBezTo>
                    <a:pt x="121255" y="274005"/>
                    <a:pt x="118893" y="275580"/>
                    <a:pt x="118106" y="277155"/>
                  </a:cubicBezTo>
                  <a:cubicBezTo>
                    <a:pt x="99209" y="329121"/>
                    <a:pt x="79525" y="380301"/>
                    <a:pt x="60627" y="432267"/>
                  </a:cubicBezTo>
                  <a:cubicBezTo>
                    <a:pt x="56691" y="442503"/>
                    <a:pt x="61415" y="446439"/>
                    <a:pt x="71651" y="446439"/>
                  </a:cubicBezTo>
                  <a:cubicBezTo>
                    <a:pt x="83461" y="446439"/>
                    <a:pt x="96059" y="445652"/>
                    <a:pt x="107870" y="446439"/>
                  </a:cubicBezTo>
                  <a:cubicBezTo>
                    <a:pt x="120468" y="447227"/>
                    <a:pt x="125979" y="440928"/>
                    <a:pt x="125979" y="429117"/>
                  </a:cubicBezTo>
                  <a:cubicBezTo>
                    <a:pt x="125979" y="378726"/>
                    <a:pt x="125979" y="328334"/>
                    <a:pt x="126767" y="277155"/>
                  </a:cubicBezTo>
                  <a:cubicBezTo>
                    <a:pt x="125979" y="276367"/>
                    <a:pt x="124405" y="274793"/>
                    <a:pt x="123617" y="272431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2" name="Freeform: Shape 621">
              <a:extLst>
                <a:ext uri="{FF2B5EF4-FFF2-40B4-BE49-F238E27FC236}">
                  <a16:creationId xmlns:a16="http://schemas.microsoft.com/office/drawing/2014/main" id="{E11F65C8-3DA0-4640-8A16-8613565F0E9F}"/>
                </a:ext>
              </a:extLst>
            </p:cNvPr>
            <p:cNvSpPr/>
            <p:nvPr/>
          </p:nvSpPr>
          <p:spPr>
            <a:xfrm>
              <a:off x="2968574" y="4560258"/>
              <a:ext cx="307075" cy="307075"/>
            </a:xfrm>
            <a:custGeom>
              <a:avLst/>
              <a:gdLst>
                <a:gd name="connsiteX0" fmla="*/ 311012 w 307074"/>
                <a:gd name="connsiteY0" fmla="*/ 156687 h 307074"/>
                <a:gd name="connsiteX1" fmla="*/ 155112 w 307074"/>
                <a:gd name="connsiteY1" fmla="*/ 311011 h 307074"/>
                <a:gd name="connsiteX2" fmla="*/ 0 w 307074"/>
                <a:gd name="connsiteY2" fmla="*/ 155112 h 307074"/>
                <a:gd name="connsiteX3" fmla="*/ 157474 w 307074"/>
                <a:gd name="connsiteY3" fmla="*/ 0 h 307074"/>
                <a:gd name="connsiteX4" fmla="*/ 311012 w 307074"/>
                <a:gd name="connsiteY4" fmla="*/ 156687 h 307074"/>
                <a:gd name="connsiteX5" fmla="*/ 158262 w 307074"/>
                <a:gd name="connsiteY5" fmla="*/ 79524 h 307074"/>
                <a:gd name="connsiteX6" fmla="*/ 78737 w 307074"/>
                <a:gd name="connsiteY6" fmla="*/ 154324 h 307074"/>
                <a:gd name="connsiteX7" fmla="*/ 153537 w 307074"/>
                <a:gd name="connsiteY7" fmla="*/ 232274 h 307074"/>
                <a:gd name="connsiteX8" fmla="*/ 232274 w 307074"/>
                <a:gd name="connsiteY8" fmla="*/ 156687 h 307074"/>
                <a:gd name="connsiteX9" fmla="*/ 158262 w 307074"/>
                <a:gd name="connsiteY9" fmla="*/ 7952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311012" y="156687"/>
                  </a:moveTo>
                  <a:cubicBezTo>
                    <a:pt x="310224" y="242510"/>
                    <a:pt x="240148" y="311799"/>
                    <a:pt x="155112" y="311011"/>
                  </a:cubicBezTo>
                  <a:cubicBezTo>
                    <a:pt x="69289" y="310224"/>
                    <a:pt x="0" y="240935"/>
                    <a:pt x="0" y="155112"/>
                  </a:cubicBezTo>
                  <a:cubicBezTo>
                    <a:pt x="0" y="68501"/>
                    <a:pt x="70076" y="0"/>
                    <a:pt x="157474" y="0"/>
                  </a:cubicBezTo>
                  <a:cubicBezTo>
                    <a:pt x="244085" y="787"/>
                    <a:pt x="311799" y="70076"/>
                    <a:pt x="311012" y="156687"/>
                  </a:cubicBezTo>
                  <a:close/>
                  <a:moveTo>
                    <a:pt x="158262" y="79524"/>
                  </a:moveTo>
                  <a:cubicBezTo>
                    <a:pt x="115744" y="77949"/>
                    <a:pt x="80312" y="111806"/>
                    <a:pt x="78737" y="154324"/>
                  </a:cubicBezTo>
                  <a:cubicBezTo>
                    <a:pt x="77950" y="195268"/>
                    <a:pt x="111807" y="230700"/>
                    <a:pt x="153537" y="232274"/>
                  </a:cubicBezTo>
                  <a:cubicBezTo>
                    <a:pt x="195268" y="233849"/>
                    <a:pt x="231487" y="199205"/>
                    <a:pt x="232274" y="156687"/>
                  </a:cubicBezTo>
                  <a:cubicBezTo>
                    <a:pt x="233849" y="115743"/>
                    <a:pt x="200780" y="81099"/>
                    <a:pt x="158262" y="7952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3" name="Freeform: Shape 622">
              <a:extLst>
                <a:ext uri="{FF2B5EF4-FFF2-40B4-BE49-F238E27FC236}">
                  <a16:creationId xmlns:a16="http://schemas.microsoft.com/office/drawing/2014/main" id="{77996268-06D1-46DA-843F-233B75660210}"/>
                </a:ext>
              </a:extLst>
            </p:cNvPr>
            <p:cNvSpPr/>
            <p:nvPr/>
          </p:nvSpPr>
          <p:spPr>
            <a:xfrm>
              <a:off x="3992917" y="4561039"/>
              <a:ext cx="307075" cy="307075"/>
            </a:xfrm>
            <a:custGeom>
              <a:avLst/>
              <a:gdLst>
                <a:gd name="connsiteX0" fmla="*/ 27 w 307074"/>
                <a:gd name="connsiteY0" fmla="*/ 153544 h 307074"/>
                <a:gd name="connsiteX1" fmla="*/ 157501 w 307074"/>
                <a:gd name="connsiteY1" fmla="*/ 7 h 307074"/>
                <a:gd name="connsiteX2" fmla="*/ 311038 w 307074"/>
                <a:gd name="connsiteY2" fmla="*/ 156694 h 307074"/>
                <a:gd name="connsiteX3" fmla="*/ 153564 w 307074"/>
                <a:gd name="connsiteY3" fmla="*/ 310231 h 307074"/>
                <a:gd name="connsiteX4" fmla="*/ 27 w 307074"/>
                <a:gd name="connsiteY4" fmla="*/ 153544 h 307074"/>
                <a:gd name="connsiteX5" fmla="*/ 77976 w 307074"/>
                <a:gd name="connsiteY5" fmla="*/ 153544 h 307074"/>
                <a:gd name="connsiteX6" fmla="*/ 152777 w 307074"/>
                <a:gd name="connsiteY6" fmla="*/ 231494 h 307074"/>
                <a:gd name="connsiteX7" fmla="*/ 231514 w 307074"/>
                <a:gd name="connsiteY7" fmla="*/ 155119 h 307074"/>
                <a:gd name="connsiteX8" fmla="*/ 154351 w 307074"/>
                <a:gd name="connsiteY8" fmla="*/ 77957 h 307074"/>
                <a:gd name="connsiteX9" fmla="*/ 77976 w 307074"/>
                <a:gd name="connsiteY9" fmla="*/ 153544 h 30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7074" h="307074">
                  <a:moveTo>
                    <a:pt x="27" y="153544"/>
                  </a:moveTo>
                  <a:cubicBezTo>
                    <a:pt x="814" y="66146"/>
                    <a:pt x="69315" y="-780"/>
                    <a:pt x="157501" y="7"/>
                  </a:cubicBezTo>
                  <a:cubicBezTo>
                    <a:pt x="243324" y="794"/>
                    <a:pt x="311826" y="71657"/>
                    <a:pt x="311038" y="156694"/>
                  </a:cubicBezTo>
                  <a:cubicBezTo>
                    <a:pt x="309463" y="242517"/>
                    <a:pt x="239387" y="311806"/>
                    <a:pt x="153564" y="310231"/>
                  </a:cubicBezTo>
                  <a:cubicBezTo>
                    <a:pt x="66953" y="308656"/>
                    <a:pt x="-1548" y="239368"/>
                    <a:pt x="27" y="153544"/>
                  </a:cubicBezTo>
                  <a:close/>
                  <a:moveTo>
                    <a:pt x="77976" y="153544"/>
                  </a:moveTo>
                  <a:cubicBezTo>
                    <a:pt x="77189" y="195275"/>
                    <a:pt x="111046" y="229919"/>
                    <a:pt x="152777" y="231494"/>
                  </a:cubicBezTo>
                  <a:cubicBezTo>
                    <a:pt x="194507" y="233068"/>
                    <a:pt x="230726" y="197637"/>
                    <a:pt x="231514" y="155119"/>
                  </a:cubicBezTo>
                  <a:cubicBezTo>
                    <a:pt x="232301" y="113388"/>
                    <a:pt x="196869" y="77957"/>
                    <a:pt x="154351" y="77957"/>
                  </a:cubicBezTo>
                  <a:cubicBezTo>
                    <a:pt x="113408" y="77957"/>
                    <a:pt x="78764" y="111814"/>
                    <a:pt x="77976" y="153544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4" name="Freeform: Shape 623">
              <a:extLst>
                <a:ext uri="{FF2B5EF4-FFF2-40B4-BE49-F238E27FC236}">
                  <a16:creationId xmlns:a16="http://schemas.microsoft.com/office/drawing/2014/main" id="{F800CE38-BA8C-4A5D-949A-9C1784BDF2CB}"/>
                </a:ext>
              </a:extLst>
            </p:cNvPr>
            <p:cNvSpPr/>
            <p:nvPr/>
          </p:nvSpPr>
          <p:spPr>
            <a:xfrm>
              <a:off x="2801651" y="4655530"/>
              <a:ext cx="23621" cy="55116"/>
            </a:xfrm>
            <a:custGeom>
              <a:avLst/>
              <a:gdLst>
                <a:gd name="connsiteX0" fmla="*/ 23621 w 23621"/>
                <a:gd name="connsiteY0" fmla="*/ 60628 h 55115"/>
                <a:gd name="connsiteX1" fmla="*/ 0 w 23621"/>
                <a:gd name="connsiteY1" fmla="*/ 60628 h 55115"/>
                <a:gd name="connsiteX2" fmla="*/ 0 w 23621"/>
                <a:gd name="connsiteY2" fmla="*/ 0 h 55115"/>
                <a:gd name="connsiteX3" fmla="*/ 23621 w 23621"/>
                <a:gd name="connsiteY3" fmla="*/ 0 h 55115"/>
                <a:gd name="connsiteX4" fmla="*/ 23621 w 23621"/>
                <a:gd name="connsiteY4" fmla="*/ 60628 h 5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621" h="55115">
                  <a:moveTo>
                    <a:pt x="23621" y="60628"/>
                  </a:moveTo>
                  <a:cubicBezTo>
                    <a:pt x="14960" y="60628"/>
                    <a:pt x="7874" y="60628"/>
                    <a:pt x="0" y="60628"/>
                  </a:cubicBezTo>
                  <a:cubicBezTo>
                    <a:pt x="0" y="40156"/>
                    <a:pt x="0" y="20471"/>
                    <a:pt x="0" y="0"/>
                  </a:cubicBezTo>
                  <a:cubicBezTo>
                    <a:pt x="7874" y="0"/>
                    <a:pt x="14960" y="0"/>
                    <a:pt x="23621" y="0"/>
                  </a:cubicBezTo>
                  <a:cubicBezTo>
                    <a:pt x="23621" y="20471"/>
                    <a:pt x="23621" y="40156"/>
                    <a:pt x="23621" y="60628"/>
                  </a:cubicBezTo>
                  <a:close/>
                </a:path>
              </a:pathLst>
            </a:custGeom>
            <a:grpFill/>
            <a:ln w="78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625" name="Arrow: Left-Right 624">
            <a:extLst>
              <a:ext uri="{FF2B5EF4-FFF2-40B4-BE49-F238E27FC236}">
                <a16:creationId xmlns:a16="http://schemas.microsoft.com/office/drawing/2014/main" id="{0173F2C4-5EC8-4791-B362-FF41F99DB755}"/>
              </a:ext>
            </a:extLst>
          </p:cNvPr>
          <p:cNvSpPr/>
          <p:nvPr/>
        </p:nvSpPr>
        <p:spPr>
          <a:xfrm rot="19620157">
            <a:off x="2669580" y="3698268"/>
            <a:ext cx="1129900" cy="450261"/>
          </a:xfrm>
          <a:prstGeom prst="left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6" name="Arrow: Left-Right 625">
            <a:extLst>
              <a:ext uri="{FF2B5EF4-FFF2-40B4-BE49-F238E27FC236}">
                <a16:creationId xmlns:a16="http://schemas.microsoft.com/office/drawing/2014/main" id="{841B059A-CF01-4899-A28A-2B7A4D601073}"/>
              </a:ext>
            </a:extLst>
          </p:cNvPr>
          <p:cNvSpPr/>
          <p:nvPr/>
        </p:nvSpPr>
        <p:spPr>
          <a:xfrm rot="1979843" flipH="1">
            <a:off x="8393691" y="3698268"/>
            <a:ext cx="1129900" cy="450261"/>
          </a:xfrm>
          <a:prstGeom prst="left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7" name="Group 626">
            <a:extLst>
              <a:ext uri="{FF2B5EF4-FFF2-40B4-BE49-F238E27FC236}">
                <a16:creationId xmlns:a16="http://schemas.microsoft.com/office/drawing/2014/main" id="{415F64CC-7BAF-409A-8158-A9371DE482AC}"/>
              </a:ext>
            </a:extLst>
          </p:cNvPr>
          <p:cNvGrpSpPr/>
          <p:nvPr/>
        </p:nvGrpSpPr>
        <p:grpSpPr>
          <a:xfrm>
            <a:off x="8934879" y="2537142"/>
            <a:ext cx="2719592" cy="823652"/>
            <a:chOff x="2079598" y="4324401"/>
            <a:chExt cx="3303211" cy="823652"/>
          </a:xfrm>
        </p:grpSpPr>
        <p:sp>
          <p:nvSpPr>
            <p:cNvPr id="628" name="TextBox 627">
              <a:extLst>
                <a:ext uri="{FF2B5EF4-FFF2-40B4-BE49-F238E27FC236}">
                  <a16:creationId xmlns:a16="http://schemas.microsoft.com/office/drawing/2014/main" id="{6F27DB01-A528-43E9-8324-AA23F4745198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5B8928B6-25F6-49BB-9EDA-194E4D5DE2D7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630" name="Group 629">
            <a:extLst>
              <a:ext uri="{FF2B5EF4-FFF2-40B4-BE49-F238E27FC236}">
                <a16:creationId xmlns:a16="http://schemas.microsoft.com/office/drawing/2014/main" id="{944B6A3E-96F8-4BD9-904E-764D3EFF0CE3}"/>
              </a:ext>
            </a:extLst>
          </p:cNvPr>
          <p:cNvGrpSpPr/>
          <p:nvPr/>
        </p:nvGrpSpPr>
        <p:grpSpPr>
          <a:xfrm>
            <a:off x="670205" y="2537142"/>
            <a:ext cx="2719592" cy="823652"/>
            <a:chOff x="2079598" y="4324401"/>
            <a:chExt cx="3303211" cy="823652"/>
          </a:xfrm>
        </p:grpSpPr>
        <p:sp>
          <p:nvSpPr>
            <p:cNvPr id="631" name="TextBox 630">
              <a:extLst>
                <a:ext uri="{FF2B5EF4-FFF2-40B4-BE49-F238E27FC236}">
                  <a16:creationId xmlns:a16="http://schemas.microsoft.com/office/drawing/2014/main" id="{49DA61DC-0600-4A4B-91AC-C06E15DE583C}"/>
                </a:ext>
              </a:extLst>
            </p:cNvPr>
            <p:cNvSpPr txBox="1"/>
            <p:nvPr/>
          </p:nvSpPr>
          <p:spPr>
            <a:xfrm>
              <a:off x="2098436" y="4501722"/>
              <a:ext cx="3255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A30F93C4-A49A-41F7-88AA-55D749AD0748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633" name="Group 632">
            <a:extLst>
              <a:ext uri="{FF2B5EF4-FFF2-40B4-BE49-F238E27FC236}">
                <a16:creationId xmlns:a16="http://schemas.microsoft.com/office/drawing/2014/main" id="{8F1459A0-89E4-4E69-B286-A1137AD8852C}"/>
              </a:ext>
            </a:extLst>
          </p:cNvPr>
          <p:cNvGrpSpPr/>
          <p:nvPr/>
        </p:nvGrpSpPr>
        <p:grpSpPr>
          <a:xfrm>
            <a:off x="3839002" y="4122291"/>
            <a:ext cx="2067539" cy="923330"/>
            <a:chOff x="3572032" y="4150996"/>
            <a:chExt cx="2067539" cy="923330"/>
          </a:xfrm>
        </p:grpSpPr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380F7C9A-4988-4E20-8D1B-C91926006A15}"/>
                </a:ext>
              </a:extLst>
            </p:cNvPr>
            <p:cNvSpPr txBox="1"/>
            <p:nvPr/>
          </p:nvSpPr>
          <p:spPr>
            <a:xfrm>
              <a:off x="3572032" y="4150996"/>
              <a:ext cx="130031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5400" b="1" dirty="0">
                  <a:ln w="12700">
                    <a:solidFill>
                      <a:schemeClr val="bg1"/>
                    </a:solidFill>
                  </a:ln>
                  <a:solidFill>
                    <a:schemeClr val="accent3"/>
                  </a:solidFill>
                  <a:cs typeface="Arial" pitchFamily="34" charset="0"/>
                </a:rPr>
                <a:t>40</a:t>
              </a:r>
              <a:r>
                <a:rPr lang="en-US" altLang="ko-KR" sz="2400" b="1" dirty="0">
                  <a:ln w="12700">
                    <a:solidFill>
                      <a:schemeClr val="bg1"/>
                    </a:solidFill>
                  </a:ln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24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635" name="Down Arrow 4">
              <a:extLst>
                <a:ext uri="{FF2B5EF4-FFF2-40B4-BE49-F238E27FC236}">
                  <a16:creationId xmlns:a16="http://schemas.microsoft.com/office/drawing/2014/main" id="{C4534A30-1132-408E-956C-BD26B2B55D00}"/>
                </a:ext>
              </a:extLst>
            </p:cNvPr>
            <p:cNvSpPr/>
            <p:nvPr/>
          </p:nvSpPr>
          <p:spPr>
            <a:xfrm>
              <a:off x="5056588" y="4216596"/>
              <a:ext cx="582983" cy="792128"/>
            </a:xfrm>
            <a:prstGeom prst="down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BB36346E-598A-4557-9E37-0D005EC67F22}"/>
              </a:ext>
            </a:extLst>
          </p:cNvPr>
          <p:cNvGrpSpPr/>
          <p:nvPr/>
        </p:nvGrpSpPr>
        <p:grpSpPr>
          <a:xfrm>
            <a:off x="6274151" y="4122291"/>
            <a:ext cx="2088710" cy="923330"/>
            <a:chOff x="6545754" y="4150996"/>
            <a:chExt cx="2088710" cy="923330"/>
          </a:xfrm>
        </p:grpSpPr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E1E935E2-C907-4BD5-8C3F-D6CF48D3C231}"/>
                </a:ext>
              </a:extLst>
            </p:cNvPr>
            <p:cNvSpPr txBox="1"/>
            <p:nvPr/>
          </p:nvSpPr>
          <p:spPr>
            <a:xfrm>
              <a:off x="7334150" y="4150996"/>
              <a:ext cx="130031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5400" b="1" dirty="0">
                  <a:ln w="12700">
                    <a:solidFill>
                      <a:schemeClr val="bg1"/>
                    </a:solidFill>
                  </a:ln>
                  <a:solidFill>
                    <a:schemeClr val="accent4"/>
                  </a:solidFill>
                  <a:cs typeface="Arial" pitchFamily="34" charset="0"/>
                </a:rPr>
                <a:t>60</a:t>
              </a:r>
              <a:r>
                <a:rPr lang="en-US" altLang="ko-KR" sz="2400" b="1" dirty="0">
                  <a:ln w="12700">
                    <a:solidFill>
                      <a:schemeClr val="bg1"/>
                    </a:solidFill>
                  </a:ln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2400" b="1" dirty="0">
                <a:ln w="12700"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638" name="Down Arrow 45">
              <a:extLst>
                <a:ext uri="{FF2B5EF4-FFF2-40B4-BE49-F238E27FC236}">
                  <a16:creationId xmlns:a16="http://schemas.microsoft.com/office/drawing/2014/main" id="{DE4B8FF8-D941-4776-872D-445180DAD07F}"/>
                </a:ext>
              </a:extLst>
            </p:cNvPr>
            <p:cNvSpPr/>
            <p:nvPr/>
          </p:nvSpPr>
          <p:spPr>
            <a:xfrm rot="10800000">
              <a:off x="6545754" y="4216596"/>
              <a:ext cx="582983" cy="792128"/>
            </a:xfrm>
            <a:prstGeom prst="down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39" name="Group 638">
            <a:extLst>
              <a:ext uri="{FF2B5EF4-FFF2-40B4-BE49-F238E27FC236}">
                <a16:creationId xmlns:a16="http://schemas.microsoft.com/office/drawing/2014/main" id="{63C442A7-BD99-45F2-BA06-0E349A0F2CE7}"/>
              </a:ext>
            </a:extLst>
          </p:cNvPr>
          <p:cNvGrpSpPr/>
          <p:nvPr/>
        </p:nvGrpSpPr>
        <p:grpSpPr>
          <a:xfrm>
            <a:off x="3935460" y="5382085"/>
            <a:ext cx="1928437" cy="711174"/>
            <a:chOff x="3131840" y="2220253"/>
            <a:chExt cx="3096344" cy="711174"/>
          </a:xfrm>
        </p:grpSpPr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880A98F4-FCA0-40DF-9209-74DE0E2AD14E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B3FFF6A4-977B-4861-A595-62809D7877D5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 </a:t>
              </a:r>
            </a:p>
          </p:txBody>
        </p:sp>
      </p:grpSp>
      <p:grpSp>
        <p:nvGrpSpPr>
          <p:cNvPr id="642" name="Group 641">
            <a:extLst>
              <a:ext uri="{FF2B5EF4-FFF2-40B4-BE49-F238E27FC236}">
                <a16:creationId xmlns:a16="http://schemas.microsoft.com/office/drawing/2014/main" id="{7CC1CE09-D36E-49FC-A4D2-DC2F86405B96}"/>
              </a:ext>
            </a:extLst>
          </p:cNvPr>
          <p:cNvGrpSpPr/>
          <p:nvPr/>
        </p:nvGrpSpPr>
        <p:grpSpPr>
          <a:xfrm>
            <a:off x="6363771" y="5382085"/>
            <a:ext cx="1892769" cy="711174"/>
            <a:chOff x="3131840" y="2220253"/>
            <a:chExt cx="3096344" cy="711174"/>
          </a:xfrm>
        </p:grpSpPr>
        <p:sp>
          <p:nvSpPr>
            <p:cNvPr id="643" name="TextBox 642">
              <a:extLst>
                <a:ext uri="{FF2B5EF4-FFF2-40B4-BE49-F238E27FC236}">
                  <a16:creationId xmlns:a16="http://schemas.microsoft.com/office/drawing/2014/main" id="{30700129-4A32-4AFF-923B-30A7FA25BCA8}"/>
                </a:ext>
              </a:extLst>
            </p:cNvPr>
            <p:cNvSpPr txBox="1"/>
            <p:nvPr/>
          </p:nvSpPr>
          <p:spPr>
            <a:xfrm>
              <a:off x="3131840" y="2220253"/>
              <a:ext cx="309634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86F4800E-0DEE-477A-96A9-9A009574B79A}"/>
                </a:ext>
              </a:extLst>
            </p:cNvPr>
            <p:cNvSpPr txBox="1"/>
            <p:nvPr/>
          </p:nvSpPr>
          <p:spPr>
            <a:xfrm>
              <a:off x="3131840" y="2469762"/>
              <a:ext cx="309634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 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84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2021-04-14T08:36:01Z</dcterms:modified>
</cp:coreProperties>
</file>