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77" name="Group 1676">
            <a:extLst>
              <a:ext uri="{FF2B5EF4-FFF2-40B4-BE49-F238E27FC236}">
                <a16:creationId xmlns:a16="http://schemas.microsoft.com/office/drawing/2014/main" id="{B5D1F0E1-F336-40CA-AA2B-1C678B009BBE}"/>
              </a:ext>
            </a:extLst>
          </p:cNvPr>
          <p:cNvGrpSpPr/>
          <p:nvPr/>
        </p:nvGrpSpPr>
        <p:grpSpPr>
          <a:xfrm>
            <a:off x="279017" y="1894026"/>
            <a:ext cx="5816983" cy="4571096"/>
            <a:chOff x="114808" y="2146965"/>
            <a:chExt cx="5816983" cy="4571096"/>
          </a:xfrm>
        </p:grpSpPr>
        <p:grpSp>
          <p:nvGrpSpPr>
            <p:cNvPr id="1645" name="Group 1644">
              <a:extLst>
                <a:ext uri="{FF2B5EF4-FFF2-40B4-BE49-F238E27FC236}">
                  <a16:creationId xmlns:a16="http://schemas.microsoft.com/office/drawing/2014/main" id="{7898FD32-3C51-4C6C-ABFC-71BAE065FBE2}"/>
                </a:ext>
              </a:extLst>
            </p:cNvPr>
            <p:cNvGrpSpPr/>
            <p:nvPr/>
          </p:nvGrpSpPr>
          <p:grpSpPr>
            <a:xfrm>
              <a:off x="114808" y="2146965"/>
              <a:ext cx="3921982" cy="3410516"/>
              <a:chOff x="323529" y="2145621"/>
              <a:chExt cx="3921982" cy="3410516"/>
            </a:xfrm>
          </p:grpSpPr>
          <p:sp>
            <p:nvSpPr>
              <p:cNvPr id="1646" name="Freeform: Shape 1645">
                <a:extLst>
                  <a:ext uri="{FF2B5EF4-FFF2-40B4-BE49-F238E27FC236}">
                    <a16:creationId xmlns:a16="http://schemas.microsoft.com/office/drawing/2014/main" id="{CA749080-D0BC-47FA-A066-905E7CAE9BF2}"/>
                  </a:ext>
                </a:extLst>
              </p:cNvPr>
              <p:cNvSpPr/>
              <p:nvPr/>
            </p:nvSpPr>
            <p:spPr>
              <a:xfrm>
                <a:off x="2106746" y="2145621"/>
                <a:ext cx="2138765" cy="2589253"/>
              </a:xfrm>
              <a:custGeom>
                <a:avLst/>
                <a:gdLst>
                  <a:gd name="connsiteX0" fmla="*/ 2660333 w 2715559"/>
                  <a:gd name="connsiteY0" fmla="*/ 1901649 h 3287536"/>
                  <a:gd name="connsiteX1" fmla="*/ 2655570 w 2715559"/>
                  <a:gd name="connsiteY1" fmla="*/ 1765441 h 3287536"/>
                  <a:gd name="connsiteX2" fmla="*/ 2713672 w 2715559"/>
                  <a:gd name="connsiteY2" fmla="*/ 1554939 h 3287536"/>
                  <a:gd name="connsiteX3" fmla="*/ 2673668 w 2715559"/>
                  <a:gd name="connsiteY3" fmla="*/ 1450164 h 3287536"/>
                  <a:gd name="connsiteX4" fmla="*/ 2648903 w 2715559"/>
                  <a:gd name="connsiteY4" fmla="*/ 1334911 h 3287536"/>
                  <a:gd name="connsiteX5" fmla="*/ 2655570 w 2715559"/>
                  <a:gd name="connsiteY5" fmla="*/ 1231089 h 3287536"/>
                  <a:gd name="connsiteX6" fmla="*/ 2480310 w 2715559"/>
                  <a:gd name="connsiteY6" fmla="*/ 1001536 h 3287536"/>
                  <a:gd name="connsiteX7" fmla="*/ 1182052 w 2715559"/>
                  <a:gd name="connsiteY7" fmla="*/ 964389 h 3287536"/>
                  <a:gd name="connsiteX8" fmla="*/ 886777 w 2715559"/>
                  <a:gd name="connsiteY8" fmla="*/ 993916 h 3287536"/>
                  <a:gd name="connsiteX9" fmla="*/ 865823 w 2715559"/>
                  <a:gd name="connsiteY9" fmla="*/ 979629 h 3287536"/>
                  <a:gd name="connsiteX10" fmla="*/ 901065 w 2715559"/>
                  <a:gd name="connsiteY10" fmla="*/ 824371 h 3287536"/>
                  <a:gd name="connsiteX11" fmla="*/ 973455 w 2715559"/>
                  <a:gd name="connsiteY11" fmla="*/ 680544 h 3287536"/>
                  <a:gd name="connsiteX12" fmla="*/ 973455 w 2715559"/>
                  <a:gd name="connsiteY12" fmla="*/ 680544 h 3287536"/>
                  <a:gd name="connsiteX13" fmla="*/ 985838 w 2715559"/>
                  <a:gd name="connsiteY13" fmla="*/ 133809 h 3287536"/>
                  <a:gd name="connsiteX14" fmla="*/ 1012508 w 2715559"/>
                  <a:gd name="connsiteY14" fmla="*/ 103329 h 3287536"/>
                  <a:gd name="connsiteX15" fmla="*/ 983933 w 2715559"/>
                  <a:gd name="connsiteY15" fmla="*/ 57609 h 3287536"/>
                  <a:gd name="connsiteX16" fmla="*/ 784860 w 2715559"/>
                  <a:gd name="connsiteY16" fmla="*/ 42369 h 3287536"/>
                  <a:gd name="connsiteX17" fmla="*/ 716280 w 2715559"/>
                  <a:gd name="connsiteY17" fmla="*/ 156669 h 3287536"/>
                  <a:gd name="connsiteX18" fmla="*/ 649605 w 2715559"/>
                  <a:gd name="connsiteY18" fmla="*/ 318594 h 3287536"/>
                  <a:gd name="connsiteX19" fmla="*/ 258127 w 2715559"/>
                  <a:gd name="connsiteY19" fmla="*/ 921526 h 3287536"/>
                  <a:gd name="connsiteX20" fmla="*/ 160020 w 2715559"/>
                  <a:gd name="connsiteY20" fmla="*/ 1078689 h 3287536"/>
                  <a:gd name="connsiteX21" fmla="*/ 40005 w 2715559"/>
                  <a:gd name="connsiteY21" fmla="*/ 1474929 h 3287536"/>
                  <a:gd name="connsiteX22" fmla="*/ 0 w 2715559"/>
                  <a:gd name="connsiteY22" fmla="*/ 1522554 h 3287536"/>
                  <a:gd name="connsiteX23" fmla="*/ 3810 w 2715559"/>
                  <a:gd name="connsiteY23" fmla="*/ 1534936 h 3287536"/>
                  <a:gd name="connsiteX24" fmla="*/ 303848 w 2715559"/>
                  <a:gd name="connsiteY24" fmla="*/ 2331226 h 3287536"/>
                  <a:gd name="connsiteX25" fmla="*/ 664845 w 2715559"/>
                  <a:gd name="connsiteY25" fmla="*/ 3287536 h 3287536"/>
                  <a:gd name="connsiteX26" fmla="*/ 701040 w 2715559"/>
                  <a:gd name="connsiteY26" fmla="*/ 3279916 h 3287536"/>
                  <a:gd name="connsiteX27" fmla="*/ 992505 w 2715559"/>
                  <a:gd name="connsiteY27" fmla="*/ 3169426 h 3287536"/>
                  <a:gd name="connsiteX28" fmla="*/ 1344930 w 2715559"/>
                  <a:gd name="connsiteY28" fmla="*/ 3009406 h 3287536"/>
                  <a:gd name="connsiteX29" fmla="*/ 2436495 w 2715559"/>
                  <a:gd name="connsiteY29" fmla="*/ 2568399 h 3287536"/>
                  <a:gd name="connsiteX30" fmla="*/ 2579370 w 2715559"/>
                  <a:gd name="connsiteY30" fmla="*/ 2518869 h 3287536"/>
                  <a:gd name="connsiteX31" fmla="*/ 2651760 w 2715559"/>
                  <a:gd name="connsiteY31" fmla="*/ 2436001 h 3287536"/>
                  <a:gd name="connsiteX32" fmla="*/ 2594610 w 2715559"/>
                  <a:gd name="connsiteY32" fmla="*/ 2215974 h 3287536"/>
                  <a:gd name="connsiteX33" fmla="*/ 2700338 w 2715559"/>
                  <a:gd name="connsiteY33" fmla="*/ 2056906 h 3287536"/>
                  <a:gd name="connsiteX34" fmla="*/ 2660333 w 2715559"/>
                  <a:gd name="connsiteY34" fmla="*/ 1901649 h 32875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</a:cxnLst>
                <a:rect l="l" t="t" r="r" b="b"/>
                <a:pathLst>
                  <a:path w="2715559" h="3287536">
                    <a:moveTo>
                      <a:pt x="2660333" y="1901649"/>
                    </a:moveTo>
                    <a:cubicBezTo>
                      <a:pt x="2630805" y="1854024"/>
                      <a:pt x="2619375" y="1812114"/>
                      <a:pt x="2655570" y="1765441"/>
                    </a:cubicBezTo>
                    <a:cubicBezTo>
                      <a:pt x="2695575" y="1700671"/>
                      <a:pt x="2723197" y="1633044"/>
                      <a:pt x="2713672" y="1554939"/>
                    </a:cubicBezTo>
                    <a:cubicBezTo>
                      <a:pt x="2707005" y="1506361"/>
                      <a:pt x="2686050" y="1459689"/>
                      <a:pt x="2673668" y="1450164"/>
                    </a:cubicBezTo>
                    <a:cubicBezTo>
                      <a:pt x="2630805" y="1418731"/>
                      <a:pt x="2627947" y="1379679"/>
                      <a:pt x="2648903" y="1334911"/>
                    </a:cubicBezTo>
                    <a:cubicBezTo>
                      <a:pt x="2663190" y="1310146"/>
                      <a:pt x="2662238" y="1257759"/>
                      <a:pt x="2655570" y="1231089"/>
                    </a:cubicBezTo>
                    <a:cubicBezTo>
                      <a:pt x="2627947" y="1131076"/>
                      <a:pt x="2575560" y="1050114"/>
                      <a:pt x="2480310" y="1001536"/>
                    </a:cubicBezTo>
                    <a:cubicBezTo>
                      <a:pt x="2211705" y="870091"/>
                      <a:pt x="1816418" y="870091"/>
                      <a:pt x="1182052" y="964389"/>
                    </a:cubicBezTo>
                    <a:cubicBezTo>
                      <a:pt x="1154430" y="977724"/>
                      <a:pt x="998220" y="981534"/>
                      <a:pt x="886777" y="993916"/>
                    </a:cubicBezTo>
                    <a:cubicBezTo>
                      <a:pt x="867727" y="995821"/>
                      <a:pt x="863918" y="996774"/>
                      <a:pt x="865823" y="979629"/>
                    </a:cubicBezTo>
                    <a:cubicBezTo>
                      <a:pt x="871538" y="927241"/>
                      <a:pt x="869633" y="873901"/>
                      <a:pt x="901065" y="824371"/>
                    </a:cubicBezTo>
                    <a:cubicBezTo>
                      <a:pt x="929640" y="779604"/>
                      <a:pt x="949643" y="729121"/>
                      <a:pt x="973455" y="680544"/>
                    </a:cubicBezTo>
                    <a:cubicBezTo>
                      <a:pt x="973455" y="680544"/>
                      <a:pt x="973455" y="680544"/>
                      <a:pt x="973455" y="680544"/>
                    </a:cubicBezTo>
                    <a:cubicBezTo>
                      <a:pt x="978218" y="498616"/>
                      <a:pt x="982027" y="315736"/>
                      <a:pt x="985838" y="133809"/>
                    </a:cubicBezTo>
                    <a:cubicBezTo>
                      <a:pt x="985838" y="112854"/>
                      <a:pt x="990600" y="101424"/>
                      <a:pt x="1012508" y="103329"/>
                    </a:cubicBezTo>
                    <a:cubicBezTo>
                      <a:pt x="1002983" y="88089"/>
                      <a:pt x="995363" y="71896"/>
                      <a:pt x="983933" y="57609"/>
                    </a:cubicBezTo>
                    <a:cubicBezTo>
                      <a:pt x="929640" y="-12876"/>
                      <a:pt x="848677" y="-19544"/>
                      <a:pt x="784860" y="42369"/>
                    </a:cubicBezTo>
                    <a:cubicBezTo>
                      <a:pt x="751523" y="74754"/>
                      <a:pt x="729615" y="112854"/>
                      <a:pt x="716280" y="156669"/>
                    </a:cubicBezTo>
                    <a:cubicBezTo>
                      <a:pt x="698183" y="211914"/>
                      <a:pt x="681990" y="269064"/>
                      <a:pt x="649605" y="318594"/>
                    </a:cubicBezTo>
                    <a:cubicBezTo>
                      <a:pt x="519113" y="519571"/>
                      <a:pt x="387667" y="719596"/>
                      <a:pt x="258127" y="921526"/>
                    </a:cubicBezTo>
                    <a:cubicBezTo>
                      <a:pt x="224790" y="972961"/>
                      <a:pt x="182880" y="1020586"/>
                      <a:pt x="160020" y="1078689"/>
                    </a:cubicBezTo>
                    <a:cubicBezTo>
                      <a:pt x="109538" y="1207276"/>
                      <a:pt x="78105" y="1342531"/>
                      <a:pt x="40005" y="1474929"/>
                    </a:cubicBezTo>
                    <a:cubicBezTo>
                      <a:pt x="33338" y="1497789"/>
                      <a:pt x="26670" y="1517791"/>
                      <a:pt x="0" y="1522554"/>
                    </a:cubicBezTo>
                    <a:cubicBezTo>
                      <a:pt x="953" y="1526364"/>
                      <a:pt x="1905" y="1531126"/>
                      <a:pt x="3810" y="1534936"/>
                    </a:cubicBezTo>
                    <a:cubicBezTo>
                      <a:pt x="103823" y="1800684"/>
                      <a:pt x="203835" y="2065479"/>
                      <a:pt x="303848" y="2331226"/>
                    </a:cubicBezTo>
                    <a:cubicBezTo>
                      <a:pt x="423863" y="2650314"/>
                      <a:pt x="544830" y="2968449"/>
                      <a:pt x="664845" y="3287536"/>
                    </a:cubicBezTo>
                    <a:cubicBezTo>
                      <a:pt x="677227" y="3284679"/>
                      <a:pt x="688658" y="3282774"/>
                      <a:pt x="701040" y="3279916"/>
                    </a:cubicBezTo>
                    <a:cubicBezTo>
                      <a:pt x="801052" y="3250389"/>
                      <a:pt x="896302" y="3208479"/>
                      <a:pt x="992505" y="3169426"/>
                    </a:cubicBezTo>
                    <a:cubicBezTo>
                      <a:pt x="1109663" y="3121801"/>
                      <a:pt x="1229677" y="3062746"/>
                      <a:pt x="1344930" y="3009406"/>
                    </a:cubicBezTo>
                    <a:cubicBezTo>
                      <a:pt x="1480185" y="2930349"/>
                      <a:pt x="2380298" y="2584591"/>
                      <a:pt x="2436495" y="2568399"/>
                    </a:cubicBezTo>
                    <a:cubicBezTo>
                      <a:pt x="2484120" y="2551254"/>
                      <a:pt x="2536508" y="2534109"/>
                      <a:pt x="2579370" y="2518869"/>
                    </a:cubicBezTo>
                    <a:cubicBezTo>
                      <a:pt x="2617470" y="2505534"/>
                      <a:pt x="2642235" y="2476959"/>
                      <a:pt x="2651760" y="2436001"/>
                    </a:cubicBezTo>
                    <a:cubicBezTo>
                      <a:pt x="2670810" y="2353134"/>
                      <a:pt x="2670810" y="2275029"/>
                      <a:pt x="2594610" y="2215974"/>
                    </a:cubicBezTo>
                    <a:cubicBezTo>
                      <a:pt x="2682240" y="2173111"/>
                      <a:pt x="2707958" y="2135964"/>
                      <a:pt x="2700338" y="2056906"/>
                    </a:cubicBezTo>
                    <a:cubicBezTo>
                      <a:pt x="2696528" y="2003566"/>
                      <a:pt x="2688908" y="1947369"/>
                      <a:pt x="2660333" y="1901649"/>
                    </a:cubicBezTo>
                    <a:close/>
                  </a:path>
                </a:pathLst>
              </a:custGeom>
              <a:solidFill>
                <a:srgbClr val="FDCBA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47" name="Freeform: Shape 1646">
                <a:extLst>
                  <a:ext uri="{FF2B5EF4-FFF2-40B4-BE49-F238E27FC236}">
                    <a16:creationId xmlns:a16="http://schemas.microsoft.com/office/drawing/2014/main" id="{40FA3169-F076-40BA-B036-97924CF692D6}"/>
                  </a:ext>
                </a:extLst>
              </p:cNvPr>
              <p:cNvSpPr/>
              <p:nvPr/>
            </p:nvSpPr>
            <p:spPr>
              <a:xfrm>
                <a:off x="323529" y="3326227"/>
                <a:ext cx="2345807" cy="2229910"/>
              </a:xfrm>
              <a:custGeom>
                <a:avLst/>
                <a:gdLst>
                  <a:gd name="connsiteX0" fmla="*/ 2219357 w 2978438"/>
                  <a:gd name="connsiteY0" fmla="*/ 5459 h 2831285"/>
                  <a:gd name="connsiteX1" fmla="*/ 2265077 w 2978438"/>
                  <a:gd name="connsiteY1" fmla="*/ 24509 h 2831285"/>
                  <a:gd name="connsiteX2" fmla="*/ 2973737 w 2978438"/>
                  <a:gd name="connsiteY2" fmla="*/ 1905696 h 2831285"/>
                  <a:gd name="connsiteX3" fmla="*/ 2957544 w 2978438"/>
                  <a:gd name="connsiteY3" fmla="*/ 1943796 h 2831285"/>
                  <a:gd name="connsiteX4" fmla="*/ 627729 w 2978438"/>
                  <a:gd name="connsiteY4" fmla="*/ 2822954 h 2831285"/>
                  <a:gd name="connsiteX5" fmla="*/ 588677 w 2978438"/>
                  <a:gd name="connsiteY5" fmla="*/ 2828669 h 2831285"/>
                  <a:gd name="connsiteX6" fmla="*/ 361029 w 2978438"/>
                  <a:gd name="connsiteY6" fmla="*/ 2400996 h 2831285"/>
                  <a:gd name="connsiteX7" fmla="*/ 126714 w 2978438"/>
                  <a:gd name="connsiteY7" fmla="*/ 1732341 h 2831285"/>
                  <a:gd name="connsiteX8" fmla="*/ 36226 w 2978438"/>
                  <a:gd name="connsiteY8" fmla="*/ 1268474 h 2831285"/>
                  <a:gd name="connsiteX9" fmla="*/ 31 w 2978438"/>
                  <a:gd name="connsiteY9" fmla="*/ 826514 h 2831285"/>
                  <a:gd name="connsiteX10" fmla="*/ 7651 w 2978438"/>
                  <a:gd name="connsiteY10" fmla="*/ 794129 h 2831285"/>
                  <a:gd name="connsiteX11" fmla="*/ 40989 w 2978438"/>
                  <a:gd name="connsiteY11" fmla="*/ 773173 h 2831285"/>
                  <a:gd name="connsiteX12" fmla="*/ 2219357 w 2978438"/>
                  <a:gd name="connsiteY12" fmla="*/ 5459 h 28312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978438" h="2831285">
                    <a:moveTo>
                      <a:pt x="2219357" y="5459"/>
                    </a:moveTo>
                    <a:cubicBezTo>
                      <a:pt x="2244122" y="-4066"/>
                      <a:pt x="2258409" y="-3114"/>
                      <a:pt x="2265077" y="24509"/>
                    </a:cubicBezTo>
                    <a:cubicBezTo>
                      <a:pt x="2275554" y="32129"/>
                      <a:pt x="2957544" y="1867596"/>
                      <a:pt x="2973737" y="1905696"/>
                    </a:cubicBezTo>
                    <a:cubicBezTo>
                      <a:pt x="2982309" y="1926651"/>
                      <a:pt x="2980404" y="1935224"/>
                      <a:pt x="2957544" y="1943796"/>
                    </a:cubicBezTo>
                    <a:cubicBezTo>
                      <a:pt x="2807049" y="1998089"/>
                      <a:pt x="850614" y="2742944"/>
                      <a:pt x="627729" y="2822954"/>
                    </a:cubicBezTo>
                    <a:cubicBezTo>
                      <a:pt x="615347" y="2827716"/>
                      <a:pt x="602964" y="2835336"/>
                      <a:pt x="588677" y="2828669"/>
                    </a:cubicBezTo>
                    <a:cubicBezTo>
                      <a:pt x="504857" y="2690556"/>
                      <a:pt x="427704" y="2548634"/>
                      <a:pt x="361029" y="2400996"/>
                    </a:cubicBezTo>
                    <a:cubicBezTo>
                      <a:pt x="263874" y="2184779"/>
                      <a:pt x="184816" y="1962846"/>
                      <a:pt x="126714" y="1732341"/>
                    </a:cubicBezTo>
                    <a:cubicBezTo>
                      <a:pt x="87661" y="1578989"/>
                      <a:pt x="57181" y="1423731"/>
                      <a:pt x="36226" y="1268474"/>
                    </a:cubicBezTo>
                    <a:cubicBezTo>
                      <a:pt x="20986" y="1158936"/>
                      <a:pt x="31" y="863661"/>
                      <a:pt x="31" y="826514"/>
                    </a:cubicBezTo>
                    <a:cubicBezTo>
                      <a:pt x="31" y="815084"/>
                      <a:pt x="-921" y="803654"/>
                      <a:pt x="7651" y="794129"/>
                    </a:cubicBezTo>
                    <a:cubicBezTo>
                      <a:pt x="14319" y="779841"/>
                      <a:pt x="28606" y="777936"/>
                      <a:pt x="40989" y="773173"/>
                    </a:cubicBezTo>
                    <a:cubicBezTo>
                      <a:pt x="314357" y="675066"/>
                      <a:pt x="2105057" y="48321"/>
                      <a:pt x="2219357" y="5459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648" name="Group 1647">
              <a:extLst>
                <a:ext uri="{FF2B5EF4-FFF2-40B4-BE49-F238E27FC236}">
                  <a16:creationId xmlns:a16="http://schemas.microsoft.com/office/drawing/2014/main" id="{153DC807-469B-4751-A74B-CF45A3D18E73}"/>
                </a:ext>
              </a:extLst>
            </p:cNvPr>
            <p:cNvGrpSpPr/>
            <p:nvPr/>
          </p:nvGrpSpPr>
          <p:grpSpPr>
            <a:xfrm>
              <a:off x="2624191" y="2218581"/>
              <a:ext cx="1264088" cy="2320350"/>
              <a:chOff x="2832912" y="2217237"/>
              <a:chExt cx="1264088" cy="2320350"/>
            </a:xfrm>
          </p:grpSpPr>
          <p:sp>
            <p:nvSpPr>
              <p:cNvPr id="1649" name="Freeform: Shape 1648">
                <a:extLst>
                  <a:ext uri="{FF2B5EF4-FFF2-40B4-BE49-F238E27FC236}">
                    <a16:creationId xmlns:a16="http://schemas.microsoft.com/office/drawing/2014/main" id="{5E49F542-C342-4544-BB37-38F5CA3DC2E9}"/>
                  </a:ext>
                </a:extLst>
              </p:cNvPr>
              <p:cNvSpPr/>
              <p:nvPr/>
            </p:nvSpPr>
            <p:spPr>
              <a:xfrm>
                <a:off x="2832912" y="2217237"/>
                <a:ext cx="1264088" cy="2320350"/>
              </a:xfrm>
              <a:custGeom>
                <a:avLst/>
                <a:gdLst>
                  <a:gd name="connsiteX0" fmla="*/ 1460199 w 1604995"/>
                  <a:gd name="connsiteY0" fmla="*/ 2946099 h 2946115"/>
                  <a:gd name="connsiteX1" fmla="*/ 92409 w 1604995"/>
                  <a:gd name="connsiteY1" fmla="*/ 2921334 h 2946115"/>
                  <a:gd name="connsiteX2" fmla="*/ 16 w 1604995"/>
                  <a:gd name="connsiteY2" fmla="*/ 2825131 h 2946115"/>
                  <a:gd name="connsiteX3" fmla="*/ 48594 w 1604995"/>
                  <a:gd name="connsiteY3" fmla="*/ 92409 h 2946115"/>
                  <a:gd name="connsiteX4" fmla="*/ 144796 w 1604995"/>
                  <a:gd name="connsiteY4" fmla="*/ 16 h 2946115"/>
                  <a:gd name="connsiteX5" fmla="*/ 1512586 w 1604995"/>
                  <a:gd name="connsiteY5" fmla="*/ 24781 h 2946115"/>
                  <a:gd name="connsiteX6" fmla="*/ 1604979 w 1604995"/>
                  <a:gd name="connsiteY6" fmla="*/ 120984 h 2946115"/>
                  <a:gd name="connsiteX7" fmla="*/ 1555449 w 1604995"/>
                  <a:gd name="connsiteY7" fmla="*/ 2853706 h 2946115"/>
                  <a:gd name="connsiteX8" fmla="*/ 1460199 w 1604995"/>
                  <a:gd name="connsiteY8" fmla="*/ 2946099 h 2946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04995" h="2946115">
                    <a:moveTo>
                      <a:pt x="1460199" y="2946099"/>
                    </a:moveTo>
                    <a:lnTo>
                      <a:pt x="92409" y="2921334"/>
                    </a:lnTo>
                    <a:cubicBezTo>
                      <a:pt x="40021" y="2920381"/>
                      <a:pt x="-936" y="2877519"/>
                      <a:pt x="16" y="2825131"/>
                    </a:cubicBezTo>
                    <a:lnTo>
                      <a:pt x="48594" y="92409"/>
                    </a:lnTo>
                    <a:cubicBezTo>
                      <a:pt x="49546" y="40021"/>
                      <a:pt x="92409" y="-936"/>
                      <a:pt x="144796" y="16"/>
                    </a:cubicBezTo>
                    <a:lnTo>
                      <a:pt x="1512586" y="24781"/>
                    </a:lnTo>
                    <a:cubicBezTo>
                      <a:pt x="1564974" y="25734"/>
                      <a:pt x="1605931" y="68596"/>
                      <a:pt x="1604979" y="120984"/>
                    </a:cubicBezTo>
                    <a:lnTo>
                      <a:pt x="1555449" y="2853706"/>
                    </a:lnTo>
                    <a:cubicBezTo>
                      <a:pt x="1554496" y="2906094"/>
                      <a:pt x="1511634" y="2947051"/>
                      <a:pt x="1460199" y="2946099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50" name="Freeform: Shape 1649">
                <a:extLst>
                  <a:ext uri="{FF2B5EF4-FFF2-40B4-BE49-F238E27FC236}">
                    <a16:creationId xmlns:a16="http://schemas.microsoft.com/office/drawing/2014/main" id="{ABFA4D2A-BBC2-45D7-A222-083953937998}"/>
                  </a:ext>
                </a:extLst>
              </p:cNvPr>
              <p:cNvSpPr/>
              <p:nvPr/>
            </p:nvSpPr>
            <p:spPr>
              <a:xfrm>
                <a:off x="2912444" y="2446057"/>
                <a:ext cx="1099772" cy="1786191"/>
              </a:xfrm>
              <a:custGeom>
                <a:avLst/>
                <a:gdLst>
                  <a:gd name="connsiteX0" fmla="*/ 1320165 w 1396365"/>
                  <a:gd name="connsiteY0" fmla="*/ 2267903 h 2267902"/>
                  <a:gd name="connsiteX1" fmla="*/ 36195 w 1396365"/>
                  <a:gd name="connsiteY1" fmla="*/ 2245043 h 2267902"/>
                  <a:gd name="connsiteX2" fmla="*/ 0 w 1396365"/>
                  <a:gd name="connsiteY2" fmla="*/ 2207895 h 2267902"/>
                  <a:gd name="connsiteX3" fmla="*/ 39053 w 1396365"/>
                  <a:gd name="connsiteY3" fmla="*/ 36195 h 2267902"/>
                  <a:gd name="connsiteX4" fmla="*/ 76200 w 1396365"/>
                  <a:gd name="connsiteY4" fmla="*/ 0 h 2267902"/>
                  <a:gd name="connsiteX5" fmla="*/ 1360170 w 1396365"/>
                  <a:gd name="connsiteY5" fmla="*/ 22860 h 2267902"/>
                  <a:gd name="connsiteX6" fmla="*/ 1396365 w 1396365"/>
                  <a:gd name="connsiteY6" fmla="*/ 60007 h 2267902"/>
                  <a:gd name="connsiteX7" fmla="*/ 1357313 w 1396365"/>
                  <a:gd name="connsiteY7" fmla="*/ 2231708 h 2267902"/>
                  <a:gd name="connsiteX8" fmla="*/ 1320165 w 1396365"/>
                  <a:gd name="connsiteY8" fmla="*/ 2267903 h 2267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96365" h="2267902">
                    <a:moveTo>
                      <a:pt x="1320165" y="2267903"/>
                    </a:moveTo>
                    <a:lnTo>
                      <a:pt x="36195" y="2245043"/>
                    </a:lnTo>
                    <a:cubicBezTo>
                      <a:pt x="16192" y="2245043"/>
                      <a:pt x="0" y="2227897"/>
                      <a:pt x="0" y="2207895"/>
                    </a:cubicBezTo>
                    <a:lnTo>
                      <a:pt x="39053" y="36195"/>
                    </a:lnTo>
                    <a:cubicBezTo>
                      <a:pt x="39053" y="16192"/>
                      <a:pt x="56197" y="0"/>
                      <a:pt x="76200" y="0"/>
                    </a:cubicBezTo>
                    <a:lnTo>
                      <a:pt x="1360170" y="22860"/>
                    </a:lnTo>
                    <a:cubicBezTo>
                      <a:pt x="1380173" y="22860"/>
                      <a:pt x="1396365" y="40005"/>
                      <a:pt x="1396365" y="60007"/>
                    </a:cubicBezTo>
                    <a:lnTo>
                      <a:pt x="1357313" y="2231708"/>
                    </a:lnTo>
                    <a:cubicBezTo>
                      <a:pt x="1356360" y="2251710"/>
                      <a:pt x="1340167" y="2267903"/>
                      <a:pt x="1320165" y="2267903"/>
                    </a:cubicBezTo>
                    <a:close/>
                  </a:path>
                </a:pathLst>
              </a:custGeom>
              <a:solidFill>
                <a:srgbClr val="CDFEFE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1651" name="Group 1650">
                <a:extLst>
                  <a:ext uri="{FF2B5EF4-FFF2-40B4-BE49-F238E27FC236}">
                    <a16:creationId xmlns:a16="http://schemas.microsoft.com/office/drawing/2014/main" id="{9B013083-8FF1-4B96-A9C6-75D66A3CE40B}"/>
                  </a:ext>
                </a:extLst>
              </p:cNvPr>
              <p:cNvGrpSpPr/>
              <p:nvPr/>
            </p:nvGrpSpPr>
            <p:grpSpPr>
              <a:xfrm>
                <a:off x="3349795" y="3780629"/>
                <a:ext cx="224346" cy="223572"/>
                <a:chOff x="3349795" y="3780629"/>
                <a:chExt cx="224346" cy="223572"/>
              </a:xfrm>
            </p:grpSpPr>
            <p:sp>
              <p:nvSpPr>
                <p:cNvPr id="1652" name="Freeform: Shape 1651">
                  <a:extLst>
                    <a:ext uri="{FF2B5EF4-FFF2-40B4-BE49-F238E27FC236}">
                      <a16:creationId xmlns:a16="http://schemas.microsoft.com/office/drawing/2014/main" id="{AEA8A4A6-9AFA-485A-9E8C-1E144E2A749C}"/>
                    </a:ext>
                  </a:extLst>
                </p:cNvPr>
                <p:cNvSpPr/>
                <p:nvPr/>
              </p:nvSpPr>
              <p:spPr>
                <a:xfrm>
                  <a:off x="3349795" y="3780629"/>
                  <a:ext cx="224346" cy="223572"/>
                </a:xfrm>
                <a:custGeom>
                  <a:avLst/>
                  <a:gdLst>
                    <a:gd name="connsiteX0" fmla="*/ 11 w 284849"/>
                    <a:gd name="connsiteY0" fmla="*/ 139076 h 283866"/>
                    <a:gd name="connsiteX1" fmla="*/ 142886 w 284849"/>
                    <a:gd name="connsiteY1" fmla="*/ 11 h 283866"/>
                    <a:gd name="connsiteX2" fmla="*/ 284808 w 284849"/>
                    <a:gd name="connsiteY2" fmla="*/ 143838 h 283866"/>
                    <a:gd name="connsiteX3" fmla="*/ 140981 w 284849"/>
                    <a:gd name="connsiteY3" fmla="*/ 283856 h 283866"/>
                    <a:gd name="connsiteX4" fmla="*/ 11 w 284849"/>
                    <a:gd name="connsiteY4" fmla="*/ 139076 h 283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84849" h="283866">
                      <a:moveTo>
                        <a:pt x="11" y="139076"/>
                      </a:moveTo>
                      <a:cubicBezTo>
                        <a:pt x="963" y="60019"/>
                        <a:pt x="62876" y="-942"/>
                        <a:pt x="142886" y="11"/>
                      </a:cubicBezTo>
                      <a:cubicBezTo>
                        <a:pt x="222896" y="11"/>
                        <a:pt x="286713" y="65733"/>
                        <a:pt x="284808" y="143838"/>
                      </a:cubicBezTo>
                      <a:cubicBezTo>
                        <a:pt x="282903" y="220991"/>
                        <a:pt x="218133" y="284808"/>
                        <a:pt x="140981" y="283856"/>
                      </a:cubicBezTo>
                      <a:cubicBezTo>
                        <a:pt x="61923" y="282903"/>
                        <a:pt x="-942" y="219086"/>
                        <a:pt x="11" y="139076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653" name="Freeform: Shape 1652">
                  <a:extLst>
                    <a:ext uri="{FF2B5EF4-FFF2-40B4-BE49-F238E27FC236}">
                      <a16:creationId xmlns:a16="http://schemas.microsoft.com/office/drawing/2014/main" id="{5FB8E724-5B93-4760-8BB9-E5DFDE3A0BD4}"/>
                    </a:ext>
                  </a:extLst>
                </p:cNvPr>
                <p:cNvSpPr/>
                <p:nvPr/>
              </p:nvSpPr>
              <p:spPr>
                <a:xfrm>
                  <a:off x="3420299" y="3850404"/>
                  <a:ext cx="81041" cy="81793"/>
                </a:xfrm>
                <a:custGeom>
                  <a:avLst/>
                  <a:gdLst>
                    <a:gd name="connsiteX0" fmla="*/ 102898 w 102897"/>
                    <a:gd name="connsiteY0" fmla="*/ 51435 h 103851"/>
                    <a:gd name="connsiteX1" fmla="*/ 53368 w 102897"/>
                    <a:gd name="connsiteY1" fmla="*/ 103822 h 103851"/>
                    <a:gd name="connsiteX2" fmla="*/ 28 w 102897"/>
                    <a:gd name="connsiteY2" fmla="*/ 54292 h 103851"/>
                    <a:gd name="connsiteX3" fmla="*/ 51463 w 102897"/>
                    <a:gd name="connsiteY3" fmla="*/ 0 h 103851"/>
                    <a:gd name="connsiteX4" fmla="*/ 102898 w 102897"/>
                    <a:gd name="connsiteY4" fmla="*/ 51435 h 1038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2897" h="103851">
                      <a:moveTo>
                        <a:pt x="102898" y="51435"/>
                      </a:moveTo>
                      <a:cubicBezTo>
                        <a:pt x="102898" y="80010"/>
                        <a:pt x="81943" y="102870"/>
                        <a:pt x="53368" y="103822"/>
                      </a:cubicBezTo>
                      <a:cubicBezTo>
                        <a:pt x="25745" y="104775"/>
                        <a:pt x="1933" y="81915"/>
                        <a:pt x="28" y="54292"/>
                      </a:cubicBezTo>
                      <a:cubicBezTo>
                        <a:pt x="-925" y="24765"/>
                        <a:pt x="22888" y="0"/>
                        <a:pt x="51463" y="0"/>
                      </a:cubicBezTo>
                      <a:cubicBezTo>
                        <a:pt x="79085" y="0"/>
                        <a:pt x="102898" y="23813"/>
                        <a:pt x="102898" y="51435"/>
                      </a:cubicBezTo>
                      <a:close/>
                    </a:path>
                  </a:pathLst>
                </a:custGeom>
                <a:solidFill>
                  <a:srgbClr val="FCFCFC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654" name="Group 1653">
              <a:extLst>
                <a:ext uri="{FF2B5EF4-FFF2-40B4-BE49-F238E27FC236}">
                  <a16:creationId xmlns:a16="http://schemas.microsoft.com/office/drawing/2014/main" id="{8349A457-3528-48E9-AD0A-AA89E05FB612}"/>
                </a:ext>
              </a:extLst>
            </p:cNvPr>
            <p:cNvGrpSpPr/>
            <p:nvPr/>
          </p:nvGrpSpPr>
          <p:grpSpPr>
            <a:xfrm>
              <a:off x="3303199" y="3851748"/>
              <a:ext cx="2226922" cy="2866313"/>
              <a:chOff x="3657008" y="3846050"/>
              <a:chExt cx="2226922" cy="2866313"/>
            </a:xfrm>
          </p:grpSpPr>
          <p:sp>
            <p:nvSpPr>
              <p:cNvPr id="1655" name="Freeform: Shape 1654">
                <a:extLst>
                  <a:ext uri="{FF2B5EF4-FFF2-40B4-BE49-F238E27FC236}">
                    <a16:creationId xmlns:a16="http://schemas.microsoft.com/office/drawing/2014/main" id="{80E5DC33-9E4B-40D7-B2FF-76BD5C57E2DA}"/>
                  </a:ext>
                </a:extLst>
              </p:cNvPr>
              <p:cNvSpPr/>
              <p:nvPr/>
            </p:nvSpPr>
            <p:spPr>
              <a:xfrm>
                <a:off x="4510265" y="5518403"/>
                <a:ext cx="1373665" cy="1193960"/>
              </a:xfrm>
              <a:custGeom>
                <a:avLst/>
                <a:gdLst>
                  <a:gd name="connsiteX0" fmla="*/ 603980 w 1744122"/>
                  <a:gd name="connsiteY0" fmla="*/ 1515955 h 1515954"/>
                  <a:gd name="connsiteX1" fmla="*/ 18193 w 1744122"/>
                  <a:gd name="connsiteY1" fmla="*/ 836822 h 1515954"/>
                  <a:gd name="connsiteX2" fmla="*/ 24860 w 1744122"/>
                  <a:gd name="connsiteY2" fmla="*/ 774910 h 1515954"/>
                  <a:gd name="connsiteX3" fmla="*/ 1165003 w 1744122"/>
                  <a:gd name="connsiteY3" fmla="*/ 8147 h 1515954"/>
                  <a:gd name="connsiteX4" fmla="*/ 1203103 w 1744122"/>
                  <a:gd name="connsiteY4" fmla="*/ 11958 h 1515954"/>
                  <a:gd name="connsiteX5" fmla="*/ 1744123 w 1744122"/>
                  <a:gd name="connsiteY5" fmla="*/ 619652 h 1515954"/>
                  <a:gd name="connsiteX6" fmla="*/ 1651730 w 1744122"/>
                  <a:gd name="connsiteY6" fmla="*/ 733000 h 1515954"/>
                  <a:gd name="connsiteX7" fmla="*/ 684943 w 1744122"/>
                  <a:gd name="connsiteY7" fmla="*/ 1478808 h 1515954"/>
                  <a:gd name="connsiteX8" fmla="*/ 603980 w 1744122"/>
                  <a:gd name="connsiteY8" fmla="*/ 1515955 h 1515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44122" h="1515954">
                    <a:moveTo>
                      <a:pt x="603980" y="1515955"/>
                    </a:moveTo>
                    <a:cubicBezTo>
                      <a:pt x="458248" y="1343552"/>
                      <a:pt x="53435" y="876827"/>
                      <a:pt x="18193" y="836822"/>
                    </a:cubicBezTo>
                    <a:cubicBezTo>
                      <a:pt x="-7525" y="807295"/>
                      <a:pt x="-6572" y="797770"/>
                      <a:pt x="24860" y="774910"/>
                    </a:cubicBezTo>
                    <a:cubicBezTo>
                      <a:pt x="86773" y="728238"/>
                      <a:pt x="1084993" y="63392"/>
                      <a:pt x="1165003" y="8147"/>
                    </a:cubicBezTo>
                    <a:cubicBezTo>
                      <a:pt x="1181195" y="-3283"/>
                      <a:pt x="1188816" y="-3283"/>
                      <a:pt x="1203103" y="11958"/>
                    </a:cubicBezTo>
                    <a:cubicBezTo>
                      <a:pt x="1383125" y="214840"/>
                      <a:pt x="1564100" y="416770"/>
                      <a:pt x="1744123" y="619652"/>
                    </a:cubicBezTo>
                    <a:cubicBezTo>
                      <a:pt x="1724120" y="666325"/>
                      <a:pt x="1685068" y="698710"/>
                      <a:pt x="1651730" y="733000"/>
                    </a:cubicBezTo>
                    <a:cubicBezTo>
                      <a:pt x="1365028" y="1027322"/>
                      <a:pt x="1044988" y="1278783"/>
                      <a:pt x="684943" y="1478808"/>
                    </a:cubicBezTo>
                    <a:cubicBezTo>
                      <a:pt x="659225" y="1492142"/>
                      <a:pt x="634460" y="1510240"/>
                      <a:pt x="603980" y="1515955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56" name="Freeform: Shape 1655">
                <a:extLst>
                  <a:ext uri="{FF2B5EF4-FFF2-40B4-BE49-F238E27FC236}">
                    <a16:creationId xmlns:a16="http://schemas.microsoft.com/office/drawing/2014/main" id="{A231FE55-C470-46E1-906F-2C6029766B64}"/>
                  </a:ext>
                </a:extLst>
              </p:cNvPr>
              <p:cNvSpPr/>
              <p:nvPr/>
            </p:nvSpPr>
            <p:spPr>
              <a:xfrm>
                <a:off x="3657008" y="3846050"/>
                <a:ext cx="1579512" cy="2289420"/>
              </a:xfrm>
              <a:custGeom>
                <a:avLst/>
                <a:gdLst>
                  <a:gd name="connsiteX0" fmla="*/ 2005485 w 2005484"/>
                  <a:gd name="connsiteY0" fmla="*/ 2294387 h 2906844"/>
                  <a:gd name="connsiteX1" fmla="*/ 1502564 w 2005484"/>
                  <a:gd name="connsiteY1" fmla="*/ 2638239 h 2906844"/>
                  <a:gd name="connsiteX2" fmla="*/ 1095847 w 2005484"/>
                  <a:gd name="connsiteY2" fmla="*/ 2906845 h 2906844"/>
                  <a:gd name="connsiteX3" fmla="*/ 725324 w 2005484"/>
                  <a:gd name="connsiteY3" fmla="*/ 2624904 h 2906844"/>
                  <a:gd name="connsiteX4" fmla="*/ 351944 w 2005484"/>
                  <a:gd name="connsiteY4" fmla="*/ 2177229 h 2906844"/>
                  <a:gd name="connsiteX5" fmla="*/ 249074 w 2005484"/>
                  <a:gd name="connsiteY5" fmla="*/ 2015304 h 2906844"/>
                  <a:gd name="connsiteX6" fmla="*/ 227167 w 2005484"/>
                  <a:gd name="connsiteY6" fmla="*/ 1910529 h 2906844"/>
                  <a:gd name="connsiteX7" fmla="*/ 220499 w 2005484"/>
                  <a:gd name="connsiteY7" fmla="*/ 1660974 h 2906844"/>
                  <a:gd name="connsiteX8" fmla="*/ 201449 w 2005484"/>
                  <a:gd name="connsiteY8" fmla="*/ 1409514 h 2906844"/>
                  <a:gd name="connsiteX9" fmla="*/ 320512 w 2005484"/>
                  <a:gd name="connsiteY9" fmla="*/ 1135194 h 2906844"/>
                  <a:gd name="connsiteX10" fmla="*/ 329084 w 2005484"/>
                  <a:gd name="connsiteY10" fmla="*/ 1108524 h 2906844"/>
                  <a:gd name="connsiteX11" fmla="*/ 238597 w 2005484"/>
                  <a:gd name="connsiteY11" fmla="*/ 865637 h 2906844"/>
                  <a:gd name="connsiteX12" fmla="*/ 210974 w 2005484"/>
                  <a:gd name="connsiteY12" fmla="*/ 813249 h 2906844"/>
                  <a:gd name="connsiteX13" fmla="*/ 88102 w 2005484"/>
                  <a:gd name="connsiteY13" fmla="*/ 479874 h 2906844"/>
                  <a:gd name="connsiteX14" fmla="*/ 12855 w 2005484"/>
                  <a:gd name="connsiteY14" fmla="*/ 237939 h 2906844"/>
                  <a:gd name="connsiteX15" fmla="*/ 472 w 2005484"/>
                  <a:gd name="connsiteY15" fmla="*/ 117924 h 2906844"/>
                  <a:gd name="connsiteX16" fmla="*/ 108105 w 2005484"/>
                  <a:gd name="connsiteY16" fmla="*/ 3624 h 2906844"/>
                  <a:gd name="connsiteX17" fmla="*/ 188114 w 2005484"/>
                  <a:gd name="connsiteY17" fmla="*/ 767 h 2906844"/>
                  <a:gd name="connsiteX18" fmla="*/ 284317 w 2005484"/>
                  <a:gd name="connsiteY18" fmla="*/ 69347 h 2906844"/>
                  <a:gd name="connsiteX19" fmla="*/ 410999 w 2005484"/>
                  <a:gd name="connsiteY19" fmla="*/ 318902 h 2906844"/>
                  <a:gd name="connsiteX20" fmla="*/ 474817 w 2005484"/>
                  <a:gd name="connsiteY20" fmla="*/ 467492 h 2906844"/>
                  <a:gd name="connsiteX21" fmla="*/ 664364 w 2005484"/>
                  <a:gd name="connsiteY21" fmla="*/ 835157 h 2906844"/>
                  <a:gd name="connsiteX22" fmla="*/ 689130 w 2005484"/>
                  <a:gd name="connsiteY22" fmla="*/ 841824 h 2906844"/>
                  <a:gd name="connsiteX23" fmla="*/ 758662 w 2005484"/>
                  <a:gd name="connsiteY23" fmla="*/ 815154 h 2906844"/>
                  <a:gd name="connsiteX24" fmla="*/ 940589 w 2005484"/>
                  <a:gd name="connsiteY24" fmla="*/ 830394 h 2906844"/>
                  <a:gd name="connsiteX25" fmla="*/ 987262 w 2005484"/>
                  <a:gd name="connsiteY25" fmla="*/ 857064 h 2906844"/>
                  <a:gd name="connsiteX26" fmla="*/ 1163474 w 2005484"/>
                  <a:gd name="connsiteY26" fmla="*/ 918024 h 2906844"/>
                  <a:gd name="connsiteX27" fmla="*/ 1332067 w 2005484"/>
                  <a:gd name="connsiteY27" fmla="*/ 979937 h 2906844"/>
                  <a:gd name="connsiteX28" fmla="*/ 1627342 w 2005484"/>
                  <a:gd name="connsiteY28" fmla="*/ 1078997 h 2906844"/>
                  <a:gd name="connsiteX29" fmla="*/ 1854037 w 2005484"/>
                  <a:gd name="connsiteY29" fmla="*/ 1292357 h 2906844"/>
                  <a:gd name="connsiteX30" fmla="*/ 1879755 w 2005484"/>
                  <a:gd name="connsiteY30" fmla="*/ 1525719 h 2906844"/>
                  <a:gd name="connsiteX31" fmla="*/ 1927380 w 2005484"/>
                  <a:gd name="connsiteY31" fmla="*/ 2072454 h 2906844"/>
                  <a:gd name="connsiteX32" fmla="*/ 2005485 w 2005484"/>
                  <a:gd name="connsiteY32" fmla="*/ 2294387 h 29068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2005484" h="2906844">
                    <a:moveTo>
                      <a:pt x="2005485" y="2294387"/>
                    </a:moveTo>
                    <a:cubicBezTo>
                      <a:pt x="1837844" y="2408687"/>
                      <a:pt x="1670205" y="2523939"/>
                      <a:pt x="1502564" y="2638239"/>
                    </a:cubicBezTo>
                    <a:cubicBezTo>
                      <a:pt x="1371119" y="2727775"/>
                      <a:pt x="1229197" y="2818262"/>
                      <a:pt x="1095847" y="2906845"/>
                    </a:cubicBezTo>
                    <a:cubicBezTo>
                      <a:pt x="1025362" y="2854457"/>
                      <a:pt x="855817" y="2739204"/>
                      <a:pt x="725324" y="2624904"/>
                    </a:cubicBezTo>
                    <a:cubicBezTo>
                      <a:pt x="577687" y="2495364"/>
                      <a:pt x="465292" y="2336297"/>
                      <a:pt x="351944" y="2177229"/>
                    </a:cubicBezTo>
                    <a:cubicBezTo>
                      <a:pt x="314797" y="2124842"/>
                      <a:pt x="271934" y="2076264"/>
                      <a:pt x="249074" y="2015304"/>
                    </a:cubicBezTo>
                    <a:cubicBezTo>
                      <a:pt x="235739" y="1981014"/>
                      <a:pt x="229072" y="1945772"/>
                      <a:pt x="227167" y="1910529"/>
                    </a:cubicBezTo>
                    <a:cubicBezTo>
                      <a:pt x="223357" y="1827662"/>
                      <a:pt x="224309" y="1743842"/>
                      <a:pt x="220499" y="1660974"/>
                    </a:cubicBezTo>
                    <a:cubicBezTo>
                      <a:pt x="216689" y="1577154"/>
                      <a:pt x="209069" y="1493334"/>
                      <a:pt x="201449" y="1409514"/>
                    </a:cubicBezTo>
                    <a:cubicBezTo>
                      <a:pt x="191924" y="1296167"/>
                      <a:pt x="209069" y="1195202"/>
                      <a:pt x="320512" y="1135194"/>
                    </a:cubicBezTo>
                    <a:cubicBezTo>
                      <a:pt x="332894" y="1128527"/>
                      <a:pt x="334799" y="1121859"/>
                      <a:pt x="329084" y="1108524"/>
                    </a:cubicBezTo>
                    <a:cubicBezTo>
                      <a:pt x="298605" y="1027562"/>
                      <a:pt x="268124" y="946599"/>
                      <a:pt x="238597" y="865637"/>
                    </a:cubicBezTo>
                    <a:cubicBezTo>
                      <a:pt x="221452" y="852302"/>
                      <a:pt x="217642" y="831347"/>
                      <a:pt x="210974" y="813249"/>
                    </a:cubicBezTo>
                    <a:cubicBezTo>
                      <a:pt x="170017" y="701807"/>
                      <a:pt x="129059" y="591317"/>
                      <a:pt x="88102" y="479874"/>
                    </a:cubicBezTo>
                    <a:cubicBezTo>
                      <a:pt x="62384" y="399864"/>
                      <a:pt x="34762" y="319854"/>
                      <a:pt x="12855" y="237939"/>
                    </a:cubicBezTo>
                    <a:cubicBezTo>
                      <a:pt x="2377" y="198887"/>
                      <a:pt x="-1433" y="157929"/>
                      <a:pt x="472" y="117924"/>
                    </a:cubicBezTo>
                    <a:cubicBezTo>
                      <a:pt x="4282" y="55059"/>
                      <a:pt x="45239" y="10292"/>
                      <a:pt x="108105" y="3624"/>
                    </a:cubicBezTo>
                    <a:cubicBezTo>
                      <a:pt x="134774" y="767"/>
                      <a:pt x="161444" y="-1138"/>
                      <a:pt x="188114" y="767"/>
                    </a:cubicBezTo>
                    <a:cubicBezTo>
                      <a:pt x="236692" y="3624"/>
                      <a:pt x="263362" y="30294"/>
                      <a:pt x="284317" y="69347"/>
                    </a:cubicBezTo>
                    <a:cubicBezTo>
                      <a:pt x="329084" y="151262"/>
                      <a:pt x="370994" y="235082"/>
                      <a:pt x="410999" y="318902"/>
                    </a:cubicBezTo>
                    <a:cubicBezTo>
                      <a:pt x="428144" y="370337"/>
                      <a:pt x="463387" y="413199"/>
                      <a:pt x="474817" y="467492"/>
                    </a:cubicBezTo>
                    <a:cubicBezTo>
                      <a:pt x="527205" y="596079"/>
                      <a:pt x="601499" y="713237"/>
                      <a:pt x="664364" y="835157"/>
                    </a:cubicBezTo>
                    <a:cubicBezTo>
                      <a:pt x="671032" y="847539"/>
                      <a:pt x="677699" y="846587"/>
                      <a:pt x="689130" y="841824"/>
                    </a:cubicBezTo>
                    <a:cubicBezTo>
                      <a:pt x="711989" y="832299"/>
                      <a:pt x="734849" y="823727"/>
                      <a:pt x="758662" y="815154"/>
                    </a:cubicBezTo>
                    <a:cubicBezTo>
                      <a:pt x="821527" y="793247"/>
                      <a:pt x="882487" y="799914"/>
                      <a:pt x="940589" y="830394"/>
                    </a:cubicBezTo>
                    <a:cubicBezTo>
                      <a:pt x="956782" y="838967"/>
                      <a:pt x="973927" y="845634"/>
                      <a:pt x="987262" y="857064"/>
                    </a:cubicBezTo>
                    <a:cubicBezTo>
                      <a:pt x="1038697" y="898974"/>
                      <a:pt x="1096799" y="915167"/>
                      <a:pt x="1163474" y="918024"/>
                    </a:cubicBezTo>
                    <a:cubicBezTo>
                      <a:pt x="1225387" y="919929"/>
                      <a:pt x="1281585" y="947552"/>
                      <a:pt x="1332067" y="979937"/>
                    </a:cubicBezTo>
                    <a:cubicBezTo>
                      <a:pt x="1422555" y="1037087"/>
                      <a:pt x="1520662" y="1066614"/>
                      <a:pt x="1627342" y="1078997"/>
                    </a:cubicBezTo>
                    <a:cubicBezTo>
                      <a:pt x="1758787" y="1093284"/>
                      <a:pt x="1824510" y="1162817"/>
                      <a:pt x="1854037" y="1292357"/>
                    </a:cubicBezTo>
                    <a:cubicBezTo>
                      <a:pt x="1871182" y="1369509"/>
                      <a:pt x="1872135" y="1448567"/>
                      <a:pt x="1879755" y="1525719"/>
                    </a:cubicBezTo>
                    <a:cubicBezTo>
                      <a:pt x="1896899" y="1707647"/>
                      <a:pt x="1902614" y="1890527"/>
                      <a:pt x="1927380" y="2072454"/>
                    </a:cubicBezTo>
                    <a:cubicBezTo>
                      <a:pt x="1940714" y="2151512"/>
                      <a:pt x="1967385" y="2224854"/>
                      <a:pt x="2005485" y="2294387"/>
                    </a:cubicBezTo>
                    <a:close/>
                  </a:path>
                </a:pathLst>
              </a:custGeom>
              <a:solidFill>
                <a:srgbClr val="FECBA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657" name="Freeform: Shape 1656">
              <a:extLst>
                <a:ext uri="{FF2B5EF4-FFF2-40B4-BE49-F238E27FC236}">
                  <a16:creationId xmlns:a16="http://schemas.microsoft.com/office/drawing/2014/main" id="{0500840D-EFAC-49CE-BE78-507DD6A11F06}"/>
                </a:ext>
              </a:extLst>
            </p:cNvPr>
            <p:cNvSpPr/>
            <p:nvPr/>
          </p:nvSpPr>
          <p:spPr>
            <a:xfrm>
              <a:off x="5123587" y="2759793"/>
              <a:ext cx="808204" cy="810306"/>
            </a:xfrm>
            <a:custGeom>
              <a:avLst/>
              <a:gdLst>
                <a:gd name="connsiteX0" fmla="*/ 388665 w 808204"/>
                <a:gd name="connsiteY0" fmla="*/ 68371 h 810306"/>
                <a:gd name="connsiteX1" fmla="*/ 288891 w 808204"/>
                <a:gd name="connsiteY1" fmla="*/ 84875 h 810306"/>
                <a:gd name="connsiteX2" fmla="*/ 280639 w 808204"/>
                <a:gd name="connsiteY2" fmla="*/ 108881 h 810306"/>
                <a:gd name="connsiteX3" fmla="*/ 522949 w 808204"/>
                <a:gd name="connsiteY3" fmla="*/ 96128 h 810306"/>
                <a:gd name="connsiteX4" fmla="*/ 512446 w 808204"/>
                <a:gd name="connsiteY4" fmla="*/ 75873 h 810306"/>
                <a:gd name="connsiteX5" fmla="*/ 388665 w 808204"/>
                <a:gd name="connsiteY5" fmla="*/ 68371 h 810306"/>
                <a:gd name="connsiteX6" fmla="*/ 413164 w 808204"/>
                <a:gd name="connsiteY6" fmla="*/ 35 h 810306"/>
                <a:gd name="connsiteX7" fmla="*/ 558958 w 808204"/>
                <a:gd name="connsiteY7" fmla="*/ 15859 h 810306"/>
                <a:gd name="connsiteX8" fmla="*/ 766009 w 808204"/>
                <a:gd name="connsiteY8" fmla="*/ 48118 h 810306"/>
                <a:gd name="connsiteX9" fmla="*/ 800518 w 808204"/>
                <a:gd name="connsiteY9" fmla="*/ 86377 h 810306"/>
                <a:gd name="connsiteX10" fmla="*/ 808020 w 808204"/>
                <a:gd name="connsiteY10" fmla="*/ 274674 h 810306"/>
                <a:gd name="connsiteX11" fmla="*/ 780263 w 808204"/>
                <a:gd name="connsiteY11" fmla="*/ 306181 h 810306"/>
                <a:gd name="connsiteX12" fmla="*/ 690240 w 808204"/>
                <a:gd name="connsiteY12" fmla="*/ 309932 h 810306"/>
                <a:gd name="connsiteX13" fmla="*/ 668485 w 808204"/>
                <a:gd name="connsiteY13" fmla="*/ 332437 h 810306"/>
                <a:gd name="connsiteX14" fmla="*/ 683488 w 808204"/>
                <a:gd name="connsiteY14" fmla="*/ 746540 h 810306"/>
                <a:gd name="connsiteX15" fmla="*/ 639978 w 808204"/>
                <a:gd name="connsiteY15" fmla="*/ 793051 h 810306"/>
                <a:gd name="connsiteX16" fmla="*/ 205620 w 808204"/>
                <a:gd name="connsiteY16" fmla="*/ 810306 h 810306"/>
                <a:gd name="connsiteX17" fmla="*/ 167361 w 808204"/>
                <a:gd name="connsiteY17" fmla="*/ 773546 h 810306"/>
                <a:gd name="connsiteX18" fmla="*/ 150856 w 808204"/>
                <a:gd name="connsiteY18" fmla="*/ 354193 h 810306"/>
                <a:gd name="connsiteX19" fmla="*/ 125351 w 808204"/>
                <a:gd name="connsiteY19" fmla="*/ 332437 h 810306"/>
                <a:gd name="connsiteX20" fmla="*/ 35329 w 808204"/>
                <a:gd name="connsiteY20" fmla="*/ 336189 h 810306"/>
                <a:gd name="connsiteX21" fmla="*/ 6822 w 808204"/>
                <a:gd name="connsiteY21" fmla="*/ 310682 h 810306"/>
                <a:gd name="connsiteX22" fmla="*/ 70 w 808204"/>
                <a:gd name="connsiteY22" fmla="*/ 105881 h 810306"/>
                <a:gd name="connsiteX23" fmla="*/ 19574 w 808204"/>
                <a:gd name="connsiteY23" fmla="*/ 80375 h 810306"/>
                <a:gd name="connsiteX24" fmla="*/ 363910 w 808204"/>
                <a:gd name="connsiteY24" fmla="*/ 3856 h 810306"/>
                <a:gd name="connsiteX25" fmla="*/ 413164 w 808204"/>
                <a:gd name="connsiteY25" fmla="*/ 35 h 810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808204" h="810306">
                  <a:moveTo>
                    <a:pt x="388665" y="68371"/>
                  </a:moveTo>
                  <a:cubicBezTo>
                    <a:pt x="365410" y="69121"/>
                    <a:pt x="327150" y="75123"/>
                    <a:pt x="288891" y="84875"/>
                  </a:cubicBezTo>
                  <a:cubicBezTo>
                    <a:pt x="271636" y="89376"/>
                    <a:pt x="270136" y="94627"/>
                    <a:pt x="280639" y="108881"/>
                  </a:cubicBezTo>
                  <a:cubicBezTo>
                    <a:pt x="342904" y="192902"/>
                    <a:pt x="466684" y="186150"/>
                    <a:pt x="522949" y="96128"/>
                  </a:cubicBezTo>
                  <a:cubicBezTo>
                    <a:pt x="532701" y="80374"/>
                    <a:pt x="523699" y="78123"/>
                    <a:pt x="512446" y="75873"/>
                  </a:cubicBezTo>
                  <a:cubicBezTo>
                    <a:pt x="477187" y="69872"/>
                    <a:pt x="441178" y="64620"/>
                    <a:pt x="388665" y="68371"/>
                  </a:cubicBezTo>
                  <a:close/>
                  <a:moveTo>
                    <a:pt x="413164" y="35"/>
                  </a:moveTo>
                  <a:cubicBezTo>
                    <a:pt x="462184" y="-598"/>
                    <a:pt x="510571" y="7420"/>
                    <a:pt x="558958" y="15859"/>
                  </a:cubicBezTo>
                  <a:cubicBezTo>
                    <a:pt x="627975" y="27862"/>
                    <a:pt x="696992" y="38365"/>
                    <a:pt x="766009" y="48118"/>
                  </a:cubicBezTo>
                  <a:cubicBezTo>
                    <a:pt x="790015" y="51118"/>
                    <a:pt x="800518" y="60120"/>
                    <a:pt x="800518" y="86377"/>
                  </a:cubicBezTo>
                  <a:cubicBezTo>
                    <a:pt x="801268" y="149392"/>
                    <a:pt x="805019" y="212408"/>
                    <a:pt x="808020" y="274674"/>
                  </a:cubicBezTo>
                  <a:cubicBezTo>
                    <a:pt x="809520" y="295679"/>
                    <a:pt x="802018" y="305431"/>
                    <a:pt x="780263" y="306181"/>
                  </a:cubicBezTo>
                  <a:cubicBezTo>
                    <a:pt x="750255" y="306931"/>
                    <a:pt x="720248" y="309932"/>
                    <a:pt x="690240" y="309932"/>
                  </a:cubicBezTo>
                  <a:cubicBezTo>
                    <a:pt x="673736" y="309932"/>
                    <a:pt x="667735" y="313683"/>
                    <a:pt x="668485" y="332437"/>
                  </a:cubicBezTo>
                  <a:cubicBezTo>
                    <a:pt x="674487" y="470472"/>
                    <a:pt x="678988" y="608506"/>
                    <a:pt x="683488" y="746540"/>
                  </a:cubicBezTo>
                  <a:cubicBezTo>
                    <a:pt x="684989" y="791551"/>
                    <a:pt x="684989" y="790801"/>
                    <a:pt x="639978" y="793051"/>
                  </a:cubicBezTo>
                  <a:cubicBezTo>
                    <a:pt x="568710" y="796803"/>
                    <a:pt x="277638" y="810306"/>
                    <a:pt x="205620" y="810306"/>
                  </a:cubicBezTo>
                  <a:cubicBezTo>
                    <a:pt x="169612" y="810306"/>
                    <a:pt x="169612" y="810306"/>
                    <a:pt x="167361" y="773546"/>
                  </a:cubicBezTo>
                  <a:cubicBezTo>
                    <a:pt x="163610" y="695527"/>
                    <a:pt x="151607" y="415708"/>
                    <a:pt x="150856" y="354193"/>
                  </a:cubicBezTo>
                  <a:cubicBezTo>
                    <a:pt x="150856" y="333938"/>
                    <a:pt x="143355" y="330937"/>
                    <a:pt x="125351" y="332437"/>
                  </a:cubicBezTo>
                  <a:cubicBezTo>
                    <a:pt x="95344" y="334688"/>
                    <a:pt x="65336" y="334688"/>
                    <a:pt x="35329" y="336189"/>
                  </a:cubicBezTo>
                  <a:cubicBezTo>
                    <a:pt x="16574" y="336939"/>
                    <a:pt x="7571" y="330187"/>
                    <a:pt x="6822" y="310682"/>
                  </a:cubicBezTo>
                  <a:cubicBezTo>
                    <a:pt x="5321" y="242415"/>
                    <a:pt x="3070" y="174149"/>
                    <a:pt x="70" y="105881"/>
                  </a:cubicBezTo>
                  <a:cubicBezTo>
                    <a:pt x="-681" y="90878"/>
                    <a:pt x="4571" y="83376"/>
                    <a:pt x="19574" y="80375"/>
                  </a:cubicBezTo>
                  <a:cubicBezTo>
                    <a:pt x="135103" y="57120"/>
                    <a:pt x="246881" y="20360"/>
                    <a:pt x="363910" y="3856"/>
                  </a:cubicBezTo>
                  <a:cubicBezTo>
                    <a:pt x="380414" y="1418"/>
                    <a:pt x="396825" y="246"/>
                    <a:pt x="413164" y="35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658" name="Freeform: Shape 1657">
              <a:extLst>
                <a:ext uri="{FF2B5EF4-FFF2-40B4-BE49-F238E27FC236}">
                  <a16:creationId xmlns:a16="http://schemas.microsoft.com/office/drawing/2014/main" id="{54E34D54-38D9-4C9E-9BC6-F0BB4025C187}"/>
                </a:ext>
              </a:extLst>
            </p:cNvPr>
            <p:cNvSpPr/>
            <p:nvPr/>
          </p:nvSpPr>
          <p:spPr>
            <a:xfrm>
              <a:off x="4901281" y="3530294"/>
              <a:ext cx="928395" cy="806494"/>
            </a:xfrm>
            <a:custGeom>
              <a:avLst/>
              <a:gdLst>
                <a:gd name="connsiteX0" fmla="*/ 379164 w 928395"/>
                <a:gd name="connsiteY0" fmla="*/ 674462 h 806494"/>
                <a:gd name="connsiteX1" fmla="*/ 443679 w 928395"/>
                <a:gd name="connsiteY1" fmla="*/ 741229 h 806494"/>
                <a:gd name="connsiteX2" fmla="*/ 378413 w 928395"/>
                <a:gd name="connsiteY2" fmla="*/ 806494 h 806494"/>
                <a:gd name="connsiteX3" fmla="*/ 313897 w 928395"/>
                <a:gd name="connsiteY3" fmla="*/ 740478 h 806494"/>
                <a:gd name="connsiteX4" fmla="*/ 379164 w 928395"/>
                <a:gd name="connsiteY4" fmla="*/ 674462 h 806494"/>
                <a:gd name="connsiteX5" fmla="*/ 732502 w 928395"/>
                <a:gd name="connsiteY5" fmla="*/ 669212 h 806494"/>
                <a:gd name="connsiteX6" fmla="*/ 797767 w 928395"/>
                <a:gd name="connsiteY6" fmla="*/ 736728 h 806494"/>
                <a:gd name="connsiteX7" fmla="*/ 731001 w 928395"/>
                <a:gd name="connsiteY7" fmla="*/ 800494 h 806494"/>
                <a:gd name="connsiteX8" fmla="*/ 666485 w 928395"/>
                <a:gd name="connsiteY8" fmla="*/ 734478 h 806494"/>
                <a:gd name="connsiteX9" fmla="*/ 732502 w 928395"/>
                <a:gd name="connsiteY9" fmla="*/ 669212 h 806494"/>
                <a:gd name="connsiteX10" fmla="*/ 316277 w 928395"/>
                <a:gd name="connsiteY10" fmla="*/ 169423 h 806494"/>
                <a:gd name="connsiteX11" fmla="*/ 286140 w 928395"/>
                <a:gd name="connsiteY11" fmla="*/ 170337 h 806494"/>
                <a:gd name="connsiteX12" fmla="*/ 254633 w 928395"/>
                <a:gd name="connsiteY12" fmla="*/ 170337 h 806494"/>
                <a:gd name="connsiteX13" fmla="*/ 235878 w 928395"/>
                <a:gd name="connsiteY13" fmla="*/ 193593 h 806494"/>
                <a:gd name="connsiteX14" fmla="*/ 286140 w 928395"/>
                <a:gd name="connsiteY14" fmla="*/ 408146 h 806494"/>
                <a:gd name="connsiteX15" fmla="*/ 354408 w 928395"/>
                <a:gd name="connsiteY15" fmla="*/ 453157 h 806494"/>
                <a:gd name="connsiteX16" fmla="*/ 370912 w 928395"/>
                <a:gd name="connsiteY16" fmla="*/ 430652 h 806494"/>
                <a:gd name="connsiteX17" fmla="*/ 344655 w 928395"/>
                <a:gd name="connsiteY17" fmla="*/ 219849 h 806494"/>
                <a:gd name="connsiteX18" fmla="*/ 316277 w 928395"/>
                <a:gd name="connsiteY18" fmla="*/ 169423 h 806494"/>
                <a:gd name="connsiteX19" fmla="*/ 421924 w 928395"/>
                <a:gd name="connsiteY19" fmla="*/ 167336 h 806494"/>
                <a:gd name="connsiteX20" fmla="*/ 406170 w 928395"/>
                <a:gd name="connsiteY20" fmla="*/ 185341 h 806494"/>
                <a:gd name="connsiteX21" fmla="*/ 432427 w 928395"/>
                <a:gd name="connsiteY21" fmla="*/ 384890 h 806494"/>
                <a:gd name="connsiteX22" fmla="*/ 499944 w 928395"/>
                <a:gd name="connsiteY22" fmla="*/ 434402 h 806494"/>
                <a:gd name="connsiteX23" fmla="*/ 517197 w 928395"/>
                <a:gd name="connsiteY23" fmla="*/ 414897 h 806494"/>
                <a:gd name="connsiteX24" fmla="*/ 517197 w 928395"/>
                <a:gd name="connsiteY24" fmla="*/ 300869 h 806494"/>
                <a:gd name="connsiteX25" fmla="*/ 512696 w 928395"/>
                <a:gd name="connsiteY25" fmla="*/ 300869 h 806494"/>
                <a:gd name="connsiteX26" fmla="*/ 512696 w 928395"/>
                <a:gd name="connsiteY26" fmla="*/ 183840 h 806494"/>
                <a:gd name="connsiteX27" fmla="*/ 496192 w 928395"/>
                <a:gd name="connsiteY27" fmla="*/ 167336 h 806494"/>
                <a:gd name="connsiteX28" fmla="*/ 421924 w 928395"/>
                <a:gd name="connsiteY28" fmla="*/ 167336 h 806494"/>
                <a:gd name="connsiteX29" fmla="*/ 663343 w 928395"/>
                <a:gd name="connsiteY29" fmla="*/ 164125 h 806494"/>
                <a:gd name="connsiteX30" fmla="*/ 634226 w 928395"/>
                <a:gd name="connsiteY30" fmla="*/ 165086 h 806494"/>
                <a:gd name="connsiteX31" fmla="*/ 591466 w 928395"/>
                <a:gd name="connsiteY31" fmla="*/ 165086 h 806494"/>
                <a:gd name="connsiteX32" fmla="*/ 577963 w 928395"/>
                <a:gd name="connsiteY32" fmla="*/ 178589 h 806494"/>
                <a:gd name="connsiteX33" fmla="*/ 580964 w 928395"/>
                <a:gd name="connsiteY33" fmla="*/ 409647 h 806494"/>
                <a:gd name="connsiteX34" fmla="*/ 588465 w 928395"/>
                <a:gd name="connsiteY34" fmla="*/ 423150 h 806494"/>
                <a:gd name="connsiteX35" fmla="*/ 656732 w 928395"/>
                <a:gd name="connsiteY35" fmla="*/ 413397 h 806494"/>
                <a:gd name="connsiteX36" fmla="*/ 665734 w 928395"/>
                <a:gd name="connsiteY36" fmla="*/ 396893 h 806494"/>
                <a:gd name="connsiteX37" fmla="*/ 681488 w 928395"/>
                <a:gd name="connsiteY37" fmla="*/ 211597 h 806494"/>
                <a:gd name="connsiteX38" fmla="*/ 663343 w 928395"/>
                <a:gd name="connsiteY38" fmla="*/ 164125 h 806494"/>
                <a:gd name="connsiteX39" fmla="*/ 779013 w 928395"/>
                <a:gd name="connsiteY39" fmla="*/ 161335 h 806494"/>
                <a:gd name="connsiteX40" fmla="*/ 750506 w 928395"/>
                <a:gd name="connsiteY40" fmla="*/ 189092 h 806494"/>
                <a:gd name="connsiteX41" fmla="*/ 736252 w 928395"/>
                <a:gd name="connsiteY41" fmla="*/ 352632 h 806494"/>
                <a:gd name="connsiteX42" fmla="*/ 785014 w 928395"/>
                <a:gd name="connsiteY42" fmla="*/ 399894 h 806494"/>
                <a:gd name="connsiteX43" fmla="*/ 820272 w 928395"/>
                <a:gd name="connsiteY43" fmla="*/ 364635 h 806494"/>
                <a:gd name="connsiteX44" fmla="*/ 848779 w 928395"/>
                <a:gd name="connsiteY44" fmla="*/ 213848 h 806494"/>
                <a:gd name="connsiteX45" fmla="*/ 805269 w 928395"/>
                <a:gd name="connsiteY45" fmla="*/ 161335 h 806494"/>
                <a:gd name="connsiteX46" fmla="*/ 779013 w 928395"/>
                <a:gd name="connsiteY46" fmla="*/ 161335 h 806494"/>
                <a:gd name="connsiteX47" fmla="*/ 93718 w 928395"/>
                <a:gd name="connsiteY47" fmla="*/ 232 h 806494"/>
                <a:gd name="connsiteX48" fmla="*/ 161610 w 928395"/>
                <a:gd name="connsiteY48" fmla="*/ 2295 h 806494"/>
                <a:gd name="connsiteX49" fmla="*/ 197618 w 928395"/>
                <a:gd name="connsiteY49" fmla="*/ 33053 h 806494"/>
                <a:gd name="connsiteX50" fmla="*/ 204370 w 928395"/>
                <a:gd name="connsiteY50" fmla="*/ 55559 h 806494"/>
                <a:gd name="connsiteX51" fmla="*/ 268886 w 928395"/>
                <a:gd name="connsiteY51" fmla="*/ 103571 h 806494"/>
                <a:gd name="connsiteX52" fmla="*/ 869785 w 928395"/>
                <a:gd name="connsiteY52" fmla="*/ 93068 h 806494"/>
                <a:gd name="connsiteX53" fmla="*/ 926049 w 928395"/>
                <a:gd name="connsiteY53" fmla="*/ 158334 h 806494"/>
                <a:gd name="connsiteX54" fmla="*/ 876537 w 928395"/>
                <a:gd name="connsiteY54" fmla="*/ 416398 h 806494"/>
                <a:gd name="connsiteX55" fmla="*/ 827024 w 928395"/>
                <a:gd name="connsiteY55" fmla="*/ 460659 h 806494"/>
                <a:gd name="connsiteX56" fmla="*/ 334152 w 928395"/>
                <a:gd name="connsiteY56" fmla="*/ 523675 h 806494"/>
                <a:gd name="connsiteX57" fmla="*/ 314647 w 928395"/>
                <a:gd name="connsiteY57" fmla="*/ 538679 h 806494"/>
                <a:gd name="connsiteX58" fmla="*/ 340154 w 928395"/>
                <a:gd name="connsiteY58" fmla="*/ 569436 h 806494"/>
                <a:gd name="connsiteX59" fmla="*/ 616973 w 928395"/>
                <a:gd name="connsiteY59" fmla="*/ 564185 h 806494"/>
                <a:gd name="connsiteX60" fmla="*/ 806019 w 928395"/>
                <a:gd name="connsiteY60" fmla="*/ 562685 h 806494"/>
                <a:gd name="connsiteX61" fmla="*/ 840528 w 928395"/>
                <a:gd name="connsiteY61" fmla="*/ 598693 h 806494"/>
                <a:gd name="connsiteX62" fmla="*/ 805269 w 928395"/>
                <a:gd name="connsiteY62" fmla="*/ 625700 h 806494"/>
                <a:gd name="connsiteX63" fmla="*/ 555457 w 928395"/>
                <a:gd name="connsiteY63" fmla="*/ 635452 h 806494"/>
                <a:gd name="connsiteX64" fmla="*/ 318399 w 928395"/>
                <a:gd name="connsiteY64" fmla="*/ 635452 h 806494"/>
                <a:gd name="connsiteX65" fmla="*/ 259884 w 928395"/>
                <a:gd name="connsiteY65" fmla="*/ 591192 h 806494"/>
                <a:gd name="connsiteX66" fmla="*/ 154108 w 928395"/>
                <a:gd name="connsiteY66" fmla="*/ 134328 h 806494"/>
                <a:gd name="connsiteX67" fmla="*/ 72338 w 928395"/>
                <a:gd name="connsiteY67" fmla="*/ 67562 h 806494"/>
                <a:gd name="connsiteX68" fmla="*/ 29577 w 928395"/>
                <a:gd name="connsiteY68" fmla="*/ 66811 h 806494"/>
                <a:gd name="connsiteX69" fmla="*/ 320 w 928395"/>
                <a:gd name="connsiteY69" fmla="*/ 38304 h 806494"/>
                <a:gd name="connsiteX70" fmla="*/ 25826 w 928395"/>
                <a:gd name="connsiteY70" fmla="*/ 3796 h 806494"/>
                <a:gd name="connsiteX71" fmla="*/ 93718 w 928395"/>
                <a:gd name="connsiteY71" fmla="*/ 232 h 8064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928395" h="806494">
                  <a:moveTo>
                    <a:pt x="379164" y="674462"/>
                  </a:moveTo>
                  <a:cubicBezTo>
                    <a:pt x="415173" y="674462"/>
                    <a:pt x="443679" y="703720"/>
                    <a:pt x="443679" y="741229"/>
                  </a:cubicBezTo>
                  <a:cubicBezTo>
                    <a:pt x="443679" y="778738"/>
                    <a:pt x="415923" y="806494"/>
                    <a:pt x="378413" y="806494"/>
                  </a:cubicBezTo>
                  <a:cubicBezTo>
                    <a:pt x="340904" y="806494"/>
                    <a:pt x="313897" y="777987"/>
                    <a:pt x="313897" y="740478"/>
                  </a:cubicBezTo>
                  <a:cubicBezTo>
                    <a:pt x="313897" y="703720"/>
                    <a:pt x="343154" y="674462"/>
                    <a:pt x="379164" y="674462"/>
                  </a:cubicBezTo>
                  <a:close/>
                  <a:moveTo>
                    <a:pt x="732502" y="669212"/>
                  </a:moveTo>
                  <a:cubicBezTo>
                    <a:pt x="770011" y="669212"/>
                    <a:pt x="797767" y="697719"/>
                    <a:pt x="797767" y="736728"/>
                  </a:cubicBezTo>
                  <a:cubicBezTo>
                    <a:pt x="797017" y="772737"/>
                    <a:pt x="768510" y="800494"/>
                    <a:pt x="731001" y="800494"/>
                  </a:cubicBezTo>
                  <a:cubicBezTo>
                    <a:pt x="694992" y="799743"/>
                    <a:pt x="665735" y="770487"/>
                    <a:pt x="666485" y="734478"/>
                  </a:cubicBezTo>
                  <a:cubicBezTo>
                    <a:pt x="667235" y="698469"/>
                    <a:pt x="696493" y="668462"/>
                    <a:pt x="732502" y="669212"/>
                  </a:cubicBezTo>
                  <a:close/>
                  <a:moveTo>
                    <a:pt x="316277" y="169423"/>
                  </a:moveTo>
                  <a:cubicBezTo>
                    <a:pt x="308834" y="169024"/>
                    <a:pt x="299081" y="169587"/>
                    <a:pt x="286140" y="170337"/>
                  </a:cubicBezTo>
                  <a:cubicBezTo>
                    <a:pt x="275638" y="170337"/>
                    <a:pt x="265135" y="171087"/>
                    <a:pt x="254633" y="170337"/>
                  </a:cubicBezTo>
                  <a:cubicBezTo>
                    <a:pt x="235128" y="168087"/>
                    <a:pt x="231377" y="174088"/>
                    <a:pt x="235878" y="193593"/>
                  </a:cubicBezTo>
                  <a:cubicBezTo>
                    <a:pt x="253883" y="264860"/>
                    <a:pt x="269636" y="336878"/>
                    <a:pt x="286140" y="408146"/>
                  </a:cubicBezTo>
                  <a:cubicBezTo>
                    <a:pt x="298894" y="462909"/>
                    <a:pt x="298894" y="462160"/>
                    <a:pt x="354408" y="453157"/>
                  </a:cubicBezTo>
                  <a:cubicBezTo>
                    <a:pt x="368661" y="450906"/>
                    <a:pt x="373912" y="446405"/>
                    <a:pt x="370912" y="430652"/>
                  </a:cubicBezTo>
                  <a:cubicBezTo>
                    <a:pt x="361909" y="360134"/>
                    <a:pt x="353657" y="290367"/>
                    <a:pt x="344655" y="219849"/>
                  </a:cubicBezTo>
                  <a:cubicBezTo>
                    <a:pt x="340154" y="180464"/>
                    <a:pt x="338607" y="170618"/>
                    <a:pt x="316277" y="169423"/>
                  </a:cubicBezTo>
                  <a:close/>
                  <a:moveTo>
                    <a:pt x="421924" y="167336"/>
                  </a:moveTo>
                  <a:cubicBezTo>
                    <a:pt x="407670" y="166586"/>
                    <a:pt x="403920" y="170337"/>
                    <a:pt x="406170" y="185341"/>
                  </a:cubicBezTo>
                  <a:cubicBezTo>
                    <a:pt x="415923" y="251357"/>
                    <a:pt x="423425" y="318124"/>
                    <a:pt x="432427" y="384890"/>
                  </a:cubicBezTo>
                  <a:cubicBezTo>
                    <a:pt x="439929" y="444155"/>
                    <a:pt x="439929" y="443405"/>
                    <a:pt x="499944" y="434402"/>
                  </a:cubicBezTo>
                  <a:cubicBezTo>
                    <a:pt x="514197" y="432152"/>
                    <a:pt x="517197" y="426900"/>
                    <a:pt x="517197" y="414897"/>
                  </a:cubicBezTo>
                  <a:cubicBezTo>
                    <a:pt x="516448" y="376638"/>
                    <a:pt x="517197" y="339129"/>
                    <a:pt x="517197" y="300869"/>
                  </a:cubicBezTo>
                  <a:cubicBezTo>
                    <a:pt x="515697" y="300869"/>
                    <a:pt x="514197" y="300869"/>
                    <a:pt x="512696" y="300869"/>
                  </a:cubicBezTo>
                  <a:cubicBezTo>
                    <a:pt x="512696" y="261860"/>
                    <a:pt x="511947" y="222850"/>
                    <a:pt x="512696" y="183840"/>
                  </a:cubicBezTo>
                  <a:cubicBezTo>
                    <a:pt x="512696" y="171837"/>
                    <a:pt x="509696" y="166586"/>
                    <a:pt x="496192" y="167336"/>
                  </a:cubicBezTo>
                  <a:cubicBezTo>
                    <a:pt x="471437" y="168087"/>
                    <a:pt x="446680" y="168087"/>
                    <a:pt x="421924" y="167336"/>
                  </a:cubicBezTo>
                  <a:close/>
                  <a:moveTo>
                    <a:pt x="663343" y="164125"/>
                  </a:moveTo>
                  <a:cubicBezTo>
                    <a:pt x="656263" y="163773"/>
                    <a:pt x="646792" y="164336"/>
                    <a:pt x="634226" y="165086"/>
                  </a:cubicBezTo>
                  <a:cubicBezTo>
                    <a:pt x="619973" y="165086"/>
                    <a:pt x="605719" y="165086"/>
                    <a:pt x="591466" y="165086"/>
                  </a:cubicBezTo>
                  <a:cubicBezTo>
                    <a:pt x="581713" y="165086"/>
                    <a:pt x="577963" y="167336"/>
                    <a:pt x="577963" y="178589"/>
                  </a:cubicBezTo>
                  <a:cubicBezTo>
                    <a:pt x="579463" y="255858"/>
                    <a:pt x="580213" y="332377"/>
                    <a:pt x="580964" y="409647"/>
                  </a:cubicBezTo>
                  <a:cubicBezTo>
                    <a:pt x="580964" y="415648"/>
                    <a:pt x="578713" y="423900"/>
                    <a:pt x="588465" y="423150"/>
                  </a:cubicBezTo>
                  <a:cubicBezTo>
                    <a:pt x="610971" y="420149"/>
                    <a:pt x="634226" y="417148"/>
                    <a:pt x="656732" y="413397"/>
                  </a:cubicBezTo>
                  <a:cubicBezTo>
                    <a:pt x="667235" y="411897"/>
                    <a:pt x="664984" y="403645"/>
                    <a:pt x="665734" y="396893"/>
                  </a:cubicBezTo>
                  <a:cubicBezTo>
                    <a:pt x="670986" y="335378"/>
                    <a:pt x="676987" y="273113"/>
                    <a:pt x="681488" y="211597"/>
                  </a:cubicBezTo>
                  <a:cubicBezTo>
                    <a:pt x="684301" y="174463"/>
                    <a:pt x="684583" y="165180"/>
                    <a:pt x="663343" y="164125"/>
                  </a:cubicBezTo>
                  <a:close/>
                  <a:moveTo>
                    <a:pt x="779013" y="161335"/>
                  </a:moveTo>
                  <a:cubicBezTo>
                    <a:pt x="756507" y="158334"/>
                    <a:pt x="752006" y="168087"/>
                    <a:pt x="750506" y="189092"/>
                  </a:cubicBezTo>
                  <a:cubicBezTo>
                    <a:pt x="747505" y="243105"/>
                    <a:pt x="741503" y="297868"/>
                    <a:pt x="736252" y="352632"/>
                  </a:cubicBezTo>
                  <a:cubicBezTo>
                    <a:pt x="730250" y="406646"/>
                    <a:pt x="730250" y="405895"/>
                    <a:pt x="785014" y="399894"/>
                  </a:cubicBezTo>
                  <a:cubicBezTo>
                    <a:pt x="808269" y="397644"/>
                    <a:pt x="816522" y="387141"/>
                    <a:pt x="820272" y="364635"/>
                  </a:cubicBezTo>
                  <a:cubicBezTo>
                    <a:pt x="828525" y="314373"/>
                    <a:pt x="839027" y="264110"/>
                    <a:pt x="848779" y="213848"/>
                  </a:cubicBezTo>
                  <a:cubicBezTo>
                    <a:pt x="859283" y="160585"/>
                    <a:pt x="860033" y="160585"/>
                    <a:pt x="805269" y="161335"/>
                  </a:cubicBezTo>
                  <a:cubicBezTo>
                    <a:pt x="797017" y="161335"/>
                    <a:pt x="788015" y="162835"/>
                    <a:pt x="779013" y="161335"/>
                  </a:cubicBezTo>
                  <a:close/>
                  <a:moveTo>
                    <a:pt x="93718" y="232"/>
                  </a:moveTo>
                  <a:cubicBezTo>
                    <a:pt x="116411" y="-331"/>
                    <a:pt x="139104" y="45"/>
                    <a:pt x="161610" y="2295"/>
                  </a:cubicBezTo>
                  <a:cubicBezTo>
                    <a:pt x="180365" y="3796"/>
                    <a:pt x="192368" y="15049"/>
                    <a:pt x="197618" y="33053"/>
                  </a:cubicBezTo>
                  <a:cubicBezTo>
                    <a:pt x="199869" y="40555"/>
                    <a:pt x="202120" y="48057"/>
                    <a:pt x="204370" y="55559"/>
                  </a:cubicBezTo>
                  <a:cubicBezTo>
                    <a:pt x="217123" y="104320"/>
                    <a:pt x="217123" y="104320"/>
                    <a:pt x="268886" y="103571"/>
                  </a:cubicBezTo>
                  <a:cubicBezTo>
                    <a:pt x="469186" y="99819"/>
                    <a:pt x="669486" y="96069"/>
                    <a:pt x="869785" y="93068"/>
                  </a:cubicBezTo>
                  <a:cubicBezTo>
                    <a:pt x="918547" y="92318"/>
                    <a:pt x="935051" y="109572"/>
                    <a:pt x="926049" y="158334"/>
                  </a:cubicBezTo>
                  <a:cubicBezTo>
                    <a:pt x="910295" y="244606"/>
                    <a:pt x="893791" y="330877"/>
                    <a:pt x="876537" y="416398"/>
                  </a:cubicBezTo>
                  <a:cubicBezTo>
                    <a:pt x="871285" y="442655"/>
                    <a:pt x="854781" y="456908"/>
                    <a:pt x="827024" y="460659"/>
                  </a:cubicBezTo>
                  <a:cubicBezTo>
                    <a:pt x="662733" y="481664"/>
                    <a:pt x="498443" y="502670"/>
                    <a:pt x="334152" y="523675"/>
                  </a:cubicBezTo>
                  <a:cubicBezTo>
                    <a:pt x="325150" y="525175"/>
                    <a:pt x="308646" y="519924"/>
                    <a:pt x="314647" y="538679"/>
                  </a:cubicBezTo>
                  <a:cubicBezTo>
                    <a:pt x="319148" y="551431"/>
                    <a:pt x="313147" y="570186"/>
                    <a:pt x="340154" y="569436"/>
                  </a:cubicBezTo>
                  <a:cubicBezTo>
                    <a:pt x="432427" y="565685"/>
                    <a:pt x="524699" y="565685"/>
                    <a:pt x="616973" y="564185"/>
                  </a:cubicBezTo>
                  <a:cubicBezTo>
                    <a:pt x="679988" y="563434"/>
                    <a:pt x="743004" y="562685"/>
                    <a:pt x="806019" y="562685"/>
                  </a:cubicBezTo>
                  <a:cubicBezTo>
                    <a:pt x="831526" y="562685"/>
                    <a:pt x="842778" y="576188"/>
                    <a:pt x="840528" y="598693"/>
                  </a:cubicBezTo>
                  <a:cubicBezTo>
                    <a:pt x="838277" y="619699"/>
                    <a:pt x="824024" y="624950"/>
                    <a:pt x="805269" y="625700"/>
                  </a:cubicBezTo>
                  <a:cubicBezTo>
                    <a:pt x="721998" y="630201"/>
                    <a:pt x="638728" y="630951"/>
                    <a:pt x="555457" y="635452"/>
                  </a:cubicBezTo>
                  <a:cubicBezTo>
                    <a:pt x="475938" y="635452"/>
                    <a:pt x="397168" y="635452"/>
                    <a:pt x="318399" y="635452"/>
                  </a:cubicBezTo>
                  <a:cubicBezTo>
                    <a:pt x="282390" y="635452"/>
                    <a:pt x="268136" y="627201"/>
                    <a:pt x="259884" y="591192"/>
                  </a:cubicBezTo>
                  <a:cubicBezTo>
                    <a:pt x="224625" y="438903"/>
                    <a:pt x="188616" y="286616"/>
                    <a:pt x="154108" y="134328"/>
                  </a:cubicBezTo>
                  <a:cubicBezTo>
                    <a:pt x="139104" y="68312"/>
                    <a:pt x="139855" y="68312"/>
                    <a:pt x="72338" y="67562"/>
                  </a:cubicBezTo>
                  <a:cubicBezTo>
                    <a:pt x="58084" y="66811"/>
                    <a:pt x="43831" y="66811"/>
                    <a:pt x="29577" y="66811"/>
                  </a:cubicBezTo>
                  <a:cubicBezTo>
                    <a:pt x="10823" y="66061"/>
                    <a:pt x="1820" y="54808"/>
                    <a:pt x="320" y="38304"/>
                  </a:cubicBezTo>
                  <a:cubicBezTo>
                    <a:pt x="-1931" y="20300"/>
                    <a:pt x="7822" y="5296"/>
                    <a:pt x="25826" y="3796"/>
                  </a:cubicBezTo>
                  <a:cubicBezTo>
                    <a:pt x="48332" y="2295"/>
                    <a:pt x="71025" y="795"/>
                    <a:pt x="93718" y="232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1659" name="Group 1658">
              <a:extLst>
                <a:ext uri="{FF2B5EF4-FFF2-40B4-BE49-F238E27FC236}">
                  <a16:creationId xmlns:a16="http://schemas.microsoft.com/office/drawing/2014/main" id="{B9B2E450-AA01-40AF-A97A-412D67BAB373}"/>
                </a:ext>
              </a:extLst>
            </p:cNvPr>
            <p:cNvGrpSpPr/>
            <p:nvPr/>
          </p:nvGrpSpPr>
          <p:grpSpPr>
            <a:xfrm>
              <a:off x="2871765" y="2870067"/>
              <a:ext cx="768189" cy="768628"/>
              <a:chOff x="3080486" y="2868723"/>
              <a:chExt cx="768189" cy="768628"/>
            </a:xfrm>
          </p:grpSpPr>
          <p:sp>
            <p:nvSpPr>
              <p:cNvPr id="1660" name="Freeform: Shape 1659">
                <a:extLst>
                  <a:ext uri="{FF2B5EF4-FFF2-40B4-BE49-F238E27FC236}">
                    <a16:creationId xmlns:a16="http://schemas.microsoft.com/office/drawing/2014/main" id="{19005DD9-5426-4003-B5EA-28E1180B504F}"/>
                  </a:ext>
                </a:extLst>
              </p:cNvPr>
              <p:cNvSpPr/>
              <p:nvPr/>
            </p:nvSpPr>
            <p:spPr>
              <a:xfrm>
                <a:off x="3080486" y="2868723"/>
                <a:ext cx="768189" cy="768628"/>
              </a:xfrm>
              <a:custGeom>
                <a:avLst/>
                <a:gdLst>
                  <a:gd name="connsiteX0" fmla="*/ 169545 w 975359"/>
                  <a:gd name="connsiteY0" fmla="*/ 667307 h 975916"/>
                  <a:gd name="connsiteX1" fmla="*/ 170497 w 975359"/>
                  <a:gd name="connsiteY1" fmla="*/ 420609 h 975916"/>
                  <a:gd name="connsiteX2" fmla="*/ 133350 w 975359"/>
                  <a:gd name="connsiteY2" fmla="*/ 384415 h 975916"/>
                  <a:gd name="connsiteX3" fmla="*/ 32385 w 975359"/>
                  <a:gd name="connsiteY3" fmla="*/ 381557 h 975916"/>
                  <a:gd name="connsiteX4" fmla="*/ 0 w 975359"/>
                  <a:gd name="connsiteY4" fmla="*/ 350124 h 975916"/>
                  <a:gd name="connsiteX5" fmla="*/ 5715 w 975359"/>
                  <a:gd name="connsiteY5" fmla="*/ 100570 h 975916"/>
                  <a:gd name="connsiteX6" fmla="*/ 27622 w 975359"/>
                  <a:gd name="connsiteY6" fmla="*/ 72947 h 975916"/>
                  <a:gd name="connsiteX7" fmla="*/ 432435 w 975359"/>
                  <a:gd name="connsiteY7" fmla="*/ 2462 h 975916"/>
                  <a:gd name="connsiteX8" fmla="*/ 787718 w 975359"/>
                  <a:gd name="connsiteY8" fmla="*/ 51039 h 975916"/>
                  <a:gd name="connsiteX9" fmla="*/ 942975 w 975359"/>
                  <a:gd name="connsiteY9" fmla="*/ 82472 h 975916"/>
                  <a:gd name="connsiteX10" fmla="*/ 975360 w 975359"/>
                  <a:gd name="connsiteY10" fmla="*/ 118667 h 975916"/>
                  <a:gd name="connsiteX11" fmla="*/ 973455 w 975359"/>
                  <a:gd name="connsiteY11" fmla="*/ 361554 h 975916"/>
                  <a:gd name="connsiteX12" fmla="*/ 941070 w 975359"/>
                  <a:gd name="connsiteY12" fmla="*/ 393940 h 975916"/>
                  <a:gd name="connsiteX13" fmla="*/ 829628 w 975359"/>
                  <a:gd name="connsiteY13" fmla="*/ 392987 h 975916"/>
                  <a:gd name="connsiteX14" fmla="*/ 802005 w 975359"/>
                  <a:gd name="connsiteY14" fmla="*/ 421562 h 975916"/>
                  <a:gd name="connsiteX15" fmla="*/ 797243 w 975359"/>
                  <a:gd name="connsiteY15" fmla="*/ 799704 h 975916"/>
                  <a:gd name="connsiteX16" fmla="*/ 792480 w 975359"/>
                  <a:gd name="connsiteY16" fmla="*/ 941627 h 975916"/>
                  <a:gd name="connsiteX17" fmla="*/ 755332 w 975359"/>
                  <a:gd name="connsiteY17" fmla="*/ 975917 h 975916"/>
                  <a:gd name="connsiteX18" fmla="*/ 256222 w 975359"/>
                  <a:gd name="connsiteY18" fmla="*/ 969250 h 975916"/>
                  <a:gd name="connsiteX19" fmla="*/ 249555 w 975359"/>
                  <a:gd name="connsiteY19" fmla="*/ 969250 h 975916"/>
                  <a:gd name="connsiteX20" fmla="*/ 164782 w 975359"/>
                  <a:gd name="connsiteY20" fmla="*/ 880667 h 975916"/>
                  <a:gd name="connsiteX21" fmla="*/ 164782 w 975359"/>
                  <a:gd name="connsiteY21" fmla="*/ 668259 h 975916"/>
                  <a:gd name="connsiteX22" fmla="*/ 169545 w 975359"/>
                  <a:gd name="connsiteY22" fmla="*/ 667307 h 9759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975359" h="975916">
                    <a:moveTo>
                      <a:pt x="169545" y="667307"/>
                    </a:moveTo>
                    <a:cubicBezTo>
                      <a:pt x="169545" y="585392"/>
                      <a:pt x="167640" y="502524"/>
                      <a:pt x="170497" y="420609"/>
                    </a:cubicBezTo>
                    <a:cubicBezTo>
                      <a:pt x="171450" y="389177"/>
                      <a:pt x="161925" y="382509"/>
                      <a:pt x="133350" y="384415"/>
                    </a:cubicBezTo>
                    <a:cubicBezTo>
                      <a:pt x="100013" y="386320"/>
                      <a:pt x="65722" y="381557"/>
                      <a:pt x="32385" y="381557"/>
                    </a:cubicBezTo>
                    <a:cubicBezTo>
                      <a:pt x="9525" y="381557"/>
                      <a:pt x="0" y="372984"/>
                      <a:pt x="0" y="350124"/>
                    </a:cubicBezTo>
                    <a:cubicBezTo>
                      <a:pt x="953" y="267257"/>
                      <a:pt x="-953" y="183437"/>
                      <a:pt x="5715" y="100570"/>
                    </a:cubicBezTo>
                    <a:cubicBezTo>
                      <a:pt x="6668" y="84377"/>
                      <a:pt x="11430" y="75804"/>
                      <a:pt x="27622" y="72947"/>
                    </a:cubicBezTo>
                    <a:cubicBezTo>
                      <a:pt x="162878" y="52945"/>
                      <a:pt x="295275" y="15797"/>
                      <a:pt x="432435" y="2462"/>
                    </a:cubicBezTo>
                    <a:cubicBezTo>
                      <a:pt x="554355" y="-9921"/>
                      <a:pt x="670560" y="27227"/>
                      <a:pt x="787718" y="51039"/>
                    </a:cubicBezTo>
                    <a:cubicBezTo>
                      <a:pt x="839153" y="61517"/>
                      <a:pt x="890588" y="72947"/>
                      <a:pt x="942975" y="82472"/>
                    </a:cubicBezTo>
                    <a:cubicBezTo>
                      <a:pt x="965835" y="86282"/>
                      <a:pt x="975360" y="93902"/>
                      <a:pt x="975360" y="118667"/>
                    </a:cubicBezTo>
                    <a:cubicBezTo>
                      <a:pt x="973455" y="199629"/>
                      <a:pt x="973455" y="280592"/>
                      <a:pt x="973455" y="361554"/>
                    </a:cubicBezTo>
                    <a:cubicBezTo>
                      <a:pt x="973455" y="383462"/>
                      <a:pt x="964882" y="394892"/>
                      <a:pt x="941070" y="393940"/>
                    </a:cubicBezTo>
                    <a:cubicBezTo>
                      <a:pt x="903922" y="392987"/>
                      <a:pt x="866775" y="394892"/>
                      <a:pt x="829628" y="392987"/>
                    </a:cubicBezTo>
                    <a:cubicBezTo>
                      <a:pt x="806768" y="392034"/>
                      <a:pt x="802005" y="399654"/>
                      <a:pt x="802005" y="421562"/>
                    </a:cubicBezTo>
                    <a:cubicBezTo>
                      <a:pt x="801053" y="547292"/>
                      <a:pt x="799147" y="673975"/>
                      <a:pt x="797243" y="799704"/>
                    </a:cubicBezTo>
                    <a:cubicBezTo>
                      <a:pt x="796290" y="847329"/>
                      <a:pt x="792480" y="894002"/>
                      <a:pt x="792480" y="941627"/>
                    </a:cubicBezTo>
                    <a:cubicBezTo>
                      <a:pt x="792480" y="969250"/>
                      <a:pt x="781050" y="975917"/>
                      <a:pt x="755332" y="975917"/>
                    </a:cubicBezTo>
                    <a:cubicBezTo>
                      <a:pt x="588645" y="975917"/>
                      <a:pt x="421957" y="974965"/>
                      <a:pt x="256222" y="969250"/>
                    </a:cubicBezTo>
                    <a:cubicBezTo>
                      <a:pt x="254318" y="969250"/>
                      <a:pt x="251460" y="969250"/>
                      <a:pt x="249555" y="969250"/>
                    </a:cubicBezTo>
                    <a:cubicBezTo>
                      <a:pt x="164782" y="967345"/>
                      <a:pt x="164782" y="967345"/>
                      <a:pt x="164782" y="880667"/>
                    </a:cubicBezTo>
                    <a:cubicBezTo>
                      <a:pt x="164782" y="810182"/>
                      <a:pt x="164782" y="738745"/>
                      <a:pt x="164782" y="668259"/>
                    </a:cubicBezTo>
                    <a:cubicBezTo>
                      <a:pt x="165735" y="667307"/>
                      <a:pt x="167640" y="667307"/>
                      <a:pt x="169545" y="66730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61" name="Freeform: Shape 1660">
                <a:extLst>
                  <a:ext uri="{FF2B5EF4-FFF2-40B4-BE49-F238E27FC236}">
                    <a16:creationId xmlns:a16="http://schemas.microsoft.com/office/drawing/2014/main" id="{181FDD4E-7E8A-4251-9194-FA98BE6D5F9D}"/>
                  </a:ext>
                </a:extLst>
              </p:cNvPr>
              <p:cNvSpPr/>
              <p:nvPr/>
            </p:nvSpPr>
            <p:spPr>
              <a:xfrm>
                <a:off x="3343687" y="2932816"/>
                <a:ext cx="242763" cy="95344"/>
              </a:xfrm>
              <a:custGeom>
                <a:avLst/>
                <a:gdLst>
                  <a:gd name="connsiteX0" fmla="*/ 156355 w 308233"/>
                  <a:gd name="connsiteY0" fmla="*/ 140 h 121056"/>
                  <a:gd name="connsiteX1" fmla="*/ 290658 w 308233"/>
                  <a:gd name="connsiteY1" fmla="*/ 17285 h 121056"/>
                  <a:gd name="connsiteX2" fmla="*/ 300183 w 308233"/>
                  <a:gd name="connsiteY2" fmla="*/ 45860 h 121056"/>
                  <a:gd name="connsiteX3" fmla="*/ 5860 w 308233"/>
                  <a:gd name="connsiteY3" fmla="*/ 38240 h 121056"/>
                  <a:gd name="connsiteX4" fmla="*/ 15385 w 308233"/>
                  <a:gd name="connsiteY4" fmla="*/ 14428 h 121056"/>
                  <a:gd name="connsiteX5" fmla="*/ 156355 w 308233"/>
                  <a:gd name="connsiteY5" fmla="*/ 140 h 121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08233" h="121056">
                    <a:moveTo>
                      <a:pt x="156355" y="140"/>
                    </a:moveTo>
                    <a:cubicBezTo>
                      <a:pt x="195408" y="-812"/>
                      <a:pt x="243033" y="5855"/>
                      <a:pt x="290658" y="17285"/>
                    </a:cubicBezTo>
                    <a:cubicBezTo>
                      <a:pt x="311612" y="22048"/>
                      <a:pt x="312565" y="29668"/>
                      <a:pt x="300183" y="45860"/>
                    </a:cubicBezTo>
                    <a:cubicBezTo>
                      <a:pt x="226840" y="149683"/>
                      <a:pt x="76345" y="144920"/>
                      <a:pt x="5860" y="38240"/>
                    </a:cubicBezTo>
                    <a:cubicBezTo>
                      <a:pt x="-4617" y="22048"/>
                      <a:pt x="-807" y="18238"/>
                      <a:pt x="15385" y="14428"/>
                    </a:cubicBezTo>
                    <a:cubicBezTo>
                      <a:pt x="59200" y="2998"/>
                      <a:pt x="103015" y="-812"/>
                      <a:pt x="156355" y="140"/>
                    </a:cubicBezTo>
                    <a:close/>
                  </a:path>
                </a:pathLst>
              </a:custGeom>
              <a:solidFill>
                <a:srgbClr val="FEFEFD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662" name="Group 1661">
              <a:extLst>
                <a:ext uri="{FF2B5EF4-FFF2-40B4-BE49-F238E27FC236}">
                  <a16:creationId xmlns:a16="http://schemas.microsoft.com/office/drawing/2014/main" id="{E395E98C-A98A-4A2F-8C83-413C2C677A03}"/>
                </a:ext>
              </a:extLst>
            </p:cNvPr>
            <p:cNvGrpSpPr/>
            <p:nvPr/>
          </p:nvGrpSpPr>
          <p:grpSpPr>
            <a:xfrm>
              <a:off x="3693934" y="2843364"/>
              <a:ext cx="1045403" cy="889456"/>
              <a:chOff x="3794678" y="2932816"/>
              <a:chExt cx="901542" cy="767055"/>
            </a:xfrm>
          </p:grpSpPr>
          <p:sp>
            <p:nvSpPr>
              <p:cNvPr id="1663" name="Rectangle 1662">
                <a:extLst>
                  <a:ext uri="{FF2B5EF4-FFF2-40B4-BE49-F238E27FC236}">
                    <a16:creationId xmlns:a16="http://schemas.microsoft.com/office/drawing/2014/main" id="{B4808E8C-321C-4DB4-A158-913E413F2534}"/>
                  </a:ext>
                </a:extLst>
              </p:cNvPr>
              <p:cNvSpPr/>
              <p:nvPr/>
            </p:nvSpPr>
            <p:spPr>
              <a:xfrm>
                <a:off x="4012216" y="2932816"/>
                <a:ext cx="493225" cy="9197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4" name="Rectangle 1663">
                <a:extLst>
                  <a:ext uri="{FF2B5EF4-FFF2-40B4-BE49-F238E27FC236}">
                    <a16:creationId xmlns:a16="http://schemas.microsoft.com/office/drawing/2014/main" id="{F5F1E4B3-1EAA-4882-8392-35E44701DA7A}"/>
                  </a:ext>
                </a:extLst>
              </p:cNvPr>
              <p:cNvSpPr/>
              <p:nvPr/>
            </p:nvSpPr>
            <p:spPr>
              <a:xfrm>
                <a:off x="4202995" y="3157844"/>
                <a:ext cx="493225" cy="9197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5" name="Rectangle 1664">
                <a:extLst>
                  <a:ext uri="{FF2B5EF4-FFF2-40B4-BE49-F238E27FC236}">
                    <a16:creationId xmlns:a16="http://schemas.microsoft.com/office/drawing/2014/main" id="{0622AD2C-1D8E-4970-AFA1-B3F3144D4681}"/>
                  </a:ext>
                </a:extLst>
              </p:cNvPr>
              <p:cNvSpPr/>
              <p:nvPr/>
            </p:nvSpPr>
            <p:spPr>
              <a:xfrm>
                <a:off x="3965169" y="3382872"/>
                <a:ext cx="493225" cy="9197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6" name="Rectangle 1665">
                <a:extLst>
                  <a:ext uri="{FF2B5EF4-FFF2-40B4-BE49-F238E27FC236}">
                    <a16:creationId xmlns:a16="http://schemas.microsoft.com/office/drawing/2014/main" id="{C355B20A-F4FB-40EA-8A8B-4C1F4AED055D}"/>
                  </a:ext>
                </a:extLst>
              </p:cNvPr>
              <p:cNvSpPr/>
              <p:nvPr/>
            </p:nvSpPr>
            <p:spPr>
              <a:xfrm>
                <a:off x="3794678" y="3607900"/>
                <a:ext cx="493225" cy="9197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67" name="Group 1666">
            <a:extLst>
              <a:ext uri="{FF2B5EF4-FFF2-40B4-BE49-F238E27FC236}">
                <a16:creationId xmlns:a16="http://schemas.microsoft.com/office/drawing/2014/main" id="{47CC4ADD-791C-4AF0-9A65-174B7E03FC01}"/>
              </a:ext>
            </a:extLst>
          </p:cNvPr>
          <p:cNvGrpSpPr/>
          <p:nvPr/>
        </p:nvGrpSpPr>
        <p:grpSpPr>
          <a:xfrm>
            <a:off x="6858376" y="3771210"/>
            <a:ext cx="4805983" cy="1179262"/>
            <a:chOff x="3866265" y="1442486"/>
            <a:chExt cx="4217679" cy="1179262"/>
          </a:xfrm>
        </p:grpSpPr>
        <p:sp>
          <p:nvSpPr>
            <p:cNvPr id="1668" name="TextBox 1667">
              <a:extLst>
                <a:ext uri="{FF2B5EF4-FFF2-40B4-BE49-F238E27FC236}">
                  <a16:creationId xmlns:a16="http://schemas.microsoft.com/office/drawing/2014/main" id="{7D200D29-BBB4-44DD-A7FA-4DA30E1D63ED}"/>
                </a:ext>
              </a:extLst>
            </p:cNvPr>
            <p:cNvSpPr txBox="1"/>
            <p:nvPr/>
          </p:nvSpPr>
          <p:spPr>
            <a:xfrm>
              <a:off x="3866266" y="1790751"/>
              <a:ext cx="42176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</a:t>
              </a:r>
            </a:p>
          </p:txBody>
        </p:sp>
        <p:sp>
          <p:nvSpPr>
            <p:cNvPr id="1669" name="TextBox 1668">
              <a:extLst>
                <a:ext uri="{FF2B5EF4-FFF2-40B4-BE49-F238E27FC236}">
                  <a16:creationId xmlns:a16="http://schemas.microsoft.com/office/drawing/2014/main" id="{0C7E4560-E4ED-4F05-8448-E31B6730A494}"/>
                </a:ext>
              </a:extLst>
            </p:cNvPr>
            <p:cNvSpPr txBox="1"/>
            <p:nvPr/>
          </p:nvSpPr>
          <p:spPr>
            <a:xfrm>
              <a:off x="3866265" y="1442486"/>
              <a:ext cx="42176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4"/>
                  </a:solidFill>
                  <a:cs typeface="Arial" pitchFamily="34" charset="0"/>
                </a:rPr>
                <a:t>Simple PowerPoint Presentation</a:t>
              </a:r>
              <a:endParaRPr lang="ko-KR" altLang="en-US" sz="1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670" name="Group 1669">
            <a:extLst>
              <a:ext uri="{FF2B5EF4-FFF2-40B4-BE49-F238E27FC236}">
                <a16:creationId xmlns:a16="http://schemas.microsoft.com/office/drawing/2014/main" id="{385271CE-E84C-4713-9714-04991E694B86}"/>
              </a:ext>
            </a:extLst>
          </p:cNvPr>
          <p:cNvGrpSpPr/>
          <p:nvPr/>
        </p:nvGrpSpPr>
        <p:grpSpPr>
          <a:xfrm>
            <a:off x="6858376" y="2484156"/>
            <a:ext cx="4805983" cy="1179262"/>
            <a:chOff x="3866265" y="1442486"/>
            <a:chExt cx="4217679" cy="1179262"/>
          </a:xfrm>
        </p:grpSpPr>
        <p:sp>
          <p:nvSpPr>
            <p:cNvPr id="1671" name="TextBox 1670">
              <a:extLst>
                <a:ext uri="{FF2B5EF4-FFF2-40B4-BE49-F238E27FC236}">
                  <a16:creationId xmlns:a16="http://schemas.microsoft.com/office/drawing/2014/main" id="{21820C55-0F97-465F-A6A4-11EFF95D2C58}"/>
                </a:ext>
              </a:extLst>
            </p:cNvPr>
            <p:cNvSpPr txBox="1"/>
            <p:nvPr/>
          </p:nvSpPr>
          <p:spPr>
            <a:xfrm>
              <a:off x="3866266" y="1790751"/>
              <a:ext cx="42176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</a:t>
              </a:r>
            </a:p>
          </p:txBody>
        </p:sp>
        <p:sp>
          <p:nvSpPr>
            <p:cNvPr id="1672" name="TextBox 1671">
              <a:extLst>
                <a:ext uri="{FF2B5EF4-FFF2-40B4-BE49-F238E27FC236}">
                  <a16:creationId xmlns:a16="http://schemas.microsoft.com/office/drawing/2014/main" id="{1823A426-6B50-4F18-8BBE-D38F1CACFFE2}"/>
                </a:ext>
              </a:extLst>
            </p:cNvPr>
            <p:cNvSpPr txBox="1"/>
            <p:nvPr/>
          </p:nvSpPr>
          <p:spPr>
            <a:xfrm>
              <a:off x="3866265" y="1442486"/>
              <a:ext cx="42176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2"/>
                  </a:solidFill>
                  <a:cs typeface="Arial" pitchFamily="34" charset="0"/>
                </a:rPr>
                <a:t>Simple PowerPoint Presentation</a:t>
              </a:r>
              <a:endParaRPr lang="ko-KR" altLang="en-US" sz="1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673" name="Group 1672">
            <a:extLst>
              <a:ext uri="{FF2B5EF4-FFF2-40B4-BE49-F238E27FC236}">
                <a16:creationId xmlns:a16="http://schemas.microsoft.com/office/drawing/2014/main" id="{5FBA7D1E-27C4-4557-BC8A-B53A2A2EE3E3}"/>
              </a:ext>
            </a:extLst>
          </p:cNvPr>
          <p:cNvGrpSpPr/>
          <p:nvPr/>
        </p:nvGrpSpPr>
        <p:grpSpPr>
          <a:xfrm>
            <a:off x="6858376" y="5058264"/>
            <a:ext cx="4805983" cy="1179262"/>
            <a:chOff x="3866265" y="1442486"/>
            <a:chExt cx="4217679" cy="1179262"/>
          </a:xfrm>
        </p:grpSpPr>
        <p:sp>
          <p:nvSpPr>
            <p:cNvPr id="1674" name="TextBox 1673">
              <a:extLst>
                <a:ext uri="{FF2B5EF4-FFF2-40B4-BE49-F238E27FC236}">
                  <a16:creationId xmlns:a16="http://schemas.microsoft.com/office/drawing/2014/main" id="{7E2F7326-A2D0-46DA-ABD6-17A2313FA40C}"/>
                </a:ext>
              </a:extLst>
            </p:cNvPr>
            <p:cNvSpPr txBox="1"/>
            <p:nvPr/>
          </p:nvSpPr>
          <p:spPr>
            <a:xfrm>
              <a:off x="3866266" y="1790751"/>
              <a:ext cx="421767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</a:t>
              </a:r>
            </a:p>
          </p:txBody>
        </p:sp>
        <p:sp>
          <p:nvSpPr>
            <p:cNvPr id="1675" name="TextBox 1674">
              <a:extLst>
                <a:ext uri="{FF2B5EF4-FFF2-40B4-BE49-F238E27FC236}">
                  <a16:creationId xmlns:a16="http://schemas.microsoft.com/office/drawing/2014/main" id="{F2098F69-2A22-4B37-80E6-4CF9243E7001}"/>
                </a:ext>
              </a:extLst>
            </p:cNvPr>
            <p:cNvSpPr txBox="1"/>
            <p:nvPr/>
          </p:nvSpPr>
          <p:spPr>
            <a:xfrm>
              <a:off x="3866265" y="1442486"/>
              <a:ext cx="42176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1"/>
                  </a:solidFill>
                  <a:cs typeface="Arial" pitchFamily="34" charset="0"/>
                </a:rPr>
                <a:t>Simple PowerPoint Presentation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1676" name="TextBox 1675">
            <a:extLst>
              <a:ext uri="{FF2B5EF4-FFF2-40B4-BE49-F238E27FC236}">
                <a16:creationId xmlns:a16="http://schemas.microsoft.com/office/drawing/2014/main" id="{8CF2A334-2F96-4AD3-A8F9-A5E452C855EF}"/>
              </a:ext>
            </a:extLst>
          </p:cNvPr>
          <p:cNvSpPr txBox="1"/>
          <p:nvPr/>
        </p:nvSpPr>
        <p:spPr>
          <a:xfrm>
            <a:off x="6858376" y="1701491"/>
            <a:ext cx="3504468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3600" dirty="0">
                <a:solidFill>
                  <a:schemeClr val="accent3">
                    <a:lumMod val="60000"/>
                    <a:lumOff val="40000"/>
                  </a:schemeClr>
                </a:solidFill>
                <a:cs typeface="Arial" pitchFamily="34" charset="0"/>
              </a:rPr>
              <a:t>E-COMMERCE</a:t>
            </a:r>
            <a:endParaRPr lang="ko-KR" altLang="en-US" sz="3600" dirty="0">
              <a:solidFill>
                <a:schemeClr val="accent3">
                  <a:lumMod val="60000"/>
                  <a:lumOff val="40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11352</TotalTime>
  <Words>138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57</cp:revision>
  <dcterms:created xsi:type="dcterms:W3CDTF">2018-02-18T19:39:47Z</dcterms:created>
  <dcterms:modified xsi:type="dcterms:W3CDTF">2021-04-14T05:59:35Z</dcterms:modified>
</cp:coreProperties>
</file>