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60" name="Group 1059">
            <a:extLst>
              <a:ext uri="{FF2B5EF4-FFF2-40B4-BE49-F238E27FC236}">
                <a16:creationId xmlns:a16="http://schemas.microsoft.com/office/drawing/2014/main" id="{EF82095D-49E4-4B61-9D42-A3B376261B99}"/>
              </a:ext>
            </a:extLst>
          </p:cNvPr>
          <p:cNvGrpSpPr/>
          <p:nvPr/>
        </p:nvGrpSpPr>
        <p:grpSpPr>
          <a:xfrm>
            <a:off x="1787474" y="2795536"/>
            <a:ext cx="3933092" cy="869319"/>
            <a:chOff x="1522304" y="1737589"/>
            <a:chExt cx="3933092" cy="869319"/>
          </a:xfrm>
        </p:grpSpPr>
        <p:grpSp>
          <p:nvGrpSpPr>
            <p:cNvPr id="1061" name="Group 1060">
              <a:extLst>
                <a:ext uri="{FF2B5EF4-FFF2-40B4-BE49-F238E27FC236}">
                  <a16:creationId xmlns:a16="http://schemas.microsoft.com/office/drawing/2014/main" id="{343B3CEB-F436-4161-A93B-8DCCEA2C48B0}"/>
                </a:ext>
              </a:extLst>
            </p:cNvPr>
            <p:cNvGrpSpPr/>
            <p:nvPr/>
          </p:nvGrpSpPr>
          <p:grpSpPr>
            <a:xfrm>
              <a:off x="1522304" y="1737589"/>
              <a:ext cx="3933092" cy="869319"/>
              <a:chOff x="1985513" y="4307149"/>
              <a:chExt cx="2380861" cy="869319"/>
            </a:xfrm>
          </p:grpSpPr>
          <p:sp>
            <p:nvSpPr>
              <p:cNvPr id="1063" name="TextBox 1062">
                <a:extLst>
                  <a:ext uri="{FF2B5EF4-FFF2-40B4-BE49-F238E27FC236}">
                    <a16:creationId xmlns:a16="http://schemas.microsoft.com/office/drawing/2014/main" id="{C671AE4C-8AA5-4452-9194-4E240ABCB826}"/>
                  </a:ext>
                </a:extLst>
              </p:cNvPr>
              <p:cNvSpPr txBox="1"/>
              <p:nvPr/>
            </p:nvSpPr>
            <p:spPr>
              <a:xfrm>
                <a:off x="2004348" y="4714803"/>
                <a:ext cx="23466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  <p:sp>
            <p:nvSpPr>
              <p:cNvPr id="1064" name="TextBox 1063">
                <a:extLst>
                  <a:ext uri="{FF2B5EF4-FFF2-40B4-BE49-F238E27FC236}">
                    <a16:creationId xmlns:a16="http://schemas.microsoft.com/office/drawing/2014/main" id="{82D61DE7-9A78-4152-A6F9-A4D95CDF2666}"/>
                  </a:ext>
                </a:extLst>
              </p:cNvPr>
              <p:cNvSpPr txBox="1"/>
              <p:nvPr/>
            </p:nvSpPr>
            <p:spPr>
              <a:xfrm>
                <a:off x="1985513" y="4307149"/>
                <a:ext cx="238086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2"/>
                    </a:solidFill>
                    <a:ea typeface="FZShuTi" pitchFamily="2" charset="-122"/>
                    <a:cs typeface="Arial" pitchFamily="34" charset="0"/>
                  </a:rPr>
                  <a:t>EASY TO CHANGE COLORS, PHOTOS.  </a:t>
                </a:r>
                <a:endParaRPr lang="ko-KR" altLang="en-US" sz="1600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  <p:cxnSp>
          <p:nvCxnSpPr>
            <p:cNvPr id="1062" name="Straight Connector 1061">
              <a:extLst>
                <a:ext uri="{FF2B5EF4-FFF2-40B4-BE49-F238E27FC236}">
                  <a16:creationId xmlns:a16="http://schemas.microsoft.com/office/drawing/2014/main" id="{AB2BDBFB-12D3-4063-80E0-C509E6EA60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22304" y="2085349"/>
              <a:ext cx="3907670" cy="37512"/>
            </a:xfrm>
            <a:prstGeom prst="line">
              <a:avLst/>
            </a:prstGeom>
            <a:ln w="19050">
              <a:solidFill>
                <a:schemeClr val="accent2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5" name="Group 1064">
            <a:extLst>
              <a:ext uri="{FF2B5EF4-FFF2-40B4-BE49-F238E27FC236}">
                <a16:creationId xmlns:a16="http://schemas.microsoft.com/office/drawing/2014/main" id="{5B734141-7991-41DA-950F-26DEFC18ED8B}"/>
              </a:ext>
            </a:extLst>
          </p:cNvPr>
          <p:cNvGrpSpPr/>
          <p:nvPr/>
        </p:nvGrpSpPr>
        <p:grpSpPr>
          <a:xfrm>
            <a:off x="1522304" y="3853483"/>
            <a:ext cx="3933092" cy="869319"/>
            <a:chOff x="1522304" y="1737589"/>
            <a:chExt cx="3933092" cy="869319"/>
          </a:xfrm>
        </p:grpSpPr>
        <p:grpSp>
          <p:nvGrpSpPr>
            <p:cNvPr id="1066" name="Group 1065">
              <a:extLst>
                <a:ext uri="{FF2B5EF4-FFF2-40B4-BE49-F238E27FC236}">
                  <a16:creationId xmlns:a16="http://schemas.microsoft.com/office/drawing/2014/main" id="{B13D7CF5-A0FB-47E1-ADE8-515D9BD6F757}"/>
                </a:ext>
              </a:extLst>
            </p:cNvPr>
            <p:cNvGrpSpPr/>
            <p:nvPr/>
          </p:nvGrpSpPr>
          <p:grpSpPr>
            <a:xfrm>
              <a:off x="1522304" y="1737589"/>
              <a:ext cx="3933092" cy="869319"/>
              <a:chOff x="1985513" y="4307149"/>
              <a:chExt cx="2380861" cy="869319"/>
            </a:xfrm>
          </p:grpSpPr>
          <p:sp>
            <p:nvSpPr>
              <p:cNvPr id="1068" name="TextBox 1067">
                <a:extLst>
                  <a:ext uri="{FF2B5EF4-FFF2-40B4-BE49-F238E27FC236}">
                    <a16:creationId xmlns:a16="http://schemas.microsoft.com/office/drawing/2014/main" id="{FB1D00CA-E9C8-45E0-A8FF-3775F77D8ADC}"/>
                  </a:ext>
                </a:extLst>
              </p:cNvPr>
              <p:cNvSpPr txBox="1"/>
              <p:nvPr/>
            </p:nvSpPr>
            <p:spPr>
              <a:xfrm>
                <a:off x="2004348" y="4714803"/>
                <a:ext cx="23466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  <p:sp>
            <p:nvSpPr>
              <p:cNvPr id="1069" name="TextBox 1068">
                <a:extLst>
                  <a:ext uri="{FF2B5EF4-FFF2-40B4-BE49-F238E27FC236}">
                    <a16:creationId xmlns:a16="http://schemas.microsoft.com/office/drawing/2014/main" id="{35A536B6-5A1E-4ADC-8AFE-FD052D86D44F}"/>
                  </a:ext>
                </a:extLst>
              </p:cNvPr>
              <p:cNvSpPr txBox="1"/>
              <p:nvPr/>
            </p:nvSpPr>
            <p:spPr>
              <a:xfrm>
                <a:off x="1985513" y="4307149"/>
                <a:ext cx="238086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3"/>
                    </a:solidFill>
                    <a:ea typeface="FZShuTi" pitchFamily="2" charset="-122"/>
                    <a:cs typeface="Arial" pitchFamily="34" charset="0"/>
                  </a:rPr>
                  <a:t>EASY TO CHANGE COLORS, PHOTOS.  </a:t>
                </a:r>
                <a:endParaRPr lang="ko-KR" altLang="en-US" sz="1600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  <p:cxnSp>
          <p:nvCxnSpPr>
            <p:cNvPr id="1067" name="Straight Connector 1066">
              <a:extLst>
                <a:ext uri="{FF2B5EF4-FFF2-40B4-BE49-F238E27FC236}">
                  <a16:creationId xmlns:a16="http://schemas.microsoft.com/office/drawing/2014/main" id="{DBF7D163-D9B3-4194-A13C-5619A41059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22304" y="2085349"/>
              <a:ext cx="3907670" cy="37512"/>
            </a:xfrm>
            <a:prstGeom prst="line">
              <a:avLst/>
            </a:prstGeom>
            <a:ln w="19050">
              <a:solidFill>
                <a:schemeClr val="accent3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0" name="Group 1069">
            <a:extLst>
              <a:ext uri="{FF2B5EF4-FFF2-40B4-BE49-F238E27FC236}">
                <a16:creationId xmlns:a16="http://schemas.microsoft.com/office/drawing/2014/main" id="{EB3FD6FE-0BFE-4999-AECD-D9B3262F5EA4}"/>
              </a:ext>
            </a:extLst>
          </p:cNvPr>
          <p:cNvGrpSpPr/>
          <p:nvPr/>
        </p:nvGrpSpPr>
        <p:grpSpPr>
          <a:xfrm>
            <a:off x="1787474" y="4911430"/>
            <a:ext cx="3933092" cy="869319"/>
            <a:chOff x="1522304" y="1737589"/>
            <a:chExt cx="3933092" cy="869319"/>
          </a:xfrm>
        </p:grpSpPr>
        <p:grpSp>
          <p:nvGrpSpPr>
            <p:cNvPr id="1071" name="Group 1070">
              <a:extLst>
                <a:ext uri="{FF2B5EF4-FFF2-40B4-BE49-F238E27FC236}">
                  <a16:creationId xmlns:a16="http://schemas.microsoft.com/office/drawing/2014/main" id="{86933062-35C2-4796-A919-CE47DB836BE2}"/>
                </a:ext>
              </a:extLst>
            </p:cNvPr>
            <p:cNvGrpSpPr/>
            <p:nvPr/>
          </p:nvGrpSpPr>
          <p:grpSpPr>
            <a:xfrm>
              <a:off x="1522304" y="1737589"/>
              <a:ext cx="3933092" cy="869319"/>
              <a:chOff x="1985513" y="4307149"/>
              <a:chExt cx="2380861" cy="869319"/>
            </a:xfrm>
          </p:grpSpPr>
          <p:sp>
            <p:nvSpPr>
              <p:cNvPr id="1073" name="TextBox 1072">
                <a:extLst>
                  <a:ext uri="{FF2B5EF4-FFF2-40B4-BE49-F238E27FC236}">
                    <a16:creationId xmlns:a16="http://schemas.microsoft.com/office/drawing/2014/main" id="{586C4CD2-C547-40AF-924A-37B7E809C09D}"/>
                  </a:ext>
                </a:extLst>
              </p:cNvPr>
              <p:cNvSpPr txBox="1"/>
              <p:nvPr/>
            </p:nvSpPr>
            <p:spPr>
              <a:xfrm>
                <a:off x="2004348" y="4714803"/>
                <a:ext cx="23466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  <p:sp>
            <p:nvSpPr>
              <p:cNvPr id="1074" name="TextBox 1073">
                <a:extLst>
                  <a:ext uri="{FF2B5EF4-FFF2-40B4-BE49-F238E27FC236}">
                    <a16:creationId xmlns:a16="http://schemas.microsoft.com/office/drawing/2014/main" id="{5602F2D9-2C07-46A9-B022-2B059A2566AC}"/>
                  </a:ext>
                </a:extLst>
              </p:cNvPr>
              <p:cNvSpPr txBox="1"/>
              <p:nvPr/>
            </p:nvSpPr>
            <p:spPr>
              <a:xfrm>
                <a:off x="1985513" y="4307149"/>
                <a:ext cx="238086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4"/>
                    </a:solidFill>
                    <a:ea typeface="FZShuTi" pitchFamily="2" charset="-122"/>
                    <a:cs typeface="Arial" pitchFamily="34" charset="0"/>
                  </a:rPr>
                  <a:t>EASY TO CHANGE COLORS, PHOTOS.  </a:t>
                </a:r>
                <a:endParaRPr lang="ko-KR" altLang="en-US" sz="1600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  <p:cxnSp>
          <p:nvCxnSpPr>
            <p:cNvPr id="1072" name="Straight Connector 1071">
              <a:extLst>
                <a:ext uri="{FF2B5EF4-FFF2-40B4-BE49-F238E27FC236}">
                  <a16:creationId xmlns:a16="http://schemas.microsoft.com/office/drawing/2014/main" id="{825415B2-E798-4540-B4A3-282DBE97F4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22304" y="2085349"/>
              <a:ext cx="3907670" cy="37512"/>
            </a:xfrm>
            <a:prstGeom prst="line">
              <a:avLst/>
            </a:prstGeom>
            <a:ln w="19050">
              <a:solidFill>
                <a:schemeClr val="accent4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5" name="Freeform: Shape 1074">
            <a:extLst>
              <a:ext uri="{FF2B5EF4-FFF2-40B4-BE49-F238E27FC236}">
                <a16:creationId xmlns:a16="http://schemas.microsoft.com/office/drawing/2014/main" id="{F89CC130-8073-4EFB-A635-687E4F04B137}"/>
              </a:ext>
            </a:extLst>
          </p:cNvPr>
          <p:cNvSpPr>
            <a:spLocks/>
          </p:cNvSpPr>
          <p:nvPr/>
        </p:nvSpPr>
        <p:spPr bwMode="auto">
          <a:xfrm>
            <a:off x="0" y="5482838"/>
            <a:ext cx="5921925" cy="1121663"/>
          </a:xfrm>
          <a:custGeom>
            <a:avLst/>
            <a:gdLst>
              <a:gd name="connsiteX0" fmla="*/ 1649375 w 8882887"/>
              <a:gd name="connsiteY0" fmla="*/ 0 h 1682495"/>
              <a:gd name="connsiteX1" fmla="*/ 1652414 w 8882887"/>
              <a:gd name="connsiteY1" fmla="*/ 369665 h 1682495"/>
              <a:gd name="connsiteX2" fmla="*/ 1710174 w 8882887"/>
              <a:gd name="connsiteY2" fmla="*/ 489644 h 1682495"/>
              <a:gd name="connsiteX3" fmla="*/ 1713215 w 8882887"/>
              <a:gd name="connsiteY3" fmla="*/ 489644 h 1682495"/>
              <a:gd name="connsiteX4" fmla="*/ 1734495 w 8882887"/>
              <a:gd name="connsiteY4" fmla="*/ 489644 h 1682495"/>
              <a:gd name="connsiteX5" fmla="*/ 1734495 w 8882887"/>
              <a:gd name="connsiteY5" fmla="*/ 525312 h 1682495"/>
              <a:gd name="connsiteX6" fmla="*/ 1735256 w 8882887"/>
              <a:gd name="connsiteY6" fmla="*/ 526529 h 1682495"/>
              <a:gd name="connsiteX7" fmla="*/ 1740575 w 8882887"/>
              <a:gd name="connsiteY7" fmla="*/ 535041 h 1682495"/>
              <a:gd name="connsiteX8" fmla="*/ 1740575 w 8882887"/>
              <a:gd name="connsiteY8" fmla="*/ 706902 h 1682495"/>
              <a:gd name="connsiteX9" fmla="*/ 1743995 w 8882887"/>
              <a:gd name="connsiteY9" fmla="*/ 706902 h 1682495"/>
              <a:gd name="connsiteX10" fmla="*/ 1767936 w 8882887"/>
              <a:gd name="connsiteY10" fmla="*/ 706902 h 1682495"/>
              <a:gd name="connsiteX11" fmla="*/ 1767936 w 8882887"/>
              <a:gd name="connsiteY11" fmla="*/ 917675 h 1682495"/>
              <a:gd name="connsiteX12" fmla="*/ 1770216 w 8882887"/>
              <a:gd name="connsiteY12" fmla="*/ 917270 h 1682495"/>
              <a:gd name="connsiteX13" fmla="*/ 1786176 w 8882887"/>
              <a:gd name="connsiteY13" fmla="*/ 914433 h 1682495"/>
              <a:gd name="connsiteX14" fmla="*/ 1783136 w 8882887"/>
              <a:gd name="connsiteY14" fmla="*/ 1047381 h 1682495"/>
              <a:gd name="connsiteX15" fmla="*/ 1785416 w 8882887"/>
              <a:gd name="connsiteY15" fmla="*/ 1047788 h 1682495"/>
              <a:gd name="connsiteX16" fmla="*/ 1801376 w 8882887"/>
              <a:gd name="connsiteY16" fmla="*/ 1050624 h 1682495"/>
              <a:gd name="connsiteX17" fmla="*/ 1801755 w 8882887"/>
              <a:gd name="connsiteY17" fmla="*/ 1051841 h 1682495"/>
              <a:gd name="connsiteX18" fmla="*/ 1804416 w 8882887"/>
              <a:gd name="connsiteY18" fmla="*/ 1060353 h 1682495"/>
              <a:gd name="connsiteX19" fmla="*/ 1805556 w 8882887"/>
              <a:gd name="connsiteY19" fmla="*/ 1056705 h 1682495"/>
              <a:gd name="connsiteX20" fmla="*/ 1813536 w 8882887"/>
              <a:gd name="connsiteY20" fmla="*/ 1031169 h 1682495"/>
              <a:gd name="connsiteX21" fmla="*/ 1816196 w 8882887"/>
              <a:gd name="connsiteY21" fmla="*/ 1031169 h 1682495"/>
              <a:gd name="connsiteX22" fmla="*/ 1834817 w 8882887"/>
              <a:gd name="connsiteY22" fmla="*/ 1031169 h 1682495"/>
              <a:gd name="connsiteX23" fmla="*/ 1834817 w 8882887"/>
              <a:gd name="connsiteY23" fmla="*/ 1079808 h 1682495"/>
              <a:gd name="connsiteX24" fmla="*/ 1836336 w 8882887"/>
              <a:gd name="connsiteY24" fmla="*/ 1080620 h 1682495"/>
              <a:gd name="connsiteX25" fmla="*/ 1846977 w 8882887"/>
              <a:gd name="connsiteY25" fmla="*/ 1086294 h 1682495"/>
              <a:gd name="connsiteX26" fmla="*/ 1846977 w 8882887"/>
              <a:gd name="connsiteY26" fmla="*/ 1088321 h 1682495"/>
              <a:gd name="connsiteX27" fmla="*/ 1846977 w 8882887"/>
              <a:gd name="connsiteY27" fmla="*/ 1102508 h 1682495"/>
              <a:gd name="connsiteX28" fmla="*/ 1913858 w 8882887"/>
              <a:gd name="connsiteY28" fmla="*/ 1102508 h 1682495"/>
              <a:gd name="connsiteX29" fmla="*/ 1913858 w 8882887"/>
              <a:gd name="connsiteY29" fmla="*/ 1104129 h 1682495"/>
              <a:gd name="connsiteX30" fmla="*/ 1913858 w 8882887"/>
              <a:gd name="connsiteY30" fmla="*/ 1115478 h 1682495"/>
              <a:gd name="connsiteX31" fmla="*/ 1916897 w 8882887"/>
              <a:gd name="connsiteY31" fmla="*/ 1115478 h 1682495"/>
              <a:gd name="connsiteX32" fmla="*/ 1938177 w 8882887"/>
              <a:gd name="connsiteY32" fmla="*/ 1115478 h 1682495"/>
              <a:gd name="connsiteX33" fmla="*/ 1938177 w 8882887"/>
              <a:gd name="connsiteY33" fmla="*/ 1070081 h 1682495"/>
              <a:gd name="connsiteX34" fmla="*/ 2005058 w 8882887"/>
              <a:gd name="connsiteY34" fmla="*/ 1070081 h 1682495"/>
              <a:gd name="connsiteX35" fmla="*/ 2005058 w 8882887"/>
              <a:gd name="connsiteY35" fmla="*/ 1068054 h 1682495"/>
              <a:gd name="connsiteX36" fmla="*/ 2005058 w 8882887"/>
              <a:gd name="connsiteY36" fmla="*/ 1053867 h 1682495"/>
              <a:gd name="connsiteX37" fmla="*/ 2006579 w 8882887"/>
              <a:gd name="connsiteY37" fmla="*/ 1053867 h 1682495"/>
              <a:gd name="connsiteX38" fmla="*/ 2017218 w 8882887"/>
              <a:gd name="connsiteY38" fmla="*/ 1053867 h 1682495"/>
              <a:gd name="connsiteX39" fmla="*/ 2017218 w 8882887"/>
              <a:gd name="connsiteY39" fmla="*/ 1051031 h 1682495"/>
              <a:gd name="connsiteX40" fmla="*/ 2017218 w 8882887"/>
              <a:gd name="connsiteY40" fmla="*/ 1031169 h 1682495"/>
              <a:gd name="connsiteX41" fmla="*/ 2018358 w 8882887"/>
              <a:gd name="connsiteY41" fmla="*/ 1031169 h 1682495"/>
              <a:gd name="connsiteX42" fmla="*/ 2026338 w 8882887"/>
              <a:gd name="connsiteY42" fmla="*/ 1031169 h 1682495"/>
              <a:gd name="connsiteX43" fmla="*/ 2026338 w 8882887"/>
              <a:gd name="connsiteY43" fmla="*/ 1029548 h 1682495"/>
              <a:gd name="connsiteX44" fmla="*/ 2026338 w 8882887"/>
              <a:gd name="connsiteY44" fmla="*/ 1018197 h 1682495"/>
              <a:gd name="connsiteX45" fmla="*/ 2029379 w 8882887"/>
              <a:gd name="connsiteY45" fmla="*/ 1018197 h 1682495"/>
              <a:gd name="connsiteX46" fmla="*/ 2050659 w 8882887"/>
              <a:gd name="connsiteY46" fmla="*/ 1018197 h 1682495"/>
              <a:gd name="connsiteX47" fmla="*/ 2050659 w 8882887"/>
              <a:gd name="connsiteY47" fmla="*/ 1019819 h 1682495"/>
              <a:gd name="connsiteX48" fmla="*/ 2050659 w 8882887"/>
              <a:gd name="connsiteY48" fmla="*/ 1031169 h 1682495"/>
              <a:gd name="connsiteX49" fmla="*/ 2084099 w 8882887"/>
              <a:gd name="connsiteY49" fmla="*/ 1031169 h 1682495"/>
              <a:gd name="connsiteX50" fmla="*/ 2084099 w 8882887"/>
              <a:gd name="connsiteY50" fmla="*/ 1028331 h 1682495"/>
              <a:gd name="connsiteX51" fmla="*/ 2084099 w 8882887"/>
              <a:gd name="connsiteY51" fmla="*/ 1008470 h 1682495"/>
              <a:gd name="connsiteX52" fmla="*/ 2086760 w 8882887"/>
              <a:gd name="connsiteY52" fmla="*/ 1008470 h 1682495"/>
              <a:gd name="connsiteX53" fmla="*/ 2105379 w 8882887"/>
              <a:gd name="connsiteY53" fmla="*/ 1008470 h 1682495"/>
              <a:gd name="connsiteX54" fmla="*/ 2105379 w 8882887"/>
              <a:gd name="connsiteY54" fmla="*/ 1044140 h 1682495"/>
              <a:gd name="connsiteX55" fmla="*/ 2106900 w 8882887"/>
              <a:gd name="connsiteY55" fmla="*/ 1044140 h 1682495"/>
              <a:gd name="connsiteX56" fmla="*/ 2117540 w 8882887"/>
              <a:gd name="connsiteY56" fmla="*/ 1044140 h 1682495"/>
              <a:gd name="connsiteX57" fmla="*/ 2117540 w 8882887"/>
              <a:gd name="connsiteY57" fmla="*/ 1042518 h 1682495"/>
              <a:gd name="connsiteX58" fmla="*/ 2117540 w 8882887"/>
              <a:gd name="connsiteY58" fmla="*/ 1031169 h 1682495"/>
              <a:gd name="connsiteX59" fmla="*/ 2120199 w 8882887"/>
              <a:gd name="connsiteY59" fmla="*/ 1031169 h 1682495"/>
              <a:gd name="connsiteX60" fmla="*/ 2138820 w 8882887"/>
              <a:gd name="connsiteY60" fmla="*/ 1031169 h 1682495"/>
              <a:gd name="connsiteX61" fmla="*/ 2138820 w 8882887"/>
              <a:gd name="connsiteY61" fmla="*/ 1070081 h 1682495"/>
              <a:gd name="connsiteX62" fmla="*/ 2141861 w 8882887"/>
              <a:gd name="connsiteY62" fmla="*/ 1070081 h 1682495"/>
              <a:gd name="connsiteX63" fmla="*/ 2163140 w 8882887"/>
              <a:gd name="connsiteY63" fmla="*/ 1070081 h 1682495"/>
              <a:gd name="connsiteX64" fmla="*/ 2163140 w 8882887"/>
              <a:gd name="connsiteY64" fmla="*/ 1072512 h 1682495"/>
              <a:gd name="connsiteX65" fmla="*/ 2163140 w 8882887"/>
              <a:gd name="connsiteY65" fmla="*/ 1089537 h 1682495"/>
              <a:gd name="connsiteX66" fmla="*/ 2164280 w 8882887"/>
              <a:gd name="connsiteY66" fmla="*/ 1089537 h 1682495"/>
              <a:gd name="connsiteX67" fmla="*/ 2172261 w 8882887"/>
              <a:gd name="connsiteY67" fmla="*/ 1089537 h 1682495"/>
              <a:gd name="connsiteX68" fmla="*/ 2172261 w 8882887"/>
              <a:gd name="connsiteY68" fmla="*/ 1088321 h 1682495"/>
              <a:gd name="connsiteX69" fmla="*/ 2172261 w 8882887"/>
              <a:gd name="connsiteY69" fmla="*/ 1079808 h 1682495"/>
              <a:gd name="connsiteX70" fmla="*/ 2217861 w 8882887"/>
              <a:gd name="connsiteY70" fmla="*/ 1079808 h 1682495"/>
              <a:gd name="connsiteX71" fmla="*/ 2217861 w 8882887"/>
              <a:gd name="connsiteY71" fmla="*/ 1115478 h 1682495"/>
              <a:gd name="connsiteX72" fmla="*/ 2219381 w 8882887"/>
              <a:gd name="connsiteY72" fmla="*/ 1115478 h 1682495"/>
              <a:gd name="connsiteX73" fmla="*/ 2230022 w 8882887"/>
              <a:gd name="connsiteY73" fmla="*/ 1115478 h 1682495"/>
              <a:gd name="connsiteX74" fmla="*/ 2230022 w 8882887"/>
              <a:gd name="connsiteY74" fmla="*/ 1117100 h 1682495"/>
              <a:gd name="connsiteX75" fmla="*/ 2230022 w 8882887"/>
              <a:gd name="connsiteY75" fmla="*/ 1128449 h 1682495"/>
              <a:gd name="connsiteX76" fmla="*/ 2231162 w 8882887"/>
              <a:gd name="connsiteY76" fmla="*/ 1128449 h 1682495"/>
              <a:gd name="connsiteX77" fmla="*/ 2239142 w 8882887"/>
              <a:gd name="connsiteY77" fmla="*/ 1128449 h 1682495"/>
              <a:gd name="connsiteX78" fmla="*/ 2239142 w 8882887"/>
              <a:gd name="connsiteY78" fmla="*/ 1125206 h 1682495"/>
              <a:gd name="connsiteX79" fmla="*/ 2239142 w 8882887"/>
              <a:gd name="connsiteY79" fmla="*/ 1102508 h 1682495"/>
              <a:gd name="connsiteX80" fmla="*/ 2240661 w 8882887"/>
              <a:gd name="connsiteY80" fmla="*/ 1102508 h 1682495"/>
              <a:gd name="connsiteX81" fmla="*/ 2251302 w 8882887"/>
              <a:gd name="connsiteY81" fmla="*/ 1102508 h 1682495"/>
              <a:gd name="connsiteX82" fmla="*/ 2251302 w 8882887"/>
              <a:gd name="connsiteY82" fmla="*/ 1104129 h 1682495"/>
              <a:gd name="connsiteX83" fmla="*/ 2251302 w 8882887"/>
              <a:gd name="connsiteY83" fmla="*/ 1115478 h 1682495"/>
              <a:gd name="connsiteX84" fmla="*/ 2259282 w 8882887"/>
              <a:gd name="connsiteY84" fmla="*/ 1112489 h 1682495"/>
              <a:gd name="connsiteX85" fmla="*/ 2260422 w 8882887"/>
              <a:gd name="connsiteY85" fmla="*/ 1111019 h 1682495"/>
              <a:gd name="connsiteX86" fmla="*/ 2260422 w 8882887"/>
              <a:gd name="connsiteY86" fmla="*/ 1102508 h 1682495"/>
              <a:gd name="connsiteX87" fmla="*/ 2318183 w 8882887"/>
              <a:gd name="connsiteY87" fmla="*/ 1102508 h 1682495"/>
              <a:gd name="connsiteX88" fmla="*/ 2318183 w 8882887"/>
              <a:gd name="connsiteY88" fmla="*/ 1138176 h 1682495"/>
              <a:gd name="connsiteX89" fmla="*/ 2321222 w 8882887"/>
              <a:gd name="connsiteY89" fmla="*/ 1138176 h 1682495"/>
              <a:gd name="connsiteX90" fmla="*/ 2342502 w 8882887"/>
              <a:gd name="connsiteY90" fmla="*/ 1138176 h 1682495"/>
              <a:gd name="connsiteX91" fmla="*/ 2342502 w 8882887"/>
              <a:gd name="connsiteY91" fmla="*/ 1139798 h 1682495"/>
              <a:gd name="connsiteX92" fmla="*/ 2342502 w 8882887"/>
              <a:gd name="connsiteY92" fmla="*/ 1151147 h 1682495"/>
              <a:gd name="connsiteX93" fmla="*/ 2345163 w 8882887"/>
              <a:gd name="connsiteY93" fmla="*/ 1151147 h 1682495"/>
              <a:gd name="connsiteX94" fmla="*/ 2363783 w 8882887"/>
              <a:gd name="connsiteY94" fmla="*/ 1151147 h 1682495"/>
              <a:gd name="connsiteX95" fmla="*/ 2363783 w 8882887"/>
              <a:gd name="connsiteY95" fmla="*/ 1115478 h 1682495"/>
              <a:gd name="connsiteX96" fmla="*/ 2365302 w 8882887"/>
              <a:gd name="connsiteY96" fmla="*/ 1115478 h 1682495"/>
              <a:gd name="connsiteX97" fmla="*/ 2375943 w 8882887"/>
              <a:gd name="connsiteY97" fmla="*/ 1115478 h 1682495"/>
              <a:gd name="connsiteX98" fmla="*/ 2375943 w 8882887"/>
              <a:gd name="connsiteY98" fmla="*/ 1066838 h 1682495"/>
              <a:gd name="connsiteX99" fmla="*/ 2377463 w 8882887"/>
              <a:gd name="connsiteY99" fmla="*/ 1066838 h 1682495"/>
              <a:gd name="connsiteX100" fmla="*/ 2388104 w 8882887"/>
              <a:gd name="connsiteY100" fmla="*/ 1066838 h 1682495"/>
              <a:gd name="connsiteX101" fmla="*/ 2388104 w 8882887"/>
              <a:gd name="connsiteY101" fmla="*/ 1064001 h 1682495"/>
              <a:gd name="connsiteX102" fmla="*/ 2388104 w 8882887"/>
              <a:gd name="connsiteY102" fmla="*/ 1044140 h 1682495"/>
              <a:gd name="connsiteX103" fmla="*/ 2386203 w 8882887"/>
              <a:gd name="connsiteY103" fmla="*/ 1041707 h 1682495"/>
              <a:gd name="connsiteX104" fmla="*/ 2394183 w 8882887"/>
              <a:gd name="connsiteY104" fmla="*/ 1024683 h 1682495"/>
              <a:gd name="connsiteX105" fmla="*/ 2406344 w 8882887"/>
              <a:gd name="connsiteY105" fmla="*/ 1066838 h 1682495"/>
              <a:gd name="connsiteX106" fmla="*/ 2407484 w 8882887"/>
              <a:gd name="connsiteY106" fmla="*/ 1066838 h 1682495"/>
              <a:gd name="connsiteX107" fmla="*/ 2415464 w 8882887"/>
              <a:gd name="connsiteY107" fmla="*/ 1066838 h 1682495"/>
              <a:gd name="connsiteX108" fmla="*/ 2415464 w 8882887"/>
              <a:gd name="connsiteY108" fmla="*/ 907947 h 1682495"/>
              <a:gd name="connsiteX109" fmla="*/ 2417744 w 8882887"/>
              <a:gd name="connsiteY109" fmla="*/ 907947 h 1682495"/>
              <a:gd name="connsiteX110" fmla="*/ 2433704 w 8882887"/>
              <a:gd name="connsiteY110" fmla="*/ 907947 h 1682495"/>
              <a:gd name="connsiteX111" fmla="*/ 2433704 w 8882887"/>
              <a:gd name="connsiteY111" fmla="*/ 836609 h 1682495"/>
              <a:gd name="connsiteX112" fmla="*/ 2473224 w 8882887"/>
              <a:gd name="connsiteY112" fmla="*/ 836609 h 1682495"/>
              <a:gd name="connsiteX113" fmla="*/ 2473224 w 8882887"/>
              <a:gd name="connsiteY113" fmla="*/ 804182 h 1682495"/>
              <a:gd name="connsiteX114" fmla="*/ 2524905 w 8882887"/>
              <a:gd name="connsiteY114" fmla="*/ 804182 h 1682495"/>
              <a:gd name="connsiteX115" fmla="*/ 2524905 w 8882887"/>
              <a:gd name="connsiteY115" fmla="*/ 807830 h 1682495"/>
              <a:gd name="connsiteX116" fmla="*/ 2524905 w 8882887"/>
              <a:gd name="connsiteY116" fmla="*/ 833366 h 1682495"/>
              <a:gd name="connsiteX117" fmla="*/ 2528325 w 8882887"/>
              <a:gd name="connsiteY117" fmla="*/ 833366 h 1682495"/>
              <a:gd name="connsiteX118" fmla="*/ 2552265 w 8882887"/>
              <a:gd name="connsiteY118" fmla="*/ 833366 h 1682495"/>
              <a:gd name="connsiteX119" fmla="*/ 2552265 w 8882887"/>
              <a:gd name="connsiteY119" fmla="*/ 904704 h 1682495"/>
              <a:gd name="connsiteX120" fmla="*/ 2553785 w 8882887"/>
              <a:gd name="connsiteY120" fmla="*/ 904704 h 1682495"/>
              <a:gd name="connsiteX121" fmla="*/ 2564426 w 8882887"/>
              <a:gd name="connsiteY121" fmla="*/ 904704 h 1682495"/>
              <a:gd name="connsiteX122" fmla="*/ 2585706 w 8882887"/>
              <a:gd name="connsiteY122" fmla="*/ 911190 h 1682495"/>
              <a:gd name="connsiteX123" fmla="*/ 2585706 w 8882887"/>
              <a:gd name="connsiteY123" fmla="*/ 969558 h 1682495"/>
              <a:gd name="connsiteX124" fmla="*/ 2587226 w 8882887"/>
              <a:gd name="connsiteY124" fmla="*/ 969558 h 1682495"/>
              <a:gd name="connsiteX125" fmla="*/ 2597865 w 8882887"/>
              <a:gd name="connsiteY125" fmla="*/ 969558 h 1682495"/>
              <a:gd name="connsiteX126" fmla="*/ 2597865 w 8882887"/>
              <a:gd name="connsiteY126" fmla="*/ 971990 h 1682495"/>
              <a:gd name="connsiteX127" fmla="*/ 2597865 w 8882887"/>
              <a:gd name="connsiteY127" fmla="*/ 989013 h 1682495"/>
              <a:gd name="connsiteX128" fmla="*/ 2600906 w 8882887"/>
              <a:gd name="connsiteY128" fmla="*/ 989013 h 1682495"/>
              <a:gd name="connsiteX129" fmla="*/ 2622186 w 8882887"/>
              <a:gd name="connsiteY129" fmla="*/ 989013 h 1682495"/>
              <a:gd name="connsiteX130" fmla="*/ 2631306 w 8882887"/>
              <a:gd name="connsiteY130" fmla="*/ 998742 h 1682495"/>
              <a:gd name="connsiteX131" fmla="*/ 2631306 w 8882887"/>
              <a:gd name="connsiteY131" fmla="*/ 1031169 h 1682495"/>
              <a:gd name="connsiteX132" fmla="*/ 2634726 w 8882887"/>
              <a:gd name="connsiteY132" fmla="*/ 1031169 h 1682495"/>
              <a:gd name="connsiteX133" fmla="*/ 2658666 w 8882887"/>
              <a:gd name="connsiteY133" fmla="*/ 1031169 h 1682495"/>
              <a:gd name="connsiteX134" fmla="*/ 2658666 w 8882887"/>
              <a:gd name="connsiteY134" fmla="*/ 1032789 h 1682495"/>
              <a:gd name="connsiteX135" fmla="*/ 2658666 w 8882887"/>
              <a:gd name="connsiteY135" fmla="*/ 1044140 h 1682495"/>
              <a:gd name="connsiteX136" fmla="*/ 2660567 w 8882887"/>
              <a:gd name="connsiteY136" fmla="*/ 1044140 h 1682495"/>
              <a:gd name="connsiteX137" fmla="*/ 2673867 w 8882887"/>
              <a:gd name="connsiteY137" fmla="*/ 1044140 h 1682495"/>
              <a:gd name="connsiteX138" fmla="*/ 2673867 w 8882887"/>
              <a:gd name="connsiteY138" fmla="*/ 1047381 h 1682495"/>
              <a:gd name="connsiteX139" fmla="*/ 2673867 w 8882887"/>
              <a:gd name="connsiteY139" fmla="*/ 1070081 h 1682495"/>
              <a:gd name="connsiteX140" fmla="*/ 2679947 w 8882887"/>
              <a:gd name="connsiteY140" fmla="*/ 1067243 h 1682495"/>
              <a:gd name="connsiteX141" fmla="*/ 2679947 w 8882887"/>
              <a:gd name="connsiteY141" fmla="*/ 1047381 h 1682495"/>
              <a:gd name="connsiteX142" fmla="*/ 2681466 w 8882887"/>
              <a:gd name="connsiteY142" fmla="*/ 1047381 h 1682495"/>
              <a:gd name="connsiteX143" fmla="*/ 2692107 w 8882887"/>
              <a:gd name="connsiteY143" fmla="*/ 1047381 h 1682495"/>
              <a:gd name="connsiteX144" fmla="*/ 2692107 w 8882887"/>
              <a:gd name="connsiteY144" fmla="*/ 1049814 h 1682495"/>
              <a:gd name="connsiteX145" fmla="*/ 2692107 w 8882887"/>
              <a:gd name="connsiteY145" fmla="*/ 1066838 h 1682495"/>
              <a:gd name="connsiteX146" fmla="*/ 2693247 w 8882887"/>
              <a:gd name="connsiteY146" fmla="*/ 1066838 h 1682495"/>
              <a:gd name="connsiteX147" fmla="*/ 2701227 w 8882887"/>
              <a:gd name="connsiteY147" fmla="*/ 1066838 h 1682495"/>
              <a:gd name="connsiteX148" fmla="*/ 2774187 w 8882887"/>
              <a:gd name="connsiteY148" fmla="*/ 1060353 h 1682495"/>
              <a:gd name="connsiteX149" fmla="*/ 2774187 w 8882887"/>
              <a:gd name="connsiteY149" fmla="*/ 1062380 h 1682495"/>
              <a:gd name="connsiteX150" fmla="*/ 2774187 w 8882887"/>
              <a:gd name="connsiteY150" fmla="*/ 1076565 h 1682495"/>
              <a:gd name="connsiteX151" fmla="*/ 2775327 w 8882887"/>
              <a:gd name="connsiteY151" fmla="*/ 1076565 h 1682495"/>
              <a:gd name="connsiteX152" fmla="*/ 2783309 w 8882887"/>
              <a:gd name="connsiteY152" fmla="*/ 1076565 h 1682495"/>
              <a:gd name="connsiteX153" fmla="*/ 2783309 w 8882887"/>
              <a:gd name="connsiteY153" fmla="*/ 1079808 h 1682495"/>
              <a:gd name="connsiteX154" fmla="*/ 2783309 w 8882887"/>
              <a:gd name="connsiteY154" fmla="*/ 1102508 h 1682495"/>
              <a:gd name="connsiteX155" fmla="*/ 2786348 w 8882887"/>
              <a:gd name="connsiteY155" fmla="*/ 1100481 h 1682495"/>
              <a:gd name="connsiteX156" fmla="*/ 2807628 w 8882887"/>
              <a:gd name="connsiteY156" fmla="*/ 1086294 h 1682495"/>
              <a:gd name="connsiteX157" fmla="*/ 2816748 w 8882887"/>
              <a:gd name="connsiteY157" fmla="*/ 1024683 h 1682495"/>
              <a:gd name="connsiteX158" fmla="*/ 2817888 w 8882887"/>
              <a:gd name="connsiteY158" fmla="*/ 1024278 h 1682495"/>
              <a:gd name="connsiteX159" fmla="*/ 2825868 w 8882887"/>
              <a:gd name="connsiteY159" fmla="*/ 1021440 h 1682495"/>
              <a:gd name="connsiteX160" fmla="*/ 2828909 w 8882887"/>
              <a:gd name="connsiteY160" fmla="*/ 917675 h 1682495"/>
              <a:gd name="connsiteX161" fmla="*/ 2831949 w 8882887"/>
              <a:gd name="connsiteY161" fmla="*/ 1021440 h 1682495"/>
              <a:gd name="connsiteX162" fmla="*/ 2833089 w 8882887"/>
              <a:gd name="connsiteY162" fmla="*/ 1021845 h 1682495"/>
              <a:gd name="connsiteX163" fmla="*/ 2841069 w 8882887"/>
              <a:gd name="connsiteY163" fmla="*/ 1024683 h 1682495"/>
              <a:gd name="connsiteX164" fmla="*/ 2841069 w 8882887"/>
              <a:gd name="connsiteY164" fmla="*/ 894977 h 1682495"/>
              <a:gd name="connsiteX165" fmla="*/ 2847149 w 8882887"/>
              <a:gd name="connsiteY165" fmla="*/ 846336 h 1682495"/>
              <a:gd name="connsiteX166" fmla="*/ 2904909 w 8882887"/>
              <a:gd name="connsiteY166" fmla="*/ 846336 h 1682495"/>
              <a:gd name="connsiteX167" fmla="*/ 2904909 w 8882887"/>
              <a:gd name="connsiteY167" fmla="*/ 894977 h 1682495"/>
              <a:gd name="connsiteX168" fmla="*/ 2906049 w 8882887"/>
              <a:gd name="connsiteY168" fmla="*/ 894977 h 1682495"/>
              <a:gd name="connsiteX169" fmla="*/ 2914029 w 8882887"/>
              <a:gd name="connsiteY169" fmla="*/ 894977 h 1682495"/>
              <a:gd name="connsiteX170" fmla="*/ 2914029 w 8882887"/>
              <a:gd name="connsiteY170" fmla="*/ 771755 h 1682495"/>
              <a:gd name="connsiteX171" fmla="*/ 2916690 w 8882887"/>
              <a:gd name="connsiteY171" fmla="*/ 771755 h 1682495"/>
              <a:gd name="connsiteX172" fmla="*/ 2935310 w 8882887"/>
              <a:gd name="connsiteY172" fmla="*/ 771755 h 1682495"/>
              <a:gd name="connsiteX173" fmla="*/ 2935310 w 8882887"/>
              <a:gd name="connsiteY173" fmla="*/ 768918 h 1682495"/>
              <a:gd name="connsiteX174" fmla="*/ 2935310 w 8882887"/>
              <a:gd name="connsiteY174" fmla="*/ 749057 h 1682495"/>
              <a:gd name="connsiteX175" fmla="*/ 2968751 w 8882887"/>
              <a:gd name="connsiteY175" fmla="*/ 749057 h 1682495"/>
              <a:gd name="connsiteX176" fmla="*/ 2968751 w 8882887"/>
              <a:gd name="connsiteY176" fmla="*/ 747435 h 1682495"/>
              <a:gd name="connsiteX177" fmla="*/ 2968751 w 8882887"/>
              <a:gd name="connsiteY177" fmla="*/ 736086 h 1682495"/>
              <a:gd name="connsiteX178" fmla="*/ 2971410 w 8882887"/>
              <a:gd name="connsiteY178" fmla="*/ 736086 h 1682495"/>
              <a:gd name="connsiteX179" fmla="*/ 2990031 w 8882887"/>
              <a:gd name="connsiteY179" fmla="*/ 736086 h 1682495"/>
              <a:gd name="connsiteX180" fmla="*/ 2990031 w 8882887"/>
              <a:gd name="connsiteY180" fmla="*/ 737708 h 1682495"/>
              <a:gd name="connsiteX181" fmla="*/ 2990031 w 8882887"/>
              <a:gd name="connsiteY181" fmla="*/ 749057 h 1682495"/>
              <a:gd name="connsiteX182" fmla="*/ 2991171 w 8882887"/>
              <a:gd name="connsiteY182" fmla="*/ 749057 h 1682495"/>
              <a:gd name="connsiteX183" fmla="*/ 2999151 w 8882887"/>
              <a:gd name="connsiteY183" fmla="*/ 749057 h 1682495"/>
              <a:gd name="connsiteX184" fmla="*/ 3014351 w 8882887"/>
              <a:gd name="connsiteY184" fmla="*/ 742571 h 1682495"/>
              <a:gd name="connsiteX185" fmla="*/ 3020430 w 8882887"/>
              <a:gd name="connsiteY185" fmla="*/ 747435 h 1682495"/>
              <a:gd name="connsiteX186" fmla="*/ 3020430 w 8882887"/>
              <a:gd name="connsiteY186" fmla="*/ 736086 h 1682495"/>
              <a:gd name="connsiteX187" fmla="*/ 3023850 w 8882887"/>
              <a:gd name="connsiteY187" fmla="*/ 736086 h 1682495"/>
              <a:gd name="connsiteX188" fmla="*/ 3047792 w 8882887"/>
              <a:gd name="connsiteY188" fmla="*/ 736086 h 1682495"/>
              <a:gd name="connsiteX189" fmla="*/ 3047792 w 8882887"/>
              <a:gd name="connsiteY189" fmla="*/ 737708 h 1682495"/>
              <a:gd name="connsiteX190" fmla="*/ 3047792 w 8882887"/>
              <a:gd name="connsiteY190" fmla="*/ 749057 h 1682495"/>
              <a:gd name="connsiteX191" fmla="*/ 3093392 w 8882887"/>
              <a:gd name="connsiteY191" fmla="*/ 749057 h 1682495"/>
              <a:gd name="connsiteX192" fmla="*/ 3093392 w 8882887"/>
              <a:gd name="connsiteY192" fmla="*/ 751488 h 1682495"/>
              <a:gd name="connsiteX193" fmla="*/ 3093392 w 8882887"/>
              <a:gd name="connsiteY193" fmla="*/ 768513 h 1682495"/>
              <a:gd name="connsiteX194" fmla="*/ 3132912 w 8882887"/>
              <a:gd name="connsiteY194" fmla="*/ 768513 h 1682495"/>
              <a:gd name="connsiteX195" fmla="*/ 3132912 w 8882887"/>
              <a:gd name="connsiteY195" fmla="*/ 813909 h 1682495"/>
              <a:gd name="connsiteX196" fmla="*/ 3134052 w 8882887"/>
              <a:gd name="connsiteY196" fmla="*/ 813909 h 1682495"/>
              <a:gd name="connsiteX197" fmla="*/ 3142032 w 8882887"/>
              <a:gd name="connsiteY197" fmla="*/ 813909 h 1682495"/>
              <a:gd name="connsiteX198" fmla="*/ 3142032 w 8882887"/>
              <a:gd name="connsiteY198" fmla="*/ 815531 h 1682495"/>
              <a:gd name="connsiteX199" fmla="*/ 3142032 w 8882887"/>
              <a:gd name="connsiteY199" fmla="*/ 826881 h 1682495"/>
              <a:gd name="connsiteX200" fmla="*/ 3148113 w 8882887"/>
              <a:gd name="connsiteY200" fmla="*/ 872277 h 1682495"/>
              <a:gd name="connsiteX201" fmla="*/ 3149253 w 8882887"/>
              <a:gd name="connsiteY201" fmla="*/ 872277 h 1682495"/>
              <a:gd name="connsiteX202" fmla="*/ 3157233 w 8882887"/>
              <a:gd name="connsiteY202" fmla="*/ 872277 h 1682495"/>
              <a:gd name="connsiteX203" fmla="*/ 3157233 w 8882887"/>
              <a:gd name="connsiteY203" fmla="*/ 873494 h 1682495"/>
              <a:gd name="connsiteX204" fmla="*/ 3157233 w 8882887"/>
              <a:gd name="connsiteY204" fmla="*/ 882006 h 1682495"/>
              <a:gd name="connsiteX205" fmla="*/ 3158753 w 8882887"/>
              <a:gd name="connsiteY205" fmla="*/ 882006 h 1682495"/>
              <a:gd name="connsiteX206" fmla="*/ 3169392 w 8882887"/>
              <a:gd name="connsiteY206" fmla="*/ 882006 h 1682495"/>
              <a:gd name="connsiteX207" fmla="*/ 3169392 w 8882887"/>
              <a:gd name="connsiteY207" fmla="*/ 927404 h 1682495"/>
              <a:gd name="connsiteX208" fmla="*/ 3172433 w 8882887"/>
              <a:gd name="connsiteY208" fmla="*/ 927404 h 1682495"/>
              <a:gd name="connsiteX209" fmla="*/ 3193713 w 8882887"/>
              <a:gd name="connsiteY209" fmla="*/ 927404 h 1682495"/>
              <a:gd name="connsiteX210" fmla="*/ 3193713 w 8882887"/>
              <a:gd name="connsiteY210" fmla="*/ 963072 h 1682495"/>
              <a:gd name="connsiteX211" fmla="*/ 3196754 w 8882887"/>
              <a:gd name="connsiteY211" fmla="*/ 965504 h 1682495"/>
              <a:gd name="connsiteX212" fmla="*/ 3196754 w 8882887"/>
              <a:gd name="connsiteY212" fmla="*/ 982529 h 1682495"/>
              <a:gd name="connsiteX213" fmla="*/ 3197894 w 8882887"/>
              <a:gd name="connsiteY213" fmla="*/ 982529 h 1682495"/>
              <a:gd name="connsiteX214" fmla="*/ 3205874 w 8882887"/>
              <a:gd name="connsiteY214" fmla="*/ 982529 h 1682495"/>
              <a:gd name="connsiteX215" fmla="*/ 3205874 w 8882887"/>
              <a:gd name="connsiteY215" fmla="*/ 1018197 h 1682495"/>
              <a:gd name="connsiteX216" fmla="*/ 3207773 w 8882887"/>
              <a:gd name="connsiteY216" fmla="*/ 1018197 h 1682495"/>
              <a:gd name="connsiteX217" fmla="*/ 3221073 w 8882887"/>
              <a:gd name="connsiteY217" fmla="*/ 1018197 h 1682495"/>
              <a:gd name="connsiteX218" fmla="*/ 3224114 w 8882887"/>
              <a:gd name="connsiteY218" fmla="*/ 1024278 h 1682495"/>
              <a:gd name="connsiteX219" fmla="*/ 3224114 w 8882887"/>
              <a:gd name="connsiteY219" fmla="*/ 1044140 h 1682495"/>
              <a:gd name="connsiteX220" fmla="*/ 3226394 w 8882887"/>
              <a:gd name="connsiteY220" fmla="*/ 1041302 h 1682495"/>
              <a:gd name="connsiteX221" fmla="*/ 3242354 w 8882887"/>
              <a:gd name="connsiteY221" fmla="*/ 1021440 h 1682495"/>
              <a:gd name="connsiteX222" fmla="*/ 3284915 w 8882887"/>
              <a:gd name="connsiteY222" fmla="*/ 1021440 h 1682495"/>
              <a:gd name="connsiteX223" fmla="*/ 3284915 w 8882887"/>
              <a:gd name="connsiteY223" fmla="*/ 1151147 h 1682495"/>
              <a:gd name="connsiteX224" fmla="*/ 3286055 w 8882887"/>
              <a:gd name="connsiteY224" fmla="*/ 1151147 h 1682495"/>
              <a:gd name="connsiteX225" fmla="*/ 3294035 w 8882887"/>
              <a:gd name="connsiteY225" fmla="*/ 1151147 h 1682495"/>
              <a:gd name="connsiteX226" fmla="*/ 3295175 w 8882887"/>
              <a:gd name="connsiteY226" fmla="*/ 1149120 h 1682495"/>
              <a:gd name="connsiteX227" fmla="*/ 3303155 w 8882887"/>
              <a:gd name="connsiteY227" fmla="*/ 1134933 h 1682495"/>
              <a:gd name="connsiteX228" fmla="*/ 3303155 w 8882887"/>
              <a:gd name="connsiteY228" fmla="*/ 1137771 h 1682495"/>
              <a:gd name="connsiteX229" fmla="*/ 3303155 w 8882887"/>
              <a:gd name="connsiteY229" fmla="*/ 1157633 h 1682495"/>
              <a:gd name="connsiteX230" fmla="*/ 3309234 w 8882887"/>
              <a:gd name="connsiteY230" fmla="*/ 1089537 h 1682495"/>
              <a:gd name="connsiteX231" fmla="*/ 3310374 w 8882887"/>
              <a:gd name="connsiteY231" fmla="*/ 1089537 h 1682495"/>
              <a:gd name="connsiteX232" fmla="*/ 3318354 w 8882887"/>
              <a:gd name="connsiteY232" fmla="*/ 1089537 h 1682495"/>
              <a:gd name="connsiteX233" fmla="*/ 3318354 w 8882887"/>
              <a:gd name="connsiteY233" fmla="*/ 992256 h 1682495"/>
              <a:gd name="connsiteX234" fmla="*/ 3319875 w 8882887"/>
              <a:gd name="connsiteY234" fmla="*/ 992256 h 1682495"/>
              <a:gd name="connsiteX235" fmla="*/ 3330515 w 8882887"/>
              <a:gd name="connsiteY235" fmla="*/ 992256 h 1682495"/>
              <a:gd name="connsiteX236" fmla="*/ 3348755 w 8882887"/>
              <a:gd name="connsiteY236" fmla="*/ 927404 h 1682495"/>
              <a:gd name="connsiteX237" fmla="*/ 3350655 w 8882887"/>
              <a:gd name="connsiteY237" fmla="*/ 927404 h 1682495"/>
              <a:gd name="connsiteX238" fmla="*/ 3363956 w 8882887"/>
              <a:gd name="connsiteY238" fmla="*/ 927404 h 1682495"/>
              <a:gd name="connsiteX239" fmla="*/ 3379155 w 8882887"/>
              <a:gd name="connsiteY239" fmla="*/ 992256 h 1682495"/>
              <a:gd name="connsiteX240" fmla="*/ 3380675 w 8882887"/>
              <a:gd name="connsiteY240" fmla="*/ 992256 h 1682495"/>
              <a:gd name="connsiteX241" fmla="*/ 3391316 w 8882887"/>
              <a:gd name="connsiteY241" fmla="*/ 992256 h 1682495"/>
              <a:gd name="connsiteX242" fmla="*/ 3391316 w 8882887"/>
              <a:gd name="connsiteY242" fmla="*/ 1050624 h 1682495"/>
              <a:gd name="connsiteX243" fmla="*/ 3393975 w 8882887"/>
              <a:gd name="connsiteY243" fmla="*/ 1050624 h 1682495"/>
              <a:gd name="connsiteX244" fmla="*/ 3412596 w 8882887"/>
              <a:gd name="connsiteY244" fmla="*/ 1050624 h 1682495"/>
              <a:gd name="connsiteX245" fmla="*/ 3412596 w 8882887"/>
              <a:gd name="connsiteY245" fmla="*/ 1053867 h 1682495"/>
              <a:gd name="connsiteX246" fmla="*/ 3412596 w 8882887"/>
              <a:gd name="connsiteY246" fmla="*/ 1076565 h 1682495"/>
              <a:gd name="connsiteX247" fmla="*/ 3418676 w 8882887"/>
              <a:gd name="connsiteY247" fmla="*/ 1073324 h 1682495"/>
              <a:gd name="connsiteX248" fmla="*/ 3418676 w 8882887"/>
              <a:gd name="connsiteY248" fmla="*/ 1050624 h 1682495"/>
              <a:gd name="connsiteX249" fmla="*/ 3420956 w 8882887"/>
              <a:gd name="connsiteY249" fmla="*/ 1050624 h 1682495"/>
              <a:gd name="connsiteX250" fmla="*/ 3436916 w 8882887"/>
              <a:gd name="connsiteY250" fmla="*/ 1050624 h 1682495"/>
              <a:gd name="connsiteX251" fmla="*/ 3436916 w 8882887"/>
              <a:gd name="connsiteY251" fmla="*/ 1053056 h 1682495"/>
              <a:gd name="connsiteX252" fmla="*/ 3436916 w 8882887"/>
              <a:gd name="connsiteY252" fmla="*/ 1070081 h 1682495"/>
              <a:gd name="connsiteX253" fmla="*/ 3482517 w 8882887"/>
              <a:gd name="connsiteY253" fmla="*/ 1070081 h 1682495"/>
              <a:gd name="connsiteX254" fmla="*/ 3482517 w 8882887"/>
              <a:gd name="connsiteY254" fmla="*/ 1014956 h 1682495"/>
              <a:gd name="connsiteX255" fmla="*/ 3484416 w 8882887"/>
              <a:gd name="connsiteY255" fmla="*/ 1014956 h 1682495"/>
              <a:gd name="connsiteX256" fmla="*/ 3497717 w 8882887"/>
              <a:gd name="connsiteY256" fmla="*/ 1014956 h 1682495"/>
              <a:gd name="connsiteX257" fmla="*/ 3497717 w 8882887"/>
              <a:gd name="connsiteY257" fmla="*/ 1047381 h 1682495"/>
              <a:gd name="connsiteX258" fmla="*/ 3500757 w 8882887"/>
              <a:gd name="connsiteY258" fmla="*/ 998742 h 1682495"/>
              <a:gd name="connsiteX259" fmla="*/ 3534197 w 8882887"/>
              <a:gd name="connsiteY259" fmla="*/ 998742 h 1682495"/>
              <a:gd name="connsiteX260" fmla="*/ 3534197 w 8882887"/>
              <a:gd name="connsiteY260" fmla="*/ 996309 h 1682495"/>
              <a:gd name="connsiteX261" fmla="*/ 3534197 w 8882887"/>
              <a:gd name="connsiteY261" fmla="*/ 979286 h 1682495"/>
              <a:gd name="connsiteX262" fmla="*/ 3535337 w 8882887"/>
              <a:gd name="connsiteY262" fmla="*/ 979286 h 1682495"/>
              <a:gd name="connsiteX263" fmla="*/ 3543317 w 8882887"/>
              <a:gd name="connsiteY263" fmla="*/ 979286 h 1682495"/>
              <a:gd name="connsiteX264" fmla="*/ 3543317 w 8882887"/>
              <a:gd name="connsiteY264" fmla="*/ 976449 h 1682495"/>
              <a:gd name="connsiteX265" fmla="*/ 3543317 w 8882887"/>
              <a:gd name="connsiteY265" fmla="*/ 956588 h 1682495"/>
              <a:gd name="connsiteX266" fmla="*/ 3549398 w 8882887"/>
              <a:gd name="connsiteY266" fmla="*/ 966315 h 1682495"/>
              <a:gd name="connsiteX267" fmla="*/ 3552818 w 8882887"/>
              <a:gd name="connsiteY267" fmla="*/ 966315 h 1682495"/>
              <a:gd name="connsiteX268" fmla="*/ 3576758 w 8882887"/>
              <a:gd name="connsiteY268" fmla="*/ 966315 h 1682495"/>
              <a:gd name="connsiteX269" fmla="*/ 3576758 w 8882887"/>
              <a:gd name="connsiteY269" fmla="*/ 965099 h 1682495"/>
              <a:gd name="connsiteX270" fmla="*/ 3576758 w 8882887"/>
              <a:gd name="connsiteY270" fmla="*/ 956588 h 1682495"/>
              <a:gd name="connsiteX271" fmla="*/ 3577898 w 8882887"/>
              <a:gd name="connsiteY271" fmla="*/ 956588 h 1682495"/>
              <a:gd name="connsiteX272" fmla="*/ 3585878 w 8882887"/>
              <a:gd name="connsiteY272" fmla="*/ 956588 h 1682495"/>
              <a:gd name="connsiteX273" fmla="*/ 3585878 w 8882887"/>
              <a:gd name="connsiteY273" fmla="*/ 958614 h 1682495"/>
              <a:gd name="connsiteX274" fmla="*/ 3585878 w 8882887"/>
              <a:gd name="connsiteY274" fmla="*/ 972801 h 1682495"/>
              <a:gd name="connsiteX275" fmla="*/ 3643638 w 8882887"/>
              <a:gd name="connsiteY275" fmla="*/ 972801 h 1682495"/>
              <a:gd name="connsiteX276" fmla="*/ 3643638 w 8882887"/>
              <a:gd name="connsiteY276" fmla="*/ 1180331 h 1682495"/>
              <a:gd name="connsiteX277" fmla="*/ 3645918 w 8882887"/>
              <a:gd name="connsiteY277" fmla="*/ 1180331 h 1682495"/>
              <a:gd name="connsiteX278" fmla="*/ 3661878 w 8882887"/>
              <a:gd name="connsiteY278" fmla="*/ 1180331 h 1682495"/>
              <a:gd name="connsiteX279" fmla="*/ 3661878 w 8882887"/>
              <a:gd name="connsiteY279" fmla="*/ 1160876 h 1682495"/>
              <a:gd name="connsiteX280" fmla="*/ 3667959 w 8882887"/>
              <a:gd name="connsiteY280" fmla="*/ 1160876 h 1682495"/>
              <a:gd name="connsiteX281" fmla="*/ 3667959 w 8882887"/>
              <a:gd name="connsiteY281" fmla="*/ 1180331 h 1682495"/>
              <a:gd name="connsiteX282" fmla="*/ 3713559 w 8882887"/>
              <a:gd name="connsiteY282" fmla="*/ 1180331 h 1682495"/>
              <a:gd name="connsiteX283" fmla="*/ 3713559 w 8882887"/>
              <a:gd name="connsiteY283" fmla="*/ 1134933 h 1682495"/>
              <a:gd name="connsiteX284" fmla="*/ 3731799 w 8882887"/>
              <a:gd name="connsiteY284" fmla="*/ 1134933 h 1682495"/>
              <a:gd name="connsiteX285" fmla="*/ 3750039 w 8882887"/>
              <a:gd name="connsiteY285" fmla="*/ 1131692 h 1682495"/>
              <a:gd name="connsiteX286" fmla="*/ 3756120 w 8882887"/>
              <a:gd name="connsiteY286" fmla="*/ 1134933 h 1682495"/>
              <a:gd name="connsiteX287" fmla="*/ 3771320 w 8882887"/>
              <a:gd name="connsiteY287" fmla="*/ 1134933 h 1682495"/>
              <a:gd name="connsiteX288" fmla="*/ 3771320 w 8882887"/>
              <a:gd name="connsiteY288" fmla="*/ 1180331 h 1682495"/>
              <a:gd name="connsiteX289" fmla="*/ 3783480 w 8882887"/>
              <a:gd name="connsiteY289" fmla="*/ 1180331 h 1682495"/>
              <a:gd name="connsiteX290" fmla="*/ 3783480 w 8882887"/>
              <a:gd name="connsiteY290" fmla="*/ 1206273 h 1682495"/>
              <a:gd name="connsiteX291" fmla="*/ 3797484 w 8882887"/>
              <a:gd name="connsiteY291" fmla="*/ 1207631 h 1682495"/>
              <a:gd name="connsiteX292" fmla="*/ 3816921 w 8882887"/>
              <a:gd name="connsiteY292" fmla="*/ 1207631 h 1682495"/>
              <a:gd name="connsiteX293" fmla="*/ 3816921 w 8882887"/>
              <a:gd name="connsiteY293" fmla="*/ 1183574 h 1682495"/>
              <a:gd name="connsiteX294" fmla="*/ 3918855 w 8882887"/>
              <a:gd name="connsiteY294" fmla="*/ 1183574 h 1682495"/>
              <a:gd name="connsiteX295" fmla="*/ 3918855 w 8882887"/>
              <a:gd name="connsiteY295" fmla="*/ 1055694 h 1682495"/>
              <a:gd name="connsiteX296" fmla="*/ 4026867 w 8882887"/>
              <a:gd name="connsiteY296" fmla="*/ 1055694 h 1682495"/>
              <a:gd name="connsiteX297" fmla="*/ 4026867 w 8882887"/>
              <a:gd name="connsiteY297" fmla="*/ 1173846 h 1682495"/>
              <a:gd name="connsiteX298" fmla="*/ 4029723 w 8882887"/>
              <a:gd name="connsiteY298" fmla="*/ 1173846 h 1682495"/>
              <a:gd name="connsiteX299" fmla="*/ 4031586 w 8882887"/>
              <a:gd name="connsiteY299" fmla="*/ 1207631 h 1682495"/>
              <a:gd name="connsiteX300" fmla="*/ 4046100 w 8882887"/>
              <a:gd name="connsiteY300" fmla="*/ 1207631 h 1682495"/>
              <a:gd name="connsiteX301" fmla="*/ 4047963 w 8882887"/>
              <a:gd name="connsiteY301" fmla="*/ 1173846 h 1682495"/>
              <a:gd name="connsiteX302" fmla="*/ 4057083 w 8882887"/>
              <a:gd name="connsiteY302" fmla="*/ 1173846 h 1682495"/>
              <a:gd name="connsiteX303" fmla="*/ 4058946 w 8882887"/>
              <a:gd name="connsiteY303" fmla="*/ 1207631 h 1682495"/>
              <a:gd name="connsiteX304" fmla="*/ 4134879 w 8882887"/>
              <a:gd name="connsiteY304" fmla="*/ 1207631 h 1682495"/>
              <a:gd name="connsiteX305" fmla="*/ 4134879 w 8882887"/>
              <a:gd name="connsiteY305" fmla="*/ 963089 h 1682495"/>
              <a:gd name="connsiteX306" fmla="*/ 4430870 w 8882887"/>
              <a:gd name="connsiteY306" fmla="*/ 963089 h 1682495"/>
              <a:gd name="connsiteX307" fmla="*/ 4430870 w 8882887"/>
              <a:gd name="connsiteY307" fmla="*/ 1207631 h 1682495"/>
              <a:gd name="connsiteX308" fmla="*/ 4458915 w 8882887"/>
              <a:gd name="connsiteY308" fmla="*/ 1207631 h 1682495"/>
              <a:gd name="connsiteX309" fmla="*/ 4458915 w 8882887"/>
              <a:gd name="connsiteY309" fmla="*/ 1083591 h 1682495"/>
              <a:gd name="connsiteX310" fmla="*/ 4601595 w 8882887"/>
              <a:gd name="connsiteY310" fmla="*/ 1083591 h 1682495"/>
              <a:gd name="connsiteX311" fmla="*/ 4619491 w 8882887"/>
              <a:gd name="connsiteY311" fmla="*/ 606380 h 1682495"/>
              <a:gd name="connsiteX312" fmla="*/ 4601251 w 8882887"/>
              <a:gd name="connsiteY312" fmla="*/ 573953 h 1682495"/>
              <a:gd name="connsiteX313" fmla="*/ 4592131 w 8882887"/>
              <a:gd name="connsiteY313" fmla="*/ 567467 h 1682495"/>
              <a:gd name="connsiteX314" fmla="*/ 4604291 w 8882887"/>
              <a:gd name="connsiteY314" fmla="*/ 531798 h 1682495"/>
              <a:gd name="connsiteX315" fmla="*/ 4604291 w 8882887"/>
              <a:gd name="connsiteY315" fmla="*/ 505857 h 1682495"/>
              <a:gd name="connsiteX316" fmla="*/ 4625571 w 8882887"/>
              <a:gd name="connsiteY316" fmla="*/ 505857 h 1682495"/>
              <a:gd name="connsiteX317" fmla="*/ 4625571 w 8882887"/>
              <a:gd name="connsiteY317" fmla="*/ 473430 h 1682495"/>
              <a:gd name="connsiteX318" fmla="*/ 4628611 w 8882887"/>
              <a:gd name="connsiteY318" fmla="*/ 466944 h 1682495"/>
              <a:gd name="connsiteX319" fmla="*/ 4628611 w 8882887"/>
              <a:gd name="connsiteY319" fmla="*/ 350208 h 1682495"/>
              <a:gd name="connsiteX320" fmla="*/ 4625571 w 8882887"/>
              <a:gd name="connsiteY320" fmla="*/ 340481 h 1682495"/>
              <a:gd name="connsiteX321" fmla="*/ 4634691 w 8882887"/>
              <a:gd name="connsiteY321" fmla="*/ 330752 h 1682495"/>
              <a:gd name="connsiteX322" fmla="*/ 4634691 w 8882887"/>
              <a:gd name="connsiteY322" fmla="*/ 243200 h 1682495"/>
              <a:gd name="connsiteX323" fmla="*/ 4637731 w 8882887"/>
              <a:gd name="connsiteY323" fmla="*/ 236715 h 1682495"/>
              <a:gd name="connsiteX324" fmla="*/ 4637731 w 8882887"/>
              <a:gd name="connsiteY324" fmla="*/ 152406 h 1682495"/>
              <a:gd name="connsiteX325" fmla="*/ 4640771 w 8882887"/>
              <a:gd name="connsiteY325" fmla="*/ 123222 h 1682495"/>
              <a:gd name="connsiteX326" fmla="*/ 4646851 w 8882887"/>
              <a:gd name="connsiteY326" fmla="*/ 149163 h 1682495"/>
              <a:gd name="connsiteX327" fmla="*/ 4649891 w 8882887"/>
              <a:gd name="connsiteY327" fmla="*/ 236715 h 1682495"/>
              <a:gd name="connsiteX328" fmla="*/ 4652931 w 8882887"/>
              <a:gd name="connsiteY328" fmla="*/ 330752 h 1682495"/>
              <a:gd name="connsiteX329" fmla="*/ 4662051 w 8882887"/>
              <a:gd name="connsiteY329" fmla="*/ 340481 h 1682495"/>
              <a:gd name="connsiteX330" fmla="*/ 4659011 w 8882887"/>
              <a:gd name="connsiteY330" fmla="*/ 350208 h 1682495"/>
              <a:gd name="connsiteX331" fmla="*/ 4659011 w 8882887"/>
              <a:gd name="connsiteY331" fmla="*/ 466944 h 1682495"/>
              <a:gd name="connsiteX332" fmla="*/ 4662051 w 8882887"/>
              <a:gd name="connsiteY332" fmla="*/ 473430 h 1682495"/>
              <a:gd name="connsiteX333" fmla="*/ 4662051 w 8882887"/>
              <a:gd name="connsiteY333" fmla="*/ 505857 h 1682495"/>
              <a:gd name="connsiteX334" fmla="*/ 4683331 w 8882887"/>
              <a:gd name="connsiteY334" fmla="*/ 505857 h 1682495"/>
              <a:gd name="connsiteX335" fmla="*/ 4683331 w 8882887"/>
              <a:gd name="connsiteY335" fmla="*/ 531798 h 1682495"/>
              <a:gd name="connsiteX336" fmla="*/ 4695493 w 8882887"/>
              <a:gd name="connsiteY336" fmla="*/ 567467 h 1682495"/>
              <a:gd name="connsiteX337" fmla="*/ 4686373 w 8882887"/>
              <a:gd name="connsiteY337" fmla="*/ 573953 h 1682495"/>
              <a:gd name="connsiteX338" fmla="*/ 4668131 w 8882887"/>
              <a:gd name="connsiteY338" fmla="*/ 606380 h 1682495"/>
              <a:gd name="connsiteX339" fmla="*/ 4680291 w 8882887"/>
              <a:gd name="connsiteY339" fmla="*/ 985772 h 1682495"/>
              <a:gd name="connsiteX340" fmla="*/ 4777573 w 8882887"/>
              <a:gd name="connsiteY340" fmla="*/ 985772 h 1682495"/>
              <a:gd name="connsiteX341" fmla="*/ 4777573 w 8882887"/>
              <a:gd name="connsiteY341" fmla="*/ 1099265 h 1682495"/>
              <a:gd name="connsiteX342" fmla="*/ 4789733 w 8882887"/>
              <a:gd name="connsiteY342" fmla="*/ 1099265 h 1682495"/>
              <a:gd name="connsiteX343" fmla="*/ 4792773 w 8882887"/>
              <a:gd name="connsiteY343" fmla="*/ 1089537 h 1682495"/>
              <a:gd name="connsiteX344" fmla="*/ 4801893 w 8882887"/>
              <a:gd name="connsiteY344" fmla="*/ 1089537 h 1682495"/>
              <a:gd name="connsiteX345" fmla="*/ 4804935 w 8882887"/>
              <a:gd name="connsiteY345" fmla="*/ 1102508 h 1682495"/>
              <a:gd name="connsiteX346" fmla="*/ 4823175 w 8882887"/>
              <a:gd name="connsiteY346" fmla="*/ 1102508 h 1682495"/>
              <a:gd name="connsiteX347" fmla="*/ 4823175 w 8882887"/>
              <a:gd name="connsiteY347" fmla="*/ 1092779 h 1682495"/>
              <a:gd name="connsiteX348" fmla="*/ 4856613 w 8882887"/>
              <a:gd name="connsiteY348" fmla="*/ 1092779 h 1682495"/>
              <a:gd name="connsiteX349" fmla="*/ 4856613 w 8882887"/>
              <a:gd name="connsiteY349" fmla="*/ 1102508 h 1682495"/>
              <a:gd name="connsiteX350" fmla="*/ 4887015 w 8882887"/>
              <a:gd name="connsiteY350" fmla="*/ 1102508 h 1682495"/>
              <a:gd name="connsiteX351" fmla="*/ 4887015 w 8882887"/>
              <a:gd name="connsiteY351" fmla="*/ 1170603 h 1682495"/>
              <a:gd name="connsiteX352" fmla="*/ 4908295 w 8882887"/>
              <a:gd name="connsiteY352" fmla="*/ 1170603 h 1682495"/>
              <a:gd name="connsiteX353" fmla="*/ 4908295 w 8882887"/>
              <a:gd name="connsiteY353" fmla="*/ 1151147 h 1682495"/>
              <a:gd name="connsiteX354" fmla="*/ 4932615 w 8882887"/>
              <a:gd name="connsiteY354" fmla="*/ 1151147 h 1682495"/>
              <a:gd name="connsiteX355" fmla="*/ 4932615 w 8882887"/>
              <a:gd name="connsiteY355" fmla="*/ 882006 h 1682495"/>
              <a:gd name="connsiteX356" fmla="*/ 4941735 w 8882887"/>
              <a:gd name="connsiteY356" fmla="*/ 872277 h 1682495"/>
              <a:gd name="connsiteX357" fmla="*/ 5051177 w 8882887"/>
              <a:gd name="connsiteY357" fmla="*/ 872277 h 1682495"/>
              <a:gd name="connsiteX358" fmla="*/ 5051177 w 8882887"/>
              <a:gd name="connsiteY358" fmla="*/ 885249 h 1682495"/>
              <a:gd name="connsiteX359" fmla="*/ 5066377 w 8882887"/>
              <a:gd name="connsiteY359" fmla="*/ 885249 h 1682495"/>
              <a:gd name="connsiteX360" fmla="*/ 5066377 w 8882887"/>
              <a:gd name="connsiteY360" fmla="*/ 1057110 h 1682495"/>
              <a:gd name="connsiteX361" fmla="*/ 5099817 w 8882887"/>
              <a:gd name="connsiteY361" fmla="*/ 1057110 h 1682495"/>
              <a:gd name="connsiteX362" fmla="*/ 5099817 w 8882887"/>
              <a:gd name="connsiteY362" fmla="*/ 956588 h 1682495"/>
              <a:gd name="connsiteX363" fmla="*/ 5139339 w 8882887"/>
              <a:gd name="connsiteY363" fmla="*/ 956588 h 1682495"/>
              <a:gd name="connsiteX364" fmla="*/ 5145417 w 8882887"/>
              <a:gd name="connsiteY364" fmla="*/ 950102 h 1682495"/>
              <a:gd name="connsiteX365" fmla="*/ 5157579 w 8882887"/>
              <a:gd name="connsiteY365" fmla="*/ 950102 h 1682495"/>
              <a:gd name="connsiteX366" fmla="*/ 5163657 w 8882887"/>
              <a:gd name="connsiteY366" fmla="*/ 956588 h 1682495"/>
              <a:gd name="connsiteX367" fmla="*/ 5197099 w 8882887"/>
              <a:gd name="connsiteY367" fmla="*/ 956588 h 1682495"/>
              <a:gd name="connsiteX368" fmla="*/ 5197099 w 8882887"/>
              <a:gd name="connsiteY368" fmla="*/ 781484 h 1682495"/>
              <a:gd name="connsiteX369" fmla="*/ 5282219 w 8882887"/>
              <a:gd name="connsiteY369" fmla="*/ 765270 h 1682495"/>
              <a:gd name="connsiteX370" fmla="*/ 5282219 w 8882887"/>
              <a:gd name="connsiteY370" fmla="*/ 766892 h 1682495"/>
              <a:gd name="connsiteX371" fmla="*/ 5282219 w 8882887"/>
              <a:gd name="connsiteY371" fmla="*/ 778241 h 1682495"/>
              <a:gd name="connsiteX372" fmla="*/ 5321739 w 8882887"/>
              <a:gd name="connsiteY372" fmla="*/ 778241 h 1682495"/>
              <a:gd name="connsiteX373" fmla="*/ 5321739 w 8882887"/>
              <a:gd name="connsiteY373" fmla="*/ 1160876 h 1682495"/>
              <a:gd name="connsiteX374" fmla="*/ 5355181 w 8882887"/>
              <a:gd name="connsiteY374" fmla="*/ 1160876 h 1682495"/>
              <a:gd name="connsiteX375" fmla="*/ 5355181 w 8882887"/>
              <a:gd name="connsiteY375" fmla="*/ 1154390 h 1682495"/>
              <a:gd name="connsiteX376" fmla="*/ 5373421 w 8882887"/>
              <a:gd name="connsiteY376" fmla="*/ 1154390 h 1682495"/>
              <a:gd name="connsiteX377" fmla="*/ 5373421 w 8882887"/>
              <a:gd name="connsiteY377" fmla="*/ 1160876 h 1682495"/>
              <a:gd name="connsiteX378" fmla="*/ 5409901 w 8882887"/>
              <a:gd name="connsiteY378" fmla="*/ 1160876 h 1682495"/>
              <a:gd name="connsiteX379" fmla="*/ 5409901 w 8882887"/>
              <a:gd name="connsiteY379" fmla="*/ 1141419 h 1682495"/>
              <a:gd name="connsiteX380" fmla="*/ 5452461 w 8882887"/>
              <a:gd name="connsiteY380" fmla="*/ 1141419 h 1682495"/>
              <a:gd name="connsiteX381" fmla="*/ 5470701 w 8882887"/>
              <a:gd name="connsiteY381" fmla="*/ 1134933 h 1682495"/>
              <a:gd name="connsiteX382" fmla="*/ 5501103 w 8882887"/>
              <a:gd name="connsiteY382" fmla="*/ 1141419 h 1682495"/>
              <a:gd name="connsiteX383" fmla="*/ 5501103 w 8882887"/>
              <a:gd name="connsiteY383" fmla="*/ 1115478 h 1682495"/>
              <a:gd name="connsiteX384" fmla="*/ 5513263 w 8882887"/>
              <a:gd name="connsiteY384" fmla="*/ 1115478 h 1682495"/>
              <a:gd name="connsiteX385" fmla="*/ 5513263 w 8882887"/>
              <a:gd name="connsiteY385" fmla="*/ 1096022 h 1682495"/>
              <a:gd name="connsiteX386" fmla="*/ 5598383 w 8882887"/>
              <a:gd name="connsiteY386" fmla="*/ 1096022 h 1682495"/>
              <a:gd name="connsiteX387" fmla="*/ 5598383 w 8882887"/>
              <a:gd name="connsiteY387" fmla="*/ 1050624 h 1682495"/>
              <a:gd name="connsiteX388" fmla="*/ 5625743 w 8882887"/>
              <a:gd name="connsiteY388" fmla="*/ 1050624 h 1682495"/>
              <a:gd name="connsiteX389" fmla="*/ 5625743 w 8882887"/>
              <a:gd name="connsiteY389" fmla="*/ 1040897 h 1682495"/>
              <a:gd name="connsiteX390" fmla="*/ 5643983 w 8882887"/>
              <a:gd name="connsiteY390" fmla="*/ 1040897 h 1682495"/>
              <a:gd name="connsiteX391" fmla="*/ 5643983 w 8882887"/>
              <a:gd name="connsiteY391" fmla="*/ 1050624 h 1682495"/>
              <a:gd name="connsiteX392" fmla="*/ 5668303 w 8882887"/>
              <a:gd name="connsiteY392" fmla="*/ 1050624 h 1682495"/>
              <a:gd name="connsiteX393" fmla="*/ 5668303 w 8882887"/>
              <a:gd name="connsiteY393" fmla="*/ 1125206 h 1682495"/>
              <a:gd name="connsiteX394" fmla="*/ 5716945 w 8882887"/>
              <a:gd name="connsiteY394" fmla="*/ 1125206 h 1682495"/>
              <a:gd name="connsiteX395" fmla="*/ 5716945 w 8882887"/>
              <a:gd name="connsiteY395" fmla="*/ 1086294 h 1682495"/>
              <a:gd name="connsiteX396" fmla="*/ 5774705 w 8882887"/>
              <a:gd name="connsiteY396" fmla="*/ 1086294 h 1682495"/>
              <a:gd name="connsiteX397" fmla="*/ 5774705 w 8882887"/>
              <a:gd name="connsiteY397" fmla="*/ 1040897 h 1682495"/>
              <a:gd name="connsiteX398" fmla="*/ 5847667 w 8882887"/>
              <a:gd name="connsiteY398" fmla="*/ 1040897 h 1682495"/>
              <a:gd name="connsiteX399" fmla="*/ 5847667 w 8882887"/>
              <a:gd name="connsiteY399" fmla="*/ 1207631 h 1682495"/>
              <a:gd name="connsiteX400" fmla="*/ 5847667 w 8882887"/>
              <a:gd name="connsiteY400" fmla="*/ 1228299 h 1682495"/>
              <a:gd name="connsiteX401" fmla="*/ 5946479 w 8882887"/>
              <a:gd name="connsiteY401" fmla="*/ 1228299 h 1682495"/>
              <a:gd name="connsiteX402" fmla="*/ 5946479 w 8882887"/>
              <a:gd name="connsiteY402" fmla="*/ 1386957 h 1682495"/>
              <a:gd name="connsiteX403" fmla="*/ 5946479 w 8882887"/>
              <a:gd name="connsiteY403" fmla="*/ 1421828 h 1682495"/>
              <a:gd name="connsiteX404" fmla="*/ 5968919 w 8882887"/>
              <a:gd name="connsiteY404" fmla="*/ 1421828 h 1682495"/>
              <a:gd name="connsiteX405" fmla="*/ 5968919 w 8882887"/>
              <a:gd name="connsiteY405" fmla="*/ 1420085 h 1682495"/>
              <a:gd name="connsiteX406" fmla="*/ 5968919 w 8882887"/>
              <a:gd name="connsiteY406" fmla="*/ 1407881 h 1682495"/>
              <a:gd name="connsiteX407" fmla="*/ 6035789 w 8882887"/>
              <a:gd name="connsiteY407" fmla="*/ 1407881 h 1682495"/>
              <a:gd name="connsiteX408" fmla="*/ 6035789 w 8882887"/>
              <a:gd name="connsiteY408" fmla="*/ 1439262 h 1682495"/>
              <a:gd name="connsiteX409" fmla="*/ 6039131 w 8882887"/>
              <a:gd name="connsiteY409" fmla="*/ 1441007 h 1682495"/>
              <a:gd name="connsiteX410" fmla="*/ 6062537 w 8882887"/>
              <a:gd name="connsiteY410" fmla="*/ 1453211 h 1682495"/>
              <a:gd name="connsiteX411" fmla="*/ 6062537 w 8882887"/>
              <a:gd name="connsiteY411" fmla="*/ 1498541 h 1682495"/>
              <a:gd name="connsiteX412" fmla="*/ 6064627 w 8882887"/>
              <a:gd name="connsiteY412" fmla="*/ 1499414 h 1682495"/>
              <a:gd name="connsiteX413" fmla="*/ 6079255 w 8882887"/>
              <a:gd name="connsiteY413" fmla="*/ 1505516 h 1682495"/>
              <a:gd name="connsiteX414" fmla="*/ 6079255 w 8882887"/>
              <a:gd name="connsiteY414" fmla="*/ 1503773 h 1682495"/>
              <a:gd name="connsiteX415" fmla="*/ 6079255 w 8882887"/>
              <a:gd name="connsiteY415" fmla="*/ 1491567 h 1682495"/>
              <a:gd name="connsiteX416" fmla="*/ 6080927 w 8882887"/>
              <a:gd name="connsiteY416" fmla="*/ 1491567 h 1682495"/>
              <a:gd name="connsiteX417" fmla="*/ 6092629 w 8882887"/>
              <a:gd name="connsiteY417" fmla="*/ 1491567 h 1682495"/>
              <a:gd name="connsiteX418" fmla="*/ 6092629 w 8882887"/>
              <a:gd name="connsiteY418" fmla="*/ 1490259 h 1682495"/>
              <a:gd name="connsiteX419" fmla="*/ 6092629 w 8882887"/>
              <a:gd name="connsiteY419" fmla="*/ 1481106 h 1682495"/>
              <a:gd name="connsiteX420" fmla="*/ 6090957 w 8882887"/>
              <a:gd name="connsiteY420" fmla="*/ 1481106 h 1682495"/>
              <a:gd name="connsiteX421" fmla="*/ 6079255 w 8882887"/>
              <a:gd name="connsiteY421" fmla="*/ 1481106 h 1682495"/>
              <a:gd name="connsiteX422" fmla="*/ 6079255 w 8882887"/>
              <a:gd name="connsiteY422" fmla="*/ 1479363 h 1682495"/>
              <a:gd name="connsiteX423" fmla="*/ 6079255 w 8882887"/>
              <a:gd name="connsiteY423" fmla="*/ 1467159 h 1682495"/>
              <a:gd name="connsiteX424" fmla="*/ 6080927 w 8882887"/>
              <a:gd name="connsiteY424" fmla="*/ 1467159 h 1682495"/>
              <a:gd name="connsiteX425" fmla="*/ 6092629 w 8882887"/>
              <a:gd name="connsiteY425" fmla="*/ 1467159 h 1682495"/>
              <a:gd name="connsiteX426" fmla="*/ 6092629 w 8882887"/>
              <a:gd name="connsiteY426" fmla="*/ 1465415 h 1682495"/>
              <a:gd name="connsiteX427" fmla="*/ 6092629 w 8882887"/>
              <a:gd name="connsiteY427" fmla="*/ 1453211 h 1682495"/>
              <a:gd name="connsiteX428" fmla="*/ 6090957 w 8882887"/>
              <a:gd name="connsiteY428" fmla="*/ 1453211 h 1682495"/>
              <a:gd name="connsiteX429" fmla="*/ 6079255 w 8882887"/>
              <a:gd name="connsiteY429" fmla="*/ 1453211 h 1682495"/>
              <a:gd name="connsiteX430" fmla="*/ 6079255 w 8882887"/>
              <a:gd name="connsiteY430" fmla="*/ 1451468 h 1682495"/>
              <a:gd name="connsiteX431" fmla="*/ 6079255 w 8882887"/>
              <a:gd name="connsiteY431" fmla="*/ 1439262 h 1682495"/>
              <a:gd name="connsiteX432" fmla="*/ 6080927 w 8882887"/>
              <a:gd name="connsiteY432" fmla="*/ 1439262 h 1682495"/>
              <a:gd name="connsiteX433" fmla="*/ 6092629 w 8882887"/>
              <a:gd name="connsiteY433" fmla="*/ 1439262 h 1682495"/>
              <a:gd name="connsiteX434" fmla="*/ 6092629 w 8882887"/>
              <a:gd name="connsiteY434" fmla="*/ 1437956 h 1682495"/>
              <a:gd name="connsiteX435" fmla="*/ 6092629 w 8882887"/>
              <a:gd name="connsiteY435" fmla="*/ 1428803 h 1682495"/>
              <a:gd name="connsiteX436" fmla="*/ 6090957 w 8882887"/>
              <a:gd name="connsiteY436" fmla="*/ 1428803 h 1682495"/>
              <a:gd name="connsiteX437" fmla="*/ 6079255 w 8882887"/>
              <a:gd name="connsiteY437" fmla="*/ 1428803 h 1682495"/>
              <a:gd name="connsiteX438" fmla="*/ 6079255 w 8882887"/>
              <a:gd name="connsiteY438" fmla="*/ 1427058 h 1682495"/>
              <a:gd name="connsiteX439" fmla="*/ 6079255 w 8882887"/>
              <a:gd name="connsiteY439" fmla="*/ 1414854 h 1682495"/>
              <a:gd name="connsiteX440" fmla="*/ 6080927 w 8882887"/>
              <a:gd name="connsiteY440" fmla="*/ 1414854 h 1682495"/>
              <a:gd name="connsiteX441" fmla="*/ 6092629 w 8882887"/>
              <a:gd name="connsiteY441" fmla="*/ 1414854 h 1682495"/>
              <a:gd name="connsiteX442" fmla="*/ 6092629 w 8882887"/>
              <a:gd name="connsiteY442" fmla="*/ 1413111 h 1682495"/>
              <a:gd name="connsiteX443" fmla="*/ 6092629 w 8882887"/>
              <a:gd name="connsiteY443" fmla="*/ 1400906 h 1682495"/>
              <a:gd name="connsiteX444" fmla="*/ 6090957 w 8882887"/>
              <a:gd name="connsiteY444" fmla="*/ 1400906 h 1682495"/>
              <a:gd name="connsiteX445" fmla="*/ 6079255 w 8882887"/>
              <a:gd name="connsiteY445" fmla="*/ 1400906 h 1682495"/>
              <a:gd name="connsiteX446" fmla="*/ 6079255 w 8882887"/>
              <a:gd name="connsiteY446" fmla="*/ 1399599 h 1682495"/>
              <a:gd name="connsiteX447" fmla="*/ 6079255 w 8882887"/>
              <a:gd name="connsiteY447" fmla="*/ 1390445 h 1682495"/>
              <a:gd name="connsiteX448" fmla="*/ 6080927 w 8882887"/>
              <a:gd name="connsiteY448" fmla="*/ 1390445 h 1682495"/>
              <a:gd name="connsiteX449" fmla="*/ 6092629 w 8882887"/>
              <a:gd name="connsiteY449" fmla="*/ 1390445 h 1682495"/>
              <a:gd name="connsiteX450" fmla="*/ 6092629 w 8882887"/>
              <a:gd name="connsiteY450" fmla="*/ 1388702 h 1682495"/>
              <a:gd name="connsiteX451" fmla="*/ 6092629 w 8882887"/>
              <a:gd name="connsiteY451" fmla="*/ 1376498 h 1682495"/>
              <a:gd name="connsiteX452" fmla="*/ 6090957 w 8882887"/>
              <a:gd name="connsiteY452" fmla="*/ 1376498 h 1682495"/>
              <a:gd name="connsiteX453" fmla="*/ 6079255 w 8882887"/>
              <a:gd name="connsiteY453" fmla="*/ 1376498 h 1682495"/>
              <a:gd name="connsiteX454" fmla="*/ 6079255 w 8882887"/>
              <a:gd name="connsiteY454" fmla="*/ 1374755 h 1682495"/>
              <a:gd name="connsiteX455" fmla="*/ 6079255 w 8882887"/>
              <a:gd name="connsiteY455" fmla="*/ 1362549 h 1682495"/>
              <a:gd name="connsiteX456" fmla="*/ 6080927 w 8882887"/>
              <a:gd name="connsiteY456" fmla="*/ 1362549 h 1682495"/>
              <a:gd name="connsiteX457" fmla="*/ 6092629 w 8882887"/>
              <a:gd name="connsiteY457" fmla="*/ 1362549 h 1682495"/>
              <a:gd name="connsiteX458" fmla="*/ 6092629 w 8882887"/>
              <a:gd name="connsiteY458" fmla="*/ 1360806 h 1682495"/>
              <a:gd name="connsiteX459" fmla="*/ 6092629 w 8882887"/>
              <a:gd name="connsiteY459" fmla="*/ 1348602 h 1682495"/>
              <a:gd name="connsiteX460" fmla="*/ 6090957 w 8882887"/>
              <a:gd name="connsiteY460" fmla="*/ 1348602 h 1682495"/>
              <a:gd name="connsiteX461" fmla="*/ 6079255 w 8882887"/>
              <a:gd name="connsiteY461" fmla="*/ 1348602 h 1682495"/>
              <a:gd name="connsiteX462" fmla="*/ 6079255 w 8882887"/>
              <a:gd name="connsiteY462" fmla="*/ 1347294 h 1682495"/>
              <a:gd name="connsiteX463" fmla="*/ 6079255 w 8882887"/>
              <a:gd name="connsiteY463" fmla="*/ 1338141 h 1682495"/>
              <a:gd name="connsiteX464" fmla="*/ 6080927 w 8882887"/>
              <a:gd name="connsiteY464" fmla="*/ 1338141 h 1682495"/>
              <a:gd name="connsiteX465" fmla="*/ 6092629 w 8882887"/>
              <a:gd name="connsiteY465" fmla="*/ 1338141 h 1682495"/>
              <a:gd name="connsiteX466" fmla="*/ 6092629 w 8882887"/>
              <a:gd name="connsiteY466" fmla="*/ 1336397 h 1682495"/>
              <a:gd name="connsiteX467" fmla="*/ 6092629 w 8882887"/>
              <a:gd name="connsiteY467" fmla="*/ 1324193 h 1682495"/>
              <a:gd name="connsiteX468" fmla="*/ 6090957 w 8882887"/>
              <a:gd name="connsiteY468" fmla="*/ 1324193 h 1682495"/>
              <a:gd name="connsiteX469" fmla="*/ 6079255 w 8882887"/>
              <a:gd name="connsiteY469" fmla="*/ 1324193 h 1682495"/>
              <a:gd name="connsiteX470" fmla="*/ 6079255 w 8882887"/>
              <a:gd name="connsiteY470" fmla="*/ 1322450 h 1682495"/>
              <a:gd name="connsiteX471" fmla="*/ 6079255 w 8882887"/>
              <a:gd name="connsiteY471" fmla="*/ 1310244 h 1682495"/>
              <a:gd name="connsiteX472" fmla="*/ 6080927 w 8882887"/>
              <a:gd name="connsiteY472" fmla="*/ 1310244 h 1682495"/>
              <a:gd name="connsiteX473" fmla="*/ 6092629 w 8882887"/>
              <a:gd name="connsiteY473" fmla="*/ 1310244 h 1682495"/>
              <a:gd name="connsiteX474" fmla="*/ 6092629 w 8882887"/>
              <a:gd name="connsiteY474" fmla="*/ 1308938 h 1682495"/>
              <a:gd name="connsiteX475" fmla="*/ 6092629 w 8882887"/>
              <a:gd name="connsiteY475" fmla="*/ 1299785 h 1682495"/>
              <a:gd name="connsiteX476" fmla="*/ 6090957 w 8882887"/>
              <a:gd name="connsiteY476" fmla="*/ 1299785 h 1682495"/>
              <a:gd name="connsiteX477" fmla="*/ 6079255 w 8882887"/>
              <a:gd name="connsiteY477" fmla="*/ 1299785 h 1682495"/>
              <a:gd name="connsiteX478" fmla="*/ 6079255 w 8882887"/>
              <a:gd name="connsiteY478" fmla="*/ 1298040 h 1682495"/>
              <a:gd name="connsiteX479" fmla="*/ 6079255 w 8882887"/>
              <a:gd name="connsiteY479" fmla="*/ 1285836 h 1682495"/>
              <a:gd name="connsiteX480" fmla="*/ 6080927 w 8882887"/>
              <a:gd name="connsiteY480" fmla="*/ 1285836 h 1682495"/>
              <a:gd name="connsiteX481" fmla="*/ 6092629 w 8882887"/>
              <a:gd name="connsiteY481" fmla="*/ 1285836 h 1682495"/>
              <a:gd name="connsiteX482" fmla="*/ 6092629 w 8882887"/>
              <a:gd name="connsiteY482" fmla="*/ 1284093 h 1682495"/>
              <a:gd name="connsiteX483" fmla="*/ 6092629 w 8882887"/>
              <a:gd name="connsiteY483" fmla="*/ 1271888 h 1682495"/>
              <a:gd name="connsiteX484" fmla="*/ 6090957 w 8882887"/>
              <a:gd name="connsiteY484" fmla="*/ 1271888 h 1682495"/>
              <a:gd name="connsiteX485" fmla="*/ 6079255 w 8882887"/>
              <a:gd name="connsiteY485" fmla="*/ 1271888 h 1682495"/>
              <a:gd name="connsiteX486" fmla="*/ 6079255 w 8882887"/>
              <a:gd name="connsiteY486" fmla="*/ 1270145 h 1682495"/>
              <a:gd name="connsiteX487" fmla="*/ 6079255 w 8882887"/>
              <a:gd name="connsiteY487" fmla="*/ 1257941 h 1682495"/>
              <a:gd name="connsiteX488" fmla="*/ 6080927 w 8882887"/>
              <a:gd name="connsiteY488" fmla="*/ 1257941 h 1682495"/>
              <a:gd name="connsiteX489" fmla="*/ 6092629 w 8882887"/>
              <a:gd name="connsiteY489" fmla="*/ 1257941 h 1682495"/>
              <a:gd name="connsiteX490" fmla="*/ 6092629 w 8882887"/>
              <a:gd name="connsiteY490" fmla="*/ 1256633 h 1682495"/>
              <a:gd name="connsiteX491" fmla="*/ 6092629 w 8882887"/>
              <a:gd name="connsiteY491" fmla="*/ 1247480 h 1682495"/>
              <a:gd name="connsiteX492" fmla="*/ 6090957 w 8882887"/>
              <a:gd name="connsiteY492" fmla="*/ 1247480 h 1682495"/>
              <a:gd name="connsiteX493" fmla="*/ 6079255 w 8882887"/>
              <a:gd name="connsiteY493" fmla="*/ 1247480 h 1682495"/>
              <a:gd name="connsiteX494" fmla="*/ 6079255 w 8882887"/>
              <a:gd name="connsiteY494" fmla="*/ 1245737 h 1682495"/>
              <a:gd name="connsiteX495" fmla="*/ 6079255 w 8882887"/>
              <a:gd name="connsiteY495" fmla="*/ 1233531 h 1682495"/>
              <a:gd name="connsiteX496" fmla="*/ 6080927 w 8882887"/>
              <a:gd name="connsiteY496" fmla="*/ 1233531 h 1682495"/>
              <a:gd name="connsiteX497" fmla="*/ 6092629 w 8882887"/>
              <a:gd name="connsiteY497" fmla="*/ 1233531 h 1682495"/>
              <a:gd name="connsiteX498" fmla="*/ 6092629 w 8882887"/>
              <a:gd name="connsiteY498" fmla="*/ 1231788 h 1682495"/>
              <a:gd name="connsiteX499" fmla="*/ 6092629 w 8882887"/>
              <a:gd name="connsiteY499" fmla="*/ 1219584 h 1682495"/>
              <a:gd name="connsiteX500" fmla="*/ 6090957 w 8882887"/>
              <a:gd name="connsiteY500" fmla="*/ 1219584 h 1682495"/>
              <a:gd name="connsiteX501" fmla="*/ 6079255 w 8882887"/>
              <a:gd name="connsiteY501" fmla="*/ 1219584 h 1682495"/>
              <a:gd name="connsiteX502" fmla="*/ 6079255 w 8882887"/>
              <a:gd name="connsiteY502" fmla="*/ 1217840 h 1682495"/>
              <a:gd name="connsiteX503" fmla="*/ 6079255 w 8882887"/>
              <a:gd name="connsiteY503" fmla="*/ 1205636 h 1682495"/>
              <a:gd name="connsiteX504" fmla="*/ 6080927 w 8882887"/>
              <a:gd name="connsiteY504" fmla="*/ 1205636 h 1682495"/>
              <a:gd name="connsiteX505" fmla="*/ 6092629 w 8882887"/>
              <a:gd name="connsiteY505" fmla="*/ 1205636 h 1682495"/>
              <a:gd name="connsiteX506" fmla="*/ 6092629 w 8882887"/>
              <a:gd name="connsiteY506" fmla="*/ 1204328 h 1682495"/>
              <a:gd name="connsiteX507" fmla="*/ 6092629 w 8882887"/>
              <a:gd name="connsiteY507" fmla="*/ 1195175 h 1682495"/>
              <a:gd name="connsiteX508" fmla="*/ 6090957 w 8882887"/>
              <a:gd name="connsiteY508" fmla="*/ 1195175 h 1682495"/>
              <a:gd name="connsiteX509" fmla="*/ 6079255 w 8882887"/>
              <a:gd name="connsiteY509" fmla="*/ 1195175 h 1682495"/>
              <a:gd name="connsiteX510" fmla="*/ 6079255 w 8882887"/>
              <a:gd name="connsiteY510" fmla="*/ 1193432 h 1682495"/>
              <a:gd name="connsiteX511" fmla="*/ 6079255 w 8882887"/>
              <a:gd name="connsiteY511" fmla="*/ 1181226 h 1682495"/>
              <a:gd name="connsiteX512" fmla="*/ 6080927 w 8882887"/>
              <a:gd name="connsiteY512" fmla="*/ 1181226 h 1682495"/>
              <a:gd name="connsiteX513" fmla="*/ 6092629 w 8882887"/>
              <a:gd name="connsiteY513" fmla="*/ 1181226 h 1682495"/>
              <a:gd name="connsiteX514" fmla="*/ 6090957 w 8882887"/>
              <a:gd name="connsiteY514" fmla="*/ 1178612 h 1682495"/>
              <a:gd name="connsiteX515" fmla="*/ 6079255 w 8882887"/>
              <a:gd name="connsiteY515" fmla="*/ 1160306 h 1682495"/>
              <a:gd name="connsiteX516" fmla="*/ 6079255 w 8882887"/>
              <a:gd name="connsiteY516" fmla="*/ 1104513 h 1682495"/>
              <a:gd name="connsiteX517" fmla="*/ 6303271 w 8882887"/>
              <a:gd name="connsiteY517" fmla="*/ 1104513 h 1682495"/>
              <a:gd name="connsiteX518" fmla="*/ 6323331 w 8882887"/>
              <a:gd name="connsiteY518" fmla="*/ 1135896 h 1682495"/>
              <a:gd name="connsiteX519" fmla="*/ 6323331 w 8882887"/>
              <a:gd name="connsiteY519" fmla="*/ 1205636 h 1682495"/>
              <a:gd name="connsiteX520" fmla="*/ 6321659 w 8882887"/>
              <a:gd name="connsiteY520" fmla="*/ 1205636 h 1682495"/>
              <a:gd name="connsiteX521" fmla="*/ 6309957 w 8882887"/>
              <a:gd name="connsiteY521" fmla="*/ 1205636 h 1682495"/>
              <a:gd name="connsiteX522" fmla="*/ 6309957 w 8882887"/>
              <a:gd name="connsiteY522" fmla="*/ 1207379 h 1682495"/>
              <a:gd name="connsiteX523" fmla="*/ 6309957 w 8882887"/>
              <a:gd name="connsiteY523" fmla="*/ 1219584 h 1682495"/>
              <a:gd name="connsiteX524" fmla="*/ 6311629 w 8882887"/>
              <a:gd name="connsiteY524" fmla="*/ 1219584 h 1682495"/>
              <a:gd name="connsiteX525" fmla="*/ 6323331 w 8882887"/>
              <a:gd name="connsiteY525" fmla="*/ 1219584 h 1682495"/>
              <a:gd name="connsiteX526" fmla="*/ 6323331 w 8882887"/>
              <a:gd name="connsiteY526" fmla="*/ 1221327 h 1682495"/>
              <a:gd name="connsiteX527" fmla="*/ 6323331 w 8882887"/>
              <a:gd name="connsiteY527" fmla="*/ 1233531 h 1682495"/>
              <a:gd name="connsiteX528" fmla="*/ 6321659 w 8882887"/>
              <a:gd name="connsiteY528" fmla="*/ 1233531 h 1682495"/>
              <a:gd name="connsiteX529" fmla="*/ 6309957 w 8882887"/>
              <a:gd name="connsiteY529" fmla="*/ 1233531 h 1682495"/>
              <a:gd name="connsiteX530" fmla="*/ 6309957 w 8882887"/>
              <a:gd name="connsiteY530" fmla="*/ 1235274 h 1682495"/>
              <a:gd name="connsiteX531" fmla="*/ 6309957 w 8882887"/>
              <a:gd name="connsiteY531" fmla="*/ 1247480 h 1682495"/>
              <a:gd name="connsiteX532" fmla="*/ 6311629 w 8882887"/>
              <a:gd name="connsiteY532" fmla="*/ 1247480 h 1682495"/>
              <a:gd name="connsiteX533" fmla="*/ 6323331 w 8882887"/>
              <a:gd name="connsiteY533" fmla="*/ 1247480 h 1682495"/>
              <a:gd name="connsiteX534" fmla="*/ 6323331 w 8882887"/>
              <a:gd name="connsiteY534" fmla="*/ 1248788 h 1682495"/>
              <a:gd name="connsiteX535" fmla="*/ 6323331 w 8882887"/>
              <a:gd name="connsiteY535" fmla="*/ 1257941 h 1682495"/>
              <a:gd name="connsiteX536" fmla="*/ 6321659 w 8882887"/>
              <a:gd name="connsiteY536" fmla="*/ 1257941 h 1682495"/>
              <a:gd name="connsiteX537" fmla="*/ 6309957 w 8882887"/>
              <a:gd name="connsiteY537" fmla="*/ 1257941 h 1682495"/>
              <a:gd name="connsiteX538" fmla="*/ 6309957 w 8882887"/>
              <a:gd name="connsiteY538" fmla="*/ 1259684 h 1682495"/>
              <a:gd name="connsiteX539" fmla="*/ 6309957 w 8882887"/>
              <a:gd name="connsiteY539" fmla="*/ 1271888 h 1682495"/>
              <a:gd name="connsiteX540" fmla="*/ 6311629 w 8882887"/>
              <a:gd name="connsiteY540" fmla="*/ 1271888 h 1682495"/>
              <a:gd name="connsiteX541" fmla="*/ 6323331 w 8882887"/>
              <a:gd name="connsiteY541" fmla="*/ 1271888 h 1682495"/>
              <a:gd name="connsiteX542" fmla="*/ 6323331 w 8882887"/>
              <a:gd name="connsiteY542" fmla="*/ 1273632 h 1682495"/>
              <a:gd name="connsiteX543" fmla="*/ 6323331 w 8882887"/>
              <a:gd name="connsiteY543" fmla="*/ 1285836 h 1682495"/>
              <a:gd name="connsiteX544" fmla="*/ 6321659 w 8882887"/>
              <a:gd name="connsiteY544" fmla="*/ 1285836 h 1682495"/>
              <a:gd name="connsiteX545" fmla="*/ 6309957 w 8882887"/>
              <a:gd name="connsiteY545" fmla="*/ 1285836 h 1682495"/>
              <a:gd name="connsiteX546" fmla="*/ 6309957 w 8882887"/>
              <a:gd name="connsiteY546" fmla="*/ 1287579 h 1682495"/>
              <a:gd name="connsiteX547" fmla="*/ 6309957 w 8882887"/>
              <a:gd name="connsiteY547" fmla="*/ 1299785 h 1682495"/>
              <a:gd name="connsiteX548" fmla="*/ 6311629 w 8882887"/>
              <a:gd name="connsiteY548" fmla="*/ 1299785 h 1682495"/>
              <a:gd name="connsiteX549" fmla="*/ 6323331 w 8882887"/>
              <a:gd name="connsiteY549" fmla="*/ 1299785 h 1682495"/>
              <a:gd name="connsiteX550" fmla="*/ 6323331 w 8882887"/>
              <a:gd name="connsiteY550" fmla="*/ 1301091 h 1682495"/>
              <a:gd name="connsiteX551" fmla="*/ 6323331 w 8882887"/>
              <a:gd name="connsiteY551" fmla="*/ 1310244 h 1682495"/>
              <a:gd name="connsiteX552" fmla="*/ 6321659 w 8882887"/>
              <a:gd name="connsiteY552" fmla="*/ 1310244 h 1682495"/>
              <a:gd name="connsiteX553" fmla="*/ 6309957 w 8882887"/>
              <a:gd name="connsiteY553" fmla="*/ 1310244 h 1682495"/>
              <a:gd name="connsiteX554" fmla="*/ 6309957 w 8882887"/>
              <a:gd name="connsiteY554" fmla="*/ 1311989 h 1682495"/>
              <a:gd name="connsiteX555" fmla="*/ 6309957 w 8882887"/>
              <a:gd name="connsiteY555" fmla="*/ 1324193 h 1682495"/>
              <a:gd name="connsiteX556" fmla="*/ 6311629 w 8882887"/>
              <a:gd name="connsiteY556" fmla="*/ 1324193 h 1682495"/>
              <a:gd name="connsiteX557" fmla="*/ 6323331 w 8882887"/>
              <a:gd name="connsiteY557" fmla="*/ 1324193 h 1682495"/>
              <a:gd name="connsiteX558" fmla="*/ 6323331 w 8882887"/>
              <a:gd name="connsiteY558" fmla="*/ 1325936 h 1682495"/>
              <a:gd name="connsiteX559" fmla="*/ 6323331 w 8882887"/>
              <a:gd name="connsiteY559" fmla="*/ 1338141 h 1682495"/>
              <a:gd name="connsiteX560" fmla="*/ 6321659 w 8882887"/>
              <a:gd name="connsiteY560" fmla="*/ 1338141 h 1682495"/>
              <a:gd name="connsiteX561" fmla="*/ 6309957 w 8882887"/>
              <a:gd name="connsiteY561" fmla="*/ 1338141 h 1682495"/>
              <a:gd name="connsiteX562" fmla="*/ 6309957 w 8882887"/>
              <a:gd name="connsiteY562" fmla="*/ 1339448 h 1682495"/>
              <a:gd name="connsiteX563" fmla="*/ 6309957 w 8882887"/>
              <a:gd name="connsiteY563" fmla="*/ 1348602 h 1682495"/>
              <a:gd name="connsiteX564" fmla="*/ 6311629 w 8882887"/>
              <a:gd name="connsiteY564" fmla="*/ 1348602 h 1682495"/>
              <a:gd name="connsiteX565" fmla="*/ 6323331 w 8882887"/>
              <a:gd name="connsiteY565" fmla="*/ 1348602 h 1682495"/>
              <a:gd name="connsiteX566" fmla="*/ 6323331 w 8882887"/>
              <a:gd name="connsiteY566" fmla="*/ 1350345 h 1682495"/>
              <a:gd name="connsiteX567" fmla="*/ 6323331 w 8882887"/>
              <a:gd name="connsiteY567" fmla="*/ 1362549 h 1682495"/>
              <a:gd name="connsiteX568" fmla="*/ 6321659 w 8882887"/>
              <a:gd name="connsiteY568" fmla="*/ 1362549 h 1682495"/>
              <a:gd name="connsiteX569" fmla="*/ 6309957 w 8882887"/>
              <a:gd name="connsiteY569" fmla="*/ 1362549 h 1682495"/>
              <a:gd name="connsiteX570" fmla="*/ 6309957 w 8882887"/>
              <a:gd name="connsiteY570" fmla="*/ 1364292 h 1682495"/>
              <a:gd name="connsiteX571" fmla="*/ 6309957 w 8882887"/>
              <a:gd name="connsiteY571" fmla="*/ 1376498 h 1682495"/>
              <a:gd name="connsiteX572" fmla="*/ 6311629 w 8882887"/>
              <a:gd name="connsiteY572" fmla="*/ 1376498 h 1682495"/>
              <a:gd name="connsiteX573" fmla="*/ 6323331 w 8882887"/>
              <a:gd name="connsiteY573" fmla="*/ 1376498 h 1682495"/>
              <a:gd name="connsiteX574" fmla="*/ 6323331 w 8882887"/>
              <a:gd name="connsiteY574" fmla="*/ 1378241 h 1682495"/>
              <a:gd name="connsiteX575" fmla="*/ 6323331 w 8882887"/>
              <a:gd name="connsiteY575" fmla="*/ 1390445 h 1682495"/>
              <a:gd name="connsiteX576" fmla="*/ 6321659 w 8882887"/>
              <a:gd name="connsiteY576" fmla="*/ 1390445 h 1682495"/>
              <a:gd name="connsiteX577" fmla="*/ 6309957 w 8882887"/>
              <a:gd name="connsiteY577" fmla="*/ 1390445 h 1682495"/>
              <a:gd name="connsiteX578" fmla="*/ 6309957 w 8882887"/>
              <a:gd name="connsiteY578" fmla="*/ 1391753 h 1682495"/>
              <a:gd name="connsiteX579" fmla="*/ 6309957 w 8882887"/>
              <a:gd name="connsiteY579" fmla="*/ 1400906 h 1682495"/>
              <a:gd name="connsiteX580" fmla="*/ 6311629 w 8882887"/>
              <a:gd name="connsiteY580" fmla="*/ 1400906 h 1682495"/>
              <a:gd name="connsiteX581" fmla="*/ 6323331 w 8882887"/>
              <a:gd name="connsiteY581" fmla="*/ 1400906 h 1682495"/>
              <a:gd name="connsiteX582" fmla="*/ 6323331 w 8882887"/>
              <a:gd name="connsiteY582" fmla="*/ 1402650 h 1682495"/>
              <a:gd name="connsiteX583" fmla="*/ 6323331 w 8882887"/>
              <a:gd name="connsiteY583" fmla="*/ 1414854 h 1682495"/>
              <a:gd name="connsiteX584" fmla="*/ 6321659 w 8882887"/>
              <a:gd name="connsiteY584" fmla="*/ 1414854 h 1682495"/>
              <a:gd name="connsiteX585" fmla="*/ 6309957 w 8882887"/>
              <a:gd name="connsiteY585" fmla="*/ 1414854 h 1682495"/>
              <a:gd name="connsiteX586" fmla="*/ 6309957 w 8882887"/>
              <a:gd name="connsiteY586" fmla="*/ 1416597 h 1682495"/>
              <a:gd name="connsiteX587" fmla="*/ 6309957 w 8882887"/>
              <a:gd name="connsiteY587" fmla="*/ 1428803 h 1682495"/>
              <a:gd name="connsiteX588" fmla="*/ 6311629 w 8882887"/>
              <a:gd name="connsiteY588" fmla="*/ 1428803 h 1682495"/>
              <a:gd name="connsiteX589" fmla="*/ 6323331 w 8882887"/>
              <a:gd name="connsiteY589" fmla="*/ 1428803 h 1682495"/>
              <a:gd name="connsiteX590" fmla="*/ 6323331 w 8882887"/>
              <a:gd name="connsiteY590" fmla="*/ 1430109 h 1682495"/>
              <a:gd name="connsiteX591" fmla="*/ 6323331 w 8882887"/>
              <a:gd name="connsiteY591" fmla="*/ 1439262 h 1682495"/>
              <a:gd name="connsiteX592" fmla="*/ 6321659 w 8882887"/>
              <a:gd name="connsiteY592" fmla="*/ 1439262 h 1682495"/>
              <a:gd name="connsiteX593" fmla="*/ 6309957 w 8882887"/>
              <a:gd name="connsiteY593" fmla="*/ 1439262 h 1682495"/>
              <a:gd name="connsiteX594" fmla="*/ 6309957 w 8882887"/>
              <a:gd name="connsiteY594" fmla="*/ 1441007 h 1682495"/>
              <a:gd name="connsiteX595" fmla="*/ 6309957 w 8882887"/>
              <a:gd name="connsiteY595" fmla="*/ 1453211 h 1682495"/>
              <a:gd name="connsiteX596" fmla="*/ 6311629 w 8882887"/>
              <a:gd name="connsiteY596" fmla="*/ 1453211 h 1682495"/>
              <a:gd name="connsiteX597" fmla="*/ 6323331 w 8882887"/>
              <a:gd name="connsiteY597" fmla="*/ 1453211 h 1682495"/>
              <a:gd name="connsiteX598" fmla="*/ 6323331 w 8882887"/>
              <a:gd name="connsiteY598" fmla="*/ 1454954 h 1682495"/>
              <a:gd name="connsiteX599" fmla="*/ 6323331 w 8882887"/>
              <a:gd name="connsiteY599" fmla="*/ 1467159 h 1682495"/>
              <a:gd name="connsiteX600" fmla="*/ 6321659 w 8882887"/>
              <a:gd name="connsiteY600" fmla="*/ 1467159 h 1682495"/>
              <a:gd name="connsiteX601" fmla="*/ 6309957 w 8882887"/>
              <a:gd name="connsiteY601" fmla="*/ 1467159 h 1682495"/>
              <a:gd name="connsiteX602" fmla="*/ 6309957 w 8882887"/>
              <a:gd name="connsiteY602" fmla="*/ 1468902 h 1682495"/>
              <a:gd name="connsiteX603" fmla="*/ 6309957 w 8882887"/>
              <a:gd name="connsiteY603" fmla="*/ 1481106 h 1682495"/>
              <a:gd name="connsiteX604" fmla="*/ 6311629 w 8882887"/>
              <a:gd name="connsiteY604" fmla="*/ 1481106 h 1682495"/>
              <a:gd name="connsiteX605" fmla="*/ 6323331 w 8882887"/>
              <a:gd name="connsiteY605" fmla="*/ 1481106 h 1682495"/>
              <a:gd name="connsiteX606" fmla="*/ 6323331 w 8882887"/>
              <a:gd name="connsiteY606" fmla="*/ 1482414 h 1682495"/>
              <a:gd name="connsiteX607" fmla="*/ 6323331 w 8882887"/>
              <a:gd name="connsiteY607" fmla="*/ 1491567 h 1682495"/>
              <a:gd name="connsiteX608" fmla="*/ 6321659 w 8882887"/>
              <a:gd name="connsiteY608" fmla="*/ 1491567 h 1682495"/>
              <a:gd name="connsiteX609" fmla="*/ 6309957 w 8882887"/>
              <a:gd name="connsiteY609" fmla="*/ 1491567 h 1682495"/>
              <a:gd name="connsiteX610" fmla="*/ 6309957 w 8882887"/>
              <a:gd name="connsiteY610" fmla="*/ 1493310 h 1682495"/>
              <a:gd name="connsiteX611" fmla="*/ 6309957 w 8882887"/>
              <a:gd name="connsiteY611" fmla="*/ 1505516 h 1682495"/>
              <a:gd name="connsiteX612" fmla="*/ 6346735 w 8882887"/>
              <a:gd name="connsiteY612" fmla="*/ 1536899 h 1682495"/>
              <a:gd name="connsiteX613" fmla="*/ 6345065 w 8882887"/>
              <a:gd name="connsiteY613" fmla="*/ 1543872 h 1682495"/>
              <a:gd name="connsiteX614" fmla="*/ 6333361 w 8882887"/>
              <a:gd name="connsiteY614" fmla="*/ 1543872 h 1682495"/>
              <a:gd name="connsiteX615" fmla="*/ 6333361 w 8882887"/>
              <a:gd name="connsiteY615" fmla="*/ 1582229 h 1682495"/>
              <a:gd name="connsiteX616" fmla="*/ 6335035 w 8882887"/>
              <a:gd name="connsiteY616" fmla="*/ 1582229 h 1682495"/>
              <a:gd name="connsiteX617" fmla="*/ 6346735 w 8882887"/>
              <a:gd name="connsiteY617" fmla="*/ 1582229 h 1682495"/>
              <a:gd name="connsiteX618" fmla="*/ 6346735 w 8882887"/>
              <a:gd name="connsiteY618" fmla="*/ 1580049 h 1682495"/>
              <a:gd name="connsiteX619" fmla="*/ 6346735 w 8882887"/>
              <a:gd name="connsiteY619" fmla="*/ 1564794 h 1682495"/>
              <a:gd name="connsiteX620" fmla="*/ 6348407 w 8882887"/>
              <a:gd name="connsiteY620" fmla="*/ 1563923 h 1682495"/>
              <a:gd name="connsiteX621" fmla="*/ 6360109 w 8882887"/>
              <a:gd name="connsiteY621" fmla="*/ 1557821 h 1682495"/>
              <a:gd name="connsiteX622" fmla="*/ 6363035 w 8882887"/>
              <a:gd name="connsiteY622" fmla="*/ 1557821 h 1682495"/>
              <a:gd name="connsiteX623" fmla="*/ 6383515 w 8882887"/>
              <a:gd name="connsiteY623" fmla="*/ 1557821 h 1682495"/>
              <a:gd name="connsiteX624" fmla="*/ 6383515 w 8882887"/>
              <a:gd name="connsiteY624" fmla="*/ 1559564 h 1682495"/>
              <a:gd name="connsiteX625" fmla="*/ 6383515 w 8882887"/>
              <a:gd name="connsiteY625" fmla="*/ 1571768 h 1682495"/>
              <a:gd name="connsiteX626" fmla="*/ 6386023 w 8882887"/>
              <a:gd name="connsiteY626" fmla="*/ 1571768 h 1682495"/>
              <a:gd name="connsiteX627" fmla="*/ 6403577 w 8882887"/>
              <a:gd name="connsiteY627" fmla="*/ 1571768 h 1682495"/>
              <a:gd name="connsiteX628" fmla="*/ 6405247 w 8882887"/>
              <a:gd name="connsiteY628" fmla="*/ 1578741 h 1682495"/>
              <a:gd name="connsiteX629" fmla="*/ 6416951 w 8882887"/>
              <a:gd name="connsiteY629" fmla="*/ 1578741 h 1682495"/>
              <a:gd name="connsiteX630" fmla="*/ 6453729 w 8882887"/>
              <a:gd name="connsiteY630" fmla="*/ 1627559 h 1682495"/>
              <a:gd name="connsiteX631" fmla="*/ 6453729 w 8882887"/>
              <a:gd name="connsiteY631" fmla="*/ 1679864 h 1682495"/>
              <a:gd name="connsiteX632" fmla="*/ 6455399 w 8882887"/>
              <a:gd name="connsiteY632" fmla="*/ 1679864 h 1682495"/>
              <a:gd name="connsiteX633" fmla="*/ 6467103 w 8882887"/>
              <a:gd name="connsiteY633" fmla="*/ 1679864 h 1682495"/>
              <a:gd name="connsiteX634" fmla="*/ 6467103 w 8882887"/>
              <a:gd name="connsiteY634" fmla="*/ 1676813 h 1682495"/>
              <a:gd name="connsiteX635" fmla="*/ 6467103 w 8882887"/>
              <a:gd name="connsiteY635" fmla="*/ 1655456 h 1682495"/>
              <a:gd name="connsiteX636" fmla="*/ 6468357 w 8882887"/>
              <a:gd name="connsiteY636" fmla="*/ 1655456 h 1682495"/>
              <a:gd name="connsiteX637" fmla="*/ 6477133 w 8882887"/>
              <a:gd name="connsiteY637" fmla="*/ 1655456 h 1682495"/>
              <a:gd name="connsiteX638" fmla="*/ 6477133 w 8882887"/>
              <a:gd name="connsiteY638" fmla="*/ 1657199 h 1682495"/>
              <a:gd name="connsiteX639" fmla="*/ 6477133 w 8882887"/>
              <a:gd name="connsiteY639" fmla="*/ 1669403 h 1682495"/>
              <a:gd name="connsiteX640" fmla="*/ 6490507 w 8882887"/>
              <a:gd name="connsiteY640" fmla="*/ 1596177 h 1682495"/>
              <a:gd name="connsiteX641" fmla="*/ 6547347 w 8882887"/>
              <a:gd name="connsiteY641" fmla="*/ 1596177 h 1682495"/>
              <a:gd name="connsiteX642" fmla="*/ 6547347 w 8882887"/>
              <a:gd name="connsiteY642" fmla="*/ 1484594 h 1682495"/>
              <a:gd name="connsiteX643" fmla="*/ 6600843 w 8882887"/>
              <a:gd name="connsiteY643" fmla="*/ 1484594 h 1682495"/>
              <a:gd name="connsiteX644" fmla="*/ 6600843 w 8882887"/>
              <a:gd name="connsiteY644" fmla="*/ 1483286 h 1682495"/>
              <a:gd name="connsiteX645" fmla="*/ 6600843 w 8882887"/>
              <a:gd name="connsiteY645" fmla="*/ 1474133 h 1682495"/>
              <a:gd name="connsiteX646" fmla="*/ 6634279 w 8882887"/>
              <a:gd name="connsiteY646" fmla="*/ 1474133 h 1682495"/>
              <a:gd name="connsiteX647" fmla="*/ 6634279 w 8882887"/>
              <a:gd name="connsiteY647" fmla="*/ 1414854 h 1682495"/>
              <a:gd name="connsiteX648" fmla="*/ 6627591 w 8882887"/>
              <a:gd name="connsiteY648" fmla="*/ 1412238 h 1682495"/>
              <a:gd name="connsiteX649" fmla="*/ 6627591 w 8882887"/>
              <a:gd name="connsiteY649" fmla="*/ 1393932 h 1682495"/>
              <a:gd name="connsiteX650" fmla="*/ 6634279 w 8882887"/>
              <a:gd name="connsiteY650" fmla="*/ 1397420 h 1682495"/>
              <a:gd name="connsiteX651" fmla="*/ 6640967 w 8882887"/>
              <a:gd name="connsiteY651" fmla="*/ 1362549 h 1682495"/>
              <a:gd name="connsiteX652" fmla="*/ 6647653 w 8882887"/>
              <a:gd name="connsiteY652" fmla="*/ 1397420 h 1682495"/>
              <a:gd name="connsiteX653" fmla="*/ 6651415 w 8882887"/>
              <a:gd name="connsiteY653" fmla="*/ 1392624 h 1682495"/>
              <a:gd name="connsiteX654" fmla="*/ 6654341 w 8882887"/>
              <a:gd name="connsiteY654" fmla="*/ 1383471 h 1682495"/>
              <a:gd name="connsiteX655" fmla="*/ 6655175 w 8882887"/>
              <a:gd name="connsiteY655" fmla="*/ 1381728 h 1682495"/>
              <a:gd name="connsiteX656" fmla="*/ 6661027 w 8882887"/>
              <a:gd name="connsiteY656" fmla="*/ 1369523 h 1682495"/>
              <a:gd name="connsiteX657" fmla="*/ 6661863 w 8882887"/>
              <a:gd name="connsiteY657" fmla="*/ 1367780 h 1682495"/>
              <a:gd name="connsiteX658" fmla="*/ 6667715 w 8882887"/>
              <a:gd name="connsiteY658" fmla="*/ 1355576 h 1682495"/>
              <a:gd name="connsiteX659" fmla="*/ 6669803 w 8882887"/>
              <a:gd name="connsiteY659" fmla="*/ 1354268 h 1682495"/>
              <a:gd name="connsiteX660" fmla="*/ 6684431 w 8882887"/>
              <a:gd name="connsiteY660" fmla="*/ 1345115 h 1682495"/>
              <a:gd name="connsiteX661" fmla="*/ 6686939 w 8882887"/>
              <a:gd name="connsiteY661" fmla="*/ 1343372 h 1682495"/>
              <a:gd name="connsiteX662" fmla="*/ 6704493 w 8882887"/>
              <a:gd name="connsiteY662" fmla="*/ 1331166 h 1682495"/>
              <a:gd name="connsiteX663" fmla="*/ 6705747 w 8882887"/>
              <a:gd name="connsiteY663" fmla="*/ 1329423 h 1682495"/>
              <a:gd name="connsiteX664" fmla="*/ 6714523 w 8882887"/>
              <a:gd name="connsiteY664" fmla="*/ 1317219 h 1682495"/>
              <a:gd name="connsiteX665" fmla="*/ 6715359 w 8882887"/>
              <a:gd name="connsiteY665" fmla="*/ 1314168 h 1682495"/>
              <a:gd name="connsiteX666" fmla="*/ 6721211 w 8882887"/>
              <a:gd name="connsiteY666" fmla="*/ 1292810 h 1682495"/>
              <a:gd name="connsiteX667" fmla="*/ 6722047 w 8882887"/>
              <a:gd name="connsiteY667" fmla="*/ 1295861 h 1682495"/>
              <a:gd name="connsiteX668" fmla="*/ 6727897 w 8882887"/>
              <a:gd name="connsiteY668" fmla="*/ 1317219 h 1682495"/>
              <a:gd name="connsiteX669" fmla="*/ 6728733 w 8882887"/>
              <a:gd name="connsiteY669" fmla="*/ 1318526 h 1682495"/>
              <a:gd name="connsiteX670" fmla="*/ 6734585 w 8882887"/>
              <a:gd name="connsiteY670" fmla="*/ 1327680 h 1682495"/>
              <a:gd name="connsiteX671" fmla="*/ 6736675 w 8882887"/>
              <a:gd name="connsiteY671" fmla="*/ 1329423 h 1682495"/>
              <a:gd name="connsiteX672" fmla="*/ 6751303 w 8882887"/>
              <a:gd name="connsiteY672" fmla="*/ 1341627 h 1682495"/>
              <a:gd name="connsiteX673" fmla="*/ 6752975 w 8882887"/>
              <a:gd name="connsiteY673" fmla="*/ 1343372 h 1682495"/>
              <a:gd name="connsiteX674" fmla="*/ 6764675 w 8882887"/>
              <a:gd name="connsiteY674" fmla="*/ 1355576 h 1682495"/>
              <a:gd name="connsiteX675" fmla="*/ 6766349 w 8882887"/>
              <a:gd name="connsiteY675" fmla="*/ 1357319 h 1682495"/>
              <a:gd name="connsiteX676" fmla="*/ 6778051 w 8882887"/>
              <a:gd name="connsiteY676" fmla="*/ 1369523 h 1682495"/>
              <a:gd name="connsiteX677" fmla="*/ 6778469 w 8882887"/>
              <a:gd name="connsiteY677" fmla="*/ 1371267 h 1682495"/>
              <a:gd name="connsiteX678" fmla="*/ 6781393 w 8882887"/>
              <a:gd name="connsiteY678" fmla="*/ 1383471 h 1682495"/>
              <a:gd name="connsiteX679" fmla="*/ 6781811 w 8882887"/>
              <a:gd name="connsiteY679" fmla="*/ 1385214 h 1682495"/>
              <a:gd name="connsiteX680" fmla="*/ 6784737 w 8882887"/>
              <a:gd name="connsiteY680" fmla="*/ 1397420 h 1682495"/>
              <a:gd name="connsiteX681" fmla="*/ 6794767 w 8882887"/>
              <a:gd name="connsiteY681" fmla="*/ 1362549 h 1682495"/>
              <a:gd name="connsiteX682" fmla="*/ 6801455 w 8882887"/>
              <a:gd name="connsiteY682" fmla="*/ 1397420 h 1682495"/>
              <a:gd name="connsiteX683" fmla="*/ 6808141 w 8882887"/>
              <a:gd name="connsiteY683" fmla="*/ 1400034 h 1682495"/>
              <a:gd name="connsiteX684" fmla="*/ 6808141 w 8882887"/>
              <a:gd name="connsiteY684" fmla="*/ 1418342 h 1682495"/>
              <a:gd name="connsiteX685" fmla="*/ 6801455 w 8882887"/>
              <a:gd name="connsiteY685" fmla="*/ 1467159 h 1682495"/>
              <a:gd name="connsiteX686" fmla="*/ 6803127 w 8882887"/>
              <a:gd name="connsiteY686" fmla="*/ 1467159 h 1682495"/>
              <a:gd name="connsiteX687" fmla="*/ 6814829 w 8882887"/>
              <a:gd name="connsiteY687" fmla="*/ 1467159 h 1682495"/>
              <a:gd name="connsiteX688" fmla="*/ 6816083 w 8882887"/>
              <a:gd name="connsiteY688" fmla="*/ 1474133 h 1682495"/>
              <a:gd name="connsiteX689" fmla="*/ 6824859 w 8882887"/>
              <a:gd name="connsiteY689" fmla="*/ 1474133 h 1682495"/>
              <a:gd name="connsiteX690" fmla="*/ 6824859 w 8882887"/>
              <a:gd name="connsiteY690" fmla="*/ 1472390 h 1682495"/>
              <a:gd name="connsiteX691" fmla="*/ 6824859 w 8882887"/>
              <a:gd name="connsiteY691" fmla="*/ 1460184 h 1682495"/>
              <a:gd name="connsiteX692" fmla="*/ 6828203 w 8882887"/>
              <a:gd name="connsiteY692" fmla="*/ 1460184 h 1682495"/>
              <a:gd name="connsiteX693" fmla="*/ 6851607 w 8882887"/>
              <a:gd name="connsiteY693" fmla="*/ 1460184 h 1682495"/>
              <a:gd name="connsiteX694" fmla="*/ 6851607 w 8882887"/>
              <a:gd name="connsiteY694" fmla="*/ 1457133 h 1682495"/>
              <a:gd name="connsiteX695" fmla="*/ 6851607 w 8882887"/>
              <a:gd name="connsiteY695" fmla="*/ 1435776 h 1682495"/>
              <a:gd name="connsiteX696" fmla="*/ 6908447 w 8882887"/>
              <a:gd name="connsiteY696" fmla="*/ 1435776 h 1682495"/>
              <a:gd name="connsiteX697" fmla="*/ 6908447 w 8882887"/>
              <a:gd name="connsiteY697" fmla="*/ 1437956 h 1682495"/>
              <a:gd name="connsiteX698" fmla="*/ 6908447 w 8882887"/>
              <a:gd name="connsiteY698" fmla="*/ 1453211 h 1682495"/>
              <a:gd name="connsiteX699" fmla="*/ 6938539 w 8882887"/>
              <a:gd name="connsiteY699" fmla="*/ 1453211 h 1682495"/>
              <a:gd name="connsiteX700" fmla="*/ 6938539 w 8882887"/>
              <a:gd name="connsiteY700" fmla="*/ 1456698 h 1682495"/>
              <a:gd name="connsiteX701" fmla="*/ 6938539 w 8882887"/>
              <a:gd name="connsiteY701" fmla="*/ 1481106 h 1682495"/>
              <a:gd name="connsiteX702" fmla="*/ 6931853 w 8882887"/>
              <a:gd name="connsiteY702" fmla="*/ 1482414 h 1682495"/>
              <a:gd name="connsiteX703" fmla="*/ 6931853 w 8882887"/>
              <a:gd name="connsiteY703" fmla="*/ 1491567 h 1682495"/>
              <a:gd name="connsiteX704" fmla="*/ 6938539 w 8882887"/>
              <a:gd name="connsiteY704" fmla="*/ 1494183 h 1682495"/>
              <a:gd name="connsiteX705" fmla="*/ 6938539 w 8882887"/>
              <a:gd name="connsiteY705" fmla="*/ 1512489 h 1682495"/>
              <a:gd name="connsiteX706" fmla="*/ 6931853 w 8882887"/>
              <a:gd name="connsiteY706" fmla="*/ 1519463 h 1682495"/>
              <a:gd name="connsiteX707" fmla="*/ 6931853 w 8882887"/>
              <a:gd name="connsiteY707" fmla="*/ 1603151 h 1682495"/>
              <a:gd name="connsiteX708" fmla="*/ 6934777 w 8882887"/>
              <a:gd name="connsiteY708" fmla="*/ 1603151 h 1682495"/>
              <a:gd name="connsiteX709" fmla="*/ 6955257 w 8882887"/>
              <a:gd name="connsiteY709" fmla="*/ 1603151 h 1682495"/>
              <a:gd name="connsiteX710" fmla="*/ 6957763 w 8882887"/>
              <a:gd name="connsiteY710" fmla="*/ 1610124 h 1682495"/>
              <a:gd name="connsiteX711" fmla="*/ 6975319 w 8882887"/>
              <a:gd name="connsiteY711" fmla="*/ 1610124 h 1682495"/>
              <a:gd name="connsiteX712" fmla="*/ 6975319 w 8882887"/>
              <a:gd name="connsiteY712" fmla="*/ 1613175 h 1682495"/>
              <a:gd name="connsiteX713" fmla="*/ 6975319 w 8882887"/>
              <a:gd name="connsiteY713" fmla="*/ 1634534 h 1682495"/>
              <a:gd name="connsiteX714" fmla="*/ 6977827 w 8882887"/>
              <a:gd name="connsiteY714" fmla="*/ 1634534 h 1682495"/>
              <a:gd name="connsiteX715" fmla="*/ 6995379 w 8882887"/>
              <a:gd name="connsiteY715" fmla="*/ 1634534 h 1682495"/>
              <a:gd name="connsiteX716" fmla="*/ 6995379 w 8882887"/>
              <a:gd name="connsiteY716" fmla="*/ 1631483 h 1682495"/>
              <a:gd name="connsiteX717" fmla="*/ 6995379 w 8882887"/>
              <a:gd name="connsiteY717" fmla="*/ 1610124 h 1682495"/>
              <a:gd name="connsiteX718" fmla="*/ 6998303 w 8882887"/>
              <a:gd name="connsiteY718" fmla="*/ 1608381 h 1682495"/>
              <a:gd name="connsiteX719" fmla="*/ 7018783 w 8882887"/>
              <a:gd name="connsiteY719" fmla="*/ 1596177 h 1682495"/>
              <a:gd name="connsiteX720" fmla="*/ 7018783 w 8882887"/>
              <a:gd name="connsiteY720" fmla="*/ 1564794 h 1682495"/>
              <a:gd name="connsiteX721" fmla="*/ 7012097 w 8882887"/>
              <a:gd name="connsiteY721" fmla="*/ 1529924 h 1682495"/>
              <a:gd name="connsiteX722" fmla="*/ 7013767 w 8882887"/>
              <a:gd name="connsiteY722" fmla="*/ 1529924 h 1682495"/>
              <a:gd name="connsiteX723" fmla="*/ 7025471 w 8882887"/>
              <a:gd name="connsiteY723" fmla="*/ 1529924 h 1682495"/>
              <a:gd name="connsiteX724" fmla="*/ 7055563 w 8882887"/>
              <a:gd name="connsiteY724" fmla="*/ 1526438 h 1682495"/>
              <a:gd name="connsiteX725" fmla="*/ 7055563 w 8882887"/>
              <a:gd name="connsiteY725" fmla="*/ 1524693 h 1682495"/>
              <a:gd name="connsiteX726" fmla="*/ 7055563 w 8882887"/>
              <a:gd name="connsiteY726" fmla="*/ 1512489 h 1682495"/>
              <a:gd name="connsiteX727" fmla="*/ 7058071 w 8882887"/>
              <a:gd name="connsiteY727" fmla="*/ 1512489 h 1682495"/>
              <a:gd name="connsiteX728" fmla="*/ 7075623 w 8882887"/>
              <a:gd name="connsiteY728" fmla="*/ 1512489 h 1682495"/>
              <a:gd name="connsiteX729" fmla="*/ 7075623 w 8882887"/>
              <a:gd name="connsiteY729" fmla="*/ 1338141 h 1682495"/>
              <a:gd name="connsiteX730" fmla="*/ 7077295 w 8882887"/>
              <a:gd name="connsiteY730" fmla="*/ 1338141 h 1682495"/>
              <a:gd name="connsiteX731" fmla="*/ 7088997 w 8882887"/>
              <a:gd name="connsiteY731" fmla="*/ 1338141 h 1682495"/>
              <a:gd name="connsiteX732" fmla="*/ 7088997 w 8882887"/>
              <a:gd name="connsiteY732" fmla="*/ 1334654 h 1682495"/>
              <a:gd name="connsiteX733" fmla="*/ 7088997 w 8882887"/>
              <a:gd name="connsiteY733" fmla="*/ 1310244 h 1682495"/>
              <a:gd name="connsiteX734" fmla="*/ 7092341 w 8882887"/>
              <a:gd name="connsiteY734" fmla="*/ 1240505 h 1682495"/>
              <a:gd name="connsiteX735" fmla="*/ 7094013 w 8882887"/>
              <a:gd name="connsiteY735" fmla="*/ 1240505 h 1682495"/>
              <a:gd name="connsiteX736" fmla="*/ 7105715 w 8882887"/>
              <a:gd name="connsiteY736" fmla="*/ 1240505 h 1682495"/>
              <a:gd name="connsiteX737" fmla="*/ 7105715 w 8882887"/>
              <a:gd name="connsiteY737" fmla="*/ 1242249 h 1682495"/>
              <a:gd name="connsiteX738" fmla="*/ 7105715 w 8882887"/>
              <a:gd name="connsiteY738" fmla="*/ 1254453 h 1682495"/>
              <a:gd name="connsiteX739" fmla="*/ 7112401 w 8882887"/>
              <a:gd name="connsiteY739" fmla="*/ 1250966 h 1682495"/>
              <a:gd name="connsiteX740" fmla="*/ 7112401 w 8882887"/>
              <a:gd name="connsiteY740" fmla="*/ 1226558 h 1682495"/>
              <a:gd name="connsiteX741" fmla="*/ 7114491 w 8882887"/>
              <a:gd name="connsiteY741" fmla="*/ 1225686 h 1682495"/>
              <a:gd name="connsiteX742" fmla="*/ 7129119 w 8882887"/>
              <a:gd name="connsiteY742" fmla="*/ 1219584 h 1682495"/>
              <a:gd name="connsiteX743" fmla="*/ 7130791 w 8882887"/>
              <a:gd name="connsiteY743" fmla="*/ 1220456 h 1682495"/>
              <a:gd name="connsiteX744" fmla="*/ 7142493 w 8882887"/>
              <a:gd name="connsiteY744" fmla="*/ 1226558 h 1682495"/>
              <a:gd name="connsiteX745" fmla="*/ 7145001 w 8882887"/>
              <a:gd name="connsiteY745" fmla="*/ 1226558 h 1682495"/>
              <a:gd name="connsiteX746" fmla="*/ 7162555 w 8882887"/>
              <a:gd name="connsiteY746" fmla="*/ 1226558 h 1682495"/>
              <a:gd name="connsiteX747" fmla="*/ 7162555 w 8882887"/>
              <a:gd name="connsiteY747" fmla="*/ 1181226 h 1682495"/>
              <a:gd name="connsiteX748" fmla="*/ 7164227 w 8882887"/>
              <a:gd name="connsiteY748" fmla="*/ 1181226 h 1682495"/>
              <a:gd name="connsiteX749" fmla="*/ 7175927 w 8882887"/>
              <a:gd name="connsiteY749" fmla="*/ 1181226 h 1682495"/>
              <a:gd name="connsiteX750" fmla="*/ 7178017 w 8882887"/>
              <a:gd name="connsiteY750" fmla="*/ 1188201 h 1682495"/>
              <a:gd name="connsiteX751" fmla="*/ 7192647 w 8882887"/>
              <a:gd name="connsiteY751" fmla="*/ 1188201 h 1682495"/>
              <a:gd name="connsiteX752" fmla="*/ 7194319 w 8882887"/>
              <a:gd name="connsiteY752" fmla="*/ 1181226 h 1682495"/>
              <a:gd name="connsiteX753" fmla="*/ 7206021 w 8882887"/>
              <a:gd name="connsiteY753" fmla="*/ 1181226 h 1682495"/>
              <a:gd name="connsiteX754" fmla="*/ 7206021 w 8882887"/>
              <a:gd name="connsiteY754" fmla="*/ 1233531 h 1682495"/>
              <a:gd name="connsiteX755" fmla="*/ 7208111 w 8882887"/>
              <a:gd name="connsiteY755" fmla="*/ 1235274 h 1682495"/>
              <a:gd name="connsiteX756" fmla="*/ 7222739 w 8882887"/>
              <a:gd name="connsiteY756" fmla="*/ 1247480 h 1682495"/>
              <a:gd name="connsiteX757" fmla="*/ 7256173 w 8882887"/>
              <a:gd name="connsiteY757" fmla="*/ 1257941 h 1682495"/>
              <a:gd name="connsiteX758" fmla="*/ 7256173 w 8882887"/>
              <a:gd name="connsiteY758" fmla="*/ 1255761 h 1682495"/>
              <a:gd name="connsiteX759" fmla="*/ 7256173 w 8882887"/>
              <a:gd name="connsiteY759" fmla="*/ 1240505 h 1682495"/>
              <a:gd name="connsiteX760" fmla="*/ 7299639 w 8882887"/>
              <a:gd name="connsiteY760" fmla="*/ 1226558 h 1682495"/>
              <a:gd name="connsiteX761" fmla="*/ 7299639 w 8882887"/>
              <a:gd name="connsiteY761" fmla="*/ 1224815 h 1682495"/>
              <a:gd name="connsiteX762" fmla="*/ 7299639 w 8882887"/>
              <a:gd name="connsiteY762" fmla="*/ 1212609 h 1682495"/>
              <a:gd name="connsiteX763" fmla="*/ 7300893 w 8882887"/>
              <a:gd name="connsiteY763" fmla="*/ 1212609 h 1682495"/>
              <a:gd name="connsiteX764" fmla="*/ 7309669 w 8882887"/>
              <a:gd name="connsiteY764" fmla="*/ 1212609 h 1682495"/>
              <a:gd name="connsiteX765" fmla="*/ 7309669 w 8882887"/>
              <a:gd name="connsiteY765" fmla="*/ 1211303 h 1682495"/>
              <a:gd name="connsiteX766" fmla="*/ 7309669 w 8882887"/>
              <a:gd name="connsiteY766" fmla="*/ 1202148 h 1682495"/>
              <a:gd name="connsiteX767" fmla="*/ 7313013 w 8882887"/>
              <a:gd name="connsiteY767" fmla="*/ 1202148 h 1682495"/>
              <a:gd name="connsiteX768" fmla="*/ 7336417 w 8882887"/>
              <a:gd name="connsiteY768" fmla="*/ 1202148 h 1682495"/>
              <a:gd name="connsiteX769" fmla="*/ 7336417 w 8882887"/>
              <a:gd name="connsiteY769" fmla="*/ 1203456 h 1682495"/>
              <a:gd name="connsiteX770" fmla="*/ 7336417 w 8882887"/>
              <a:gd name="connsiteY770" fmla="*/ 1212609 h 1682495"/>
              <a:gd name="connsiteX771" fmla="*/ 7338925 w 8882887"/>
              <a:gd name="connsiteY771" fmla="*/ 1212609 h 1682495"/>
              <a:gd name="connsiteX772" fmla="*/ 7356479 w 8882887"/>
              <a:gd name="connsiteY772" fmla="*/ 1212609 h 1682495"/>
              <a:gd name="connsiteX773" fmla="*/ 7356479 w 8882887"/>
              <a:gd name="connsiteY773" fmla="*/ 1215225 h 1682495"/>
              <a:gd name="connsiteX774" fmla="*/ 7356479 w 8882887"/>
              <a:gd name="connsiteY774" fmla="*/ 1233531 h 1682495"/>
              <a:gd name="connsiteX775" fmla="*/ 7393257 w 8882887"/>
              <a:gd name="connsiteY775" fmla="*/ 1233531 h 1682495"/>
              <a:gd name="connsiteX776" fmla="*/ 7393257 w 8882887"/>
              <a:gd name="connsiteY776" fmla="*/ 1231788 h 1682495"/>
              <a:gd name="connsiteX777" fmla="*/ 7393257 w 8882887"/>
              <a:gd name="connsiteY777" fmla="*/ 1219584 h 1682495"/>
              <a:gd name="connsiteX778" fmla="*/ 7395347 w 8882887"/>
              <a:gd name="connsiteY778" fmla="*/ 1219584 h 1682495"/>
              <a:gd name="connsiteX779" fmla="*/ 7409975 w 8882887"/>
              <a:gd name="connsiteY779" fmla="*/ 1219584 h 1682495"/>
              <a:gd name="connsiteX780" fmla="*/ 7409975 w 8882887"/>
              <a:gd name="connsiteY780" fmla="*/ 1217840 h 1682495"/>
              <a:gd name="connsiteX781" fmla="*/ 7409975 w 8882887"/>
              <a:gd name="connsiteY781" fmla="*/ 1205636 h 1682495"/>
              <a:gd name="connsiteX782" fmla="*/ 7412483 w 8882887"/>
              <a:gd name="connsiteY782" fmla="*/ 1205636 h 1682495"/>
              <a:gd name="connsiteX783" fmla="*/ 7430035 w 8882887"/>
              <a:gd name="connsiteY783" fmla="*/ 1205636 h 1682495"/>
              <a:gd name="connsiteX784" fmla="*/ 7430035 w 8882887"/>
              <a:gd name="connsiteY784" fmla="*/ 1207379 h 1682495"/>
              <a:gd name="connsiteX785" fmla="*/ 7430035 w 8882887"/>
              <a:gd name="connsiteY785" fmla="*/ 1219584 h 1682495"/>
              <a:gd name="connsiteX786" fmla="*/ 7436723 w 8882887"/>
              <a:gd name="connsiteY786" fmla="*/ 1135896 h 1682495"/>
              <a:gd name="connsiteX787" fmla="*/ 7587181 w 8882887"/>
              <a:gd name="connsiteY787" fmla="*/ 1135896 h 1682495"/>
              <a:gd name="connsiteX788" fmla="*/ 7587181 w 8882887"/>
              <a:gd name="connsiteY788" fmla="*/ 1247480 h 1682495"/>
              <a:gd name="connsiteX789" fmla="*/ 7590525 w 8882887"/>
              <a:gd name="connsiteY789" fmla="*/ 1247480 h 1682495"/>
              <a:gd name="connsiteX790" fmla="*/ 7613929 w 8882887"/>
              <a:gd name="connsiteY790" fmla="*/ 1247480 h 1682495"/>
              <a:gd name="connsiteX791" fmla="*/ 7613929 w 8882887"/>
              <a:gd name="connsiteY791" fmla="*/ 1121948 h 1682495"/>
              <a:gd name="connsiteX792" fmla="*/ 7647365 w 8882887"/>
              <a:gd name="connsiteY792" fmla="*/ 1104513 h 1682495"/>
              <a:gd name="connsiteX793" fmla="*/ 7690831 w 8882887"/>
              <a:gd name="connsiteY793" fmla="*/ 1104513 h 1682495"/>
              <a:gd name="connsiteX794" fmla="*/ 7693757 w 8882887"/>
              <a:gd name="connsiteY794" fmla="*/ 1101899 h 1682495"/>
              <a:gd name="connsiteX795" fmla="*/ 7714235 w 8882887"/>
              <a:gd name="connsiteY795" fmla="*/ 1083591 h 1682495"/>
              <a:gd name="connsiteX796" fmla="*/ 7771075 w 8882887"/>
              <a:gd name="connsiteY796" fmla="*/ 1083591 h 1682495"/>
              <a:gd name="connsiteX797" fmla="*/ 7771075 w 8882887"/>
              <a:gd name="connsiteY797" fmla="*/ 1086207 h 1682495"/>
              <a:gd name="connsiteX798" fmla="*/ 7771075 w 8882887"/>
              <a:gd name="connsiteY798" fmla="*/ 1104513 h 1682495"/>
              <a:gd name="connsiteX799" fmla="*/ 7827915 w 8882887"/>
              <a:gd name="connsiteY799" fmla="*/ 1104513 h 1682495"/>
              <a:gd name="connsiteX800" fmla="*/ 7827915 w 8882887"/>
              <a:gd name="connsiteY800" fmla="*/ 1240505 h 1682495"/>
              <a:gd name="connsiteX801" fmla="*/ 7830005 w 8882887"/>
              <a:gd name="connsiteY801" fmla="*/ 1240505 h 1682495"/>
              <a:gd name="connsiteX802" fmla="*/ 7844633 w 8882887"/>
              <a:gd name="connsiteY802" fmla="*/ 1240505 h 1682495"/>
              <a:gd name="connsiteX803" fmla="*/ 7844633 w 8882887"/>
              <a:gd name="connsiteY803" fmla="*/ 1439262 h 1682495"/>
              <a:gd name="connsiteX804" fmla="*/ 7847975 w 8882887"/>
              <a:gd name="connsiteY804" fmla="*/ 1439262 h 1682495"/>
              <a:gd name="connsiteX805" fmla="*/ 7871381 w 8882887"/>
              <a:gd name="connsiteY805" fmla="*/ 1439262 h 1682495"/>
              <a:gd name="connsiteX806" fmla="*/ 7871381 w 8882887"/>
              <a:gd name="connsiteY806" fmla="*/ 1310244 h 1682495"/>
              <a:gd name="connsiteX807" fmla="*/ 7872635 w 8882887"/>
              <a:gd name="connsiteY807" fmla="*/ 1309373 h 1682495"/>
              <a:gd name="connsiteX808" fmla="*/ 7881411 w 8882887"/>
              <a:gd name="connsiteY808" fmla="*/ 1303271 h 1682495"/>
              <a:gd name="connsiteX809" fmla="*/ 7888099 w 8882887"/>
              <a:gd name="connsiteY809" fmla="*/ 1305014 h 1682495"/>
              <a:gd name="connsiteX810" fmla="*/ 7888099 w 8882887"/>
              <a:gd name="connsiteY810" fmla="*/ 1317219 h 1682495"/>
              <a:gd name="connsiteX811" fmla="*/ 7891441 w 8882887"/>
              <a:gd name="connsiteY811" fmla="*/ 1315475 h 1682495"/>
              <a:gd name="connsiteX812" fmla="*/ 7914847 w 8882887"/>
              <a:gd name="connsiteY812" fmla="*/ 1303271 h 1682495"/>
              <a:gd name="connsiteX813" fmla="*/ 7917773 w 8882887"/>
              <a:gd name="connsiteY813" fmla="*/ 1303271 h 1682495"/>
              <a:gd name="connsiteX814" fmla="*/ 7938251 w 8882887"/>
              <a:gd name="connsiteY814" fmla="*/ 1303271 h 1682495"/>
              <a:gd name="connsiteX815" fmla="*/ 7938251 w 8882887"/>
              <a:gd name="connsiteY815" fmla="*/ 1540385 h 1682495"/>
              <a:gd name="connsiteX816" fmla="*/ 7985061 w 8882887"/>
              <a:gd name="connsiteY816" fmla="*/ 1547360 h 1682495"/>
              <a:gd name="connsiteX817" fmla="*/ 7985061 w 8882887"/>
              <a:gd name="connsiteY817" fmla="*/ 1536899 h 1682495"/>
              <a:gd name="connsiteX818" fmla="*/ 8035213 w 8882887"/>
              <a:gd name="connsiteY818" fmla="*/ 1536899 h 1682495"/>
              <a:gd name="connsiteX819" fmla="*/ 8035213 w 8882887"/>
              <a:gd name="connsiteY819" fmla="*/ 1491567 h 1682495"/>
              <a:gd name="connsiteX820" fmla="*/ 8048587 w 8882887"/>
              <a:gd name="connsiteY820" fmla="*/ 1491567 h 1682495"/>
              <a:gd name="connsiteX821" fmla="*/ 8048587 w 8882887"/>
              <a:gd name="connsiteY821" fmla="*/ 1432289 h 1682495"/>
              <a:gd name="connsiteX822" fmla="*/ 8058619 w 8882887"/>
              <a:gd name="connsiteY822" fmla="*/ 1432289 h 1682495"/>
              <a:gd name="connsiteX823" fmla="*/ 8058619 w 8882887"/>
              <a:gd name="connsiteY823" fmla="*/ 1373010 h 1682495"/>
              <a:gd name="connsiteX824" fmla="*/ 8082023 w 8882887"/>
              <a:gd name="connsiteY824" fmla="*/ 1373010 h 1682495"/>
              <a:gd name="connsiteX825" fmla="*/ 8155579 w 8882887"/>
              <a:gd name="connsiteY825" fmla="*/ 1341627 h 1682495"/>
              <a:gd name="connsiteX826" fmla="*/ 8158923 w 8882887"/>
              <a:gd name="connsiteY826" fmla="*/ 1310244 h 1682495"/>
              <a:gd name="connsiteX827" fmla="*/ 8165611 w 8882887"/>
              <a:gd name="connsiteY827" fmla="*/ 1341627 h 1682495"/>
              <a:gd name="connsiteX828" fmla="*/ 8242511 w 8882887"/>
              <a:gd name="connsiteY828" fmla="*/ 1383471 h 1682495"/>
              <a:gd name="connsiteX829" fmla="*/ 8242511 w 8882887"/>
              <a:gd name="connsiteY829" fmla="*/ 1376498 h 1682495"/>
              <a:gd name="connsiteX830" fmla="*/ 8262573 w 8882887"/>
              <a:gd name="connsiteY830" fmla="*/ 1376498 h 1682495"/>
              <a:gd name="connsiteX831" fmla="*/ 8262573 w 8882887"/>
              <a:gd name="connsiteY831" fmla="*/ 1432289 h 1682495"/>
              <a:gd name="connsiteX832" fmla="*/ 8272603 w 8882887"/>
              <a:gd name="connsiteY832" fmla="*/ 1432289 h 1682495"/>
              <a:gd name="connsiteX833" fmla="*/ 8272603 w 8882887"/>
              <a:gd name="connsiteY833" fmla="*/ 1498541 h 1682495"/>
              <a:gd name="connsiteX834" fmla="*/ 8282635 w 8882887"/>
              <a:gd name="connsiteY834" fmla="*/ 1498541 h 1682495"/>
              <a:gd name="connsiteX835" fmla="*/ 8282635 w 8882887"/>
              <a:gd name="connsiteY835" fmla="*/ 1529924 h 1682495"/>
              <a:gd name="connsiteX836" fmla="*/ 8302695 w 8882887"/>
              <a:gd name="connsiteY836" fmla="*/ 1529924 h 1682495"/>
              <a:gd name="connsiteX837" fmla="*/ 8302695 w 8882887"/>
              <a:gd name="connsiteY837" fmla="*/ 1578741 h 1682495"/>
              <a:gd name="connsiteX838" fmla="*/ 8429747 w 8882887"/>
              <a:gd name="connsiteY838" fmla="*/ 1568280 h 1682495"/>
              <a:gd name="connsiteX839" fmla="*/ 8429747 w 8882887"/>
              <a:gd name="connsiteY839" fmla="*/ 1519463 h 1682495"/>
              <a:gd name="connsiteX840" fmla="*/ 8496619 w 8882887"/>
              <a:gd name="connsiteY840" fmla="*/ 1519463 h 1682495"/>
              <a:gd name="connsiteX841" fmla="*/ 8496619 w 8882887"/>
              <a:gd name="connsiteY841" fmla="*/ 1491567 h 1682495"/>
              <a:gd name="connsiteX842" fmla="*/ 8637047 w 8882887"/>
              <a:gd name="connsiteY842" fmla="*/ 1491567 h 1682495"/>
              <a:gd name="connsiteX843" fmla="*/ 8637047 w 8882887"/>
              <a:gd name="connsiteY843" fmla="*/ 1509002 h 1682495"/>
              <a:gd name="connsiteX844" fmla="*/ 8727321 w 8882887"/>
              <a:gd name="connsiteY844" fmla="*/ 1509002 h 1682495"/>
              <a:gd name="connsiteX845" fmla="*/ 8727321 w 8882887"/>
              <a:gd name="connsiteY845" fmla="*/ 1519463 h 1682495"/>
              <a:gd name="connsiteX846" fmla="*/ 8754069 w 8882887"/>
              <a:gd name="connsiteY846" fmla="*/ 1519463 h 1682495"/>
              <a:gd name="connsiteX847" fmla="*/ 8754069 w 8882887"/>
              <a:gd name="connsiteY847" fmla="*/ 1529924 h 1682495"/>
              <a:gd name="connsiteX848" fmla="*/ 8777473 w 8882887"/>
              <a:gd name="connsiteY848" fmla="*/ 1529924 h 1682495"/>
              <a:gd name="connsiteX849" fmla="*/ 8777473 w 8882887"/>
              <a:gd name="connsiteY849" fmla="*/ 1499913 h 1682495"/>
              <a:gd name="connsiteX850" fmla="*/ 8882887 w 8882887"/>
              <a:gd name="connsiteY850" fmla="*/ 1682495 h 1682495"/>
              <a:gd name="connsiteX851" fmla="*/ 0 w 8882887"/>
              <a:gd name="connsiteY851" fmla="*/ 1682495 h 1682495"/>
              <a:gd name="connsiteX852" fmla="*/ 63077 w 8882887"/>
              <a:gd name="connsiteY852" fmla="*/ 1573241 h 1682495"/>
              <a:gd name="connsiteX853" fmla="*/ 123345 w 8882887"/>
              <a:gd name="connsiteY853" fmla="*/ 1568279 h 1682495"/>
              <a:gd name="connsiteX854" fmla="*/ 123345 w 8882887"/>
              <a:gd name="connsiteY854" fmla="*/ 1519461 h 1682495"/>
              <a:gd name="connsiteX855" fmla="*/ 190215 w 8882887"/>
              <a:gd name="connsiteY855" fmla="*/ 1519461 h 1682495"/>
              <a:gd name="connsiteX856" fmla="*/ 190215 w 8882887"/>
              <a:gd name="connsiteY856" fmla="*/ 1491566 h 1682495"/>
              <a:gd name="connsiteX857" fmla="*/ 330643 w 8882887"/>
              <a:gd name="connsiteY857" fmla="*/ 1491566 h 1682495"/>
              <a:gd name="connsiteX858" fmla="*/ 330643 w 8882887"/>
              <a:gd name="connsiteY858" fmla="*/ 1509000 h 1682495"/>
              <a:gd name="connsiteX859" fmla="*/ 420917 w 8882887"/>
              <a:gd name="connsiteY859" fmla="*/ 1509000 h 1682495"/>
              <a:gd name="connsiteX860" fmla="*/ 420917 w 8882887"/>
              <a:gd name="connsiteY860" fmla="*/ 1519461 h 1682495"/>
              <a:gd name="connsiteX861" fmla="*/ 447665 w 8882887"/>
              <a:gd name="connsiteY861" fmla="*/ 1519461 h 1682495"/>
              <a:gd name="connsiteX862" fmla="*/ 447665 w 8882887"/>
              <a:gd name="connsiteY862" fmla="*/ 1529922 h 1682495"/>
              <a:gd name="connsiteX863" fmla="*/ 471070 w 8882887"/>
              <a:gd name="connsiteY863" fmla="*/ 1529922 h 1682495"/>
              <a:gd name="connsiteX864" fmla="*/ 471070 w 8882887"/>
              <a:gd name="connsiteY864" fmla="*/ 1373009 h 1682495"/>
              <a:gd name="connsiteX865" fmla="*/ 541285 w 8882887"/>
              <a:gd name="connsiteY865" fmla="*/ 1352087 h 1682495"/>
              <a:gd name="connsiteX866" fmla="*/ 671681 w 8882887"/>
              <a:gd name="connsiteY866" fmla="*/ 1352087 h 1682495"/>
              <a:gd name="connsiteX867" fmla="*/ 671681 w 8882887"/>
              <a:gd name="connsiteY867" fmla="*/ 1101026 h 1682495"/>
              <a:gd name="connsiteX868" fmla="*/ 708460 w 8882887"/>
              <a:gd name="connsiteY868" fmla="*/ 1083590 h 1682495"/>
              <a:gd name="connsiteX869" fmla="*/ 868949 w 8882887"/>
              <a:gd name="connsiteY869" fmla="*/ 1055694 h 1682495"/>
              <a:gd name="connsiteX870" fmla="*/ 925789 w 8882887"/>
              <a:gd name="connsiteY870" fmla="*/ 1073129 h 1682495"/>
              <a:gd name="connsiteX871" fmla="*/ 935819 w 8882887"/>
              <a:gd name="connsiteY871" fmla="*/ 1083590 h 1682495"/>
              <a:gd name="connsiteX872" fmla="*/ 935819 w 8882887"/>
              <a:gd name="connsiteY872" fmla="*/ 1550844 h 1682495"/>
              <a:gd name="connsiteX873" fmla="*/ 959224 w 8882887"/>
              <a:gd name="connsiteY873" fmla="*/ 1550844 h 1682495"/>
              <a:gd name="connsiteX874" fmla="*/ 959224 w 8882887"/>
              <a:gd name="connsiteY874" fmla="*/ 1362548 h 1682495"/>
              <a:gd name="connsiteX875" fmla="*/ 979285 w 8882887"/>
              <a:gd name="connsiteY875" fmla="*/ 1362548 h 1682495"/>
              <a:gd name="connsiteX876" fmla="*/ 979285 w 8882887"/>
              <a:gd name="connsiteY876" fmla="*/ 1345113 h 1682495"/>
              <a:gd name="connsiteX877" fmla="*/ 999346 w 8882887"/>
              <a:gd name="connsiteY877" fmla="*/ 1334652 h 1682495"/>
              <a:gd name="connsiteX878" fmla="*/ 1016063 w 8882887"/>
              <a:gd name="connsiteY878" fmla="*/ 1334652 h 1682495"/>
              <a:gd name="connsiteX879" fmla="*/ 1016063 w 8882887"/>
              <a:gd name="connsiteY879" fmla="*/ 1317218 h 1682495"/>
              <a:gd name="connsiteX880" fmla="*/ 1029437 w 8882887"/>
              <a:gd name="connsiteY880" fmla="*/ 1306757 h 1682495"/>
              <a:gd name="connsiteX881" fmla="*/ 1062874 w 8882887"/>
              <a:gd name="connsiteY881" fmla="*/ 1306757 h 1682495"/>
              <a:gd name="connsiteX882" fmla="*/ 1062874 w 8882887"/>
              <a:gd name="connsiteY882" fmla="*/ 1362548 h 1682495"/>
              <a:gd name="connsiteX883" fmla="*/ 1133087 w 8882887"/>
              <a:gd name="connsiteY883" fmla="*/ 1362548 h 1682495"/>
              <a:gd name="connsiteX884" fmla="*/ 1133087 w 8882887"/>
              <a:gd name="connsiteY884" fmla="*/ 1557819 h 1682495"/>
              <a:gd name="connsiteX885" fmla="*/ 1159835 w 8882887"/>
              <a:gd name="connsiteY885" fmla="*/ 1557819 h 1682495"/>
              <a:gd name="connsiteX886" fmla="*/ 1186583 w 8882887"/>
              <a:gd name="connsiteY886" fmla="*/ 1547358 h 1682495"/>
              <a:gd name="connsiteX887" fmla="*/ 1186583 w 8882887"/>
              <a:gd name="connsiteY887" fmla="*/ 1533410 h 1682495"/>
              <a:gd name="connsiteX888" fmla="*/ 1176553 w 8882887"/>
              <a:gd name="connsiteY888" fmla="*/ 1529922 h 1682495"/>
              <a:gd name="connsiteX889" fmla="*/ 1176553 w 8882887"/>
              <a:gd name="connsiteY889" fmla="*/ 1519461 h 1682495"/>
              <a:gd name="connsiteX890" fmla="*/ 1186583 w 8882887"/>
              <a:gd name="connsiteY890" fmla="*/ 1512488 h 1682495"/>
              <a:gd name="connsiteX891" fmla="*/ 1186583 w 8882887"/>
              <a:gd name="connsiteY891" fmla="*/ 1435775 h 1682495"/>
              <a:gd name="connsiteX892" fmla="*/ 1176553 w 8882887"/>
              <a:gd name="connsiteY892" fmla="*/ 1432287 h 1682495"/>
              <a:gd name="connsiteX893" fmla="*/ 1176553 w 8882887"/>
              <a:gd name="connsiteY893" fmla="*/ 1421826 h 1682495"/>
              <a:gd name="connsiteX894" fmla="*/ 1186583 w 8882887"/>
              <a:gd name="connsiteY894" fmla="*/ 1414853 h 1682495"/>
              <a:gd name="connsiteX895" fmla="*/ 1193271 w 8882887"/>
              <a:gd name="connsiteY895" fmla="*/ 1407879 h 1682495"/>
              <a:gd name="connsiteX896" fmla="*/ 1193271 w 8882887"/>
              <a:gd name="connsiteY896" fmla="*/ 1393931 h 1682495"/>
              <a:gd name="connsiteX897" fmla="*/ 1186583 w 8882887"/>
              <a:gd name="connsiteY897" fmla="*/ 1393931 h 1682495"/>
              <a:gd name="connsiteX898" fmla="*/ 1186583 w 8882887"/>
              <a:gd name="connsiteY898" fmla="*/ 1383470 h 1682495"/>
              <a:gd name="connsiteX899" fmla="*/ 1196614 w 8882887"/>
              <a:gd name="connsiteY899" fmla="*/ 1376496 h 1682495"/>
              <a:gd name="connsiteX900" fmla="*/ 1250110 w 8882887"/>
              <a:gd name="connsiteY900" fmla="*/ 1278861 h 1682495"/>
              <a:gd name="connsiteX901" fmla="*/ 1243423 w 8882887"/>
              <a:gd name="connsiteY901" fmla="*/ 1275374 h 1682495"/>
              <a:gd name="connsiteX902" fmla="*/ 1243423 w 8882887"/>
              <a:gd name="connsiteY902" fmla="*/ 1264913 h 1682495"/>
              <a:gd name="connsiteX903" fmla="*/ 1253453 w 8882887"/>
              <a:gd name="connsiteY903" fmla="*/ 1261425 h 1682495"/>
              <a:gd name="connsiteX904" fmla="*/ 1253453 w 8882887"/>
              <a:gd name="connsiteY904" fmla="*/ 1247478 h 1682495"/>
              <a:gd name="connsiteX905" fmla="*/ 1260141 w 8882887"/>
              <a:gd name="connsiteY905" fmla="*/ 1247478 h 1682495"/>
              <a:gd name="connsiteX906" fmla="*/ 1260141 w 8882887"/>
              <a:gd name="connsiteY906" fmla="*/ 1216095 h 1682495"/>
              <a:gd name="connsiteX907" fmla="*/ 1253453 w 8882887"/>
              <a:gd name="connsiteY907" fmla="*/ 1216095 h 1682495"/>
              <a:gd name="connsiteX908" fmla="*/ 1253453 w 8882887"/>
              <a:gd name="connsiteY908" fmla="*/ 1209122 h 1682495"/>
              <a:gd name="connsiteX909" fmla="*/ 1260141 w 8882887"/>
              <a:gd name="connsiteY909" fmla="*/ 1205634 h 1682495"/>
              <a:gd name="connsiteX910" fmla="*/ 1276858 w 8882887"/>
              <a:gd name="connsiteY910" fmla="*/ 1181225 h 1682495"/>
              <a:gd name="connsiteX911" fmla="*/ 1280201 w 8882887"/>
              <a:gd name="connsiteY911" fmla="*/ 1167278 h 1682495"/>
              <a:gd name="connsiteX912" fmla="*/ 1280201 w 8882887"/>
              <a:gd name="connsiteY912" fmla="*/ 1128921 h 1682495"/>
              <a:gd name="connsiteX913" fmla="*/ 1280620 w 8882887"/>
              <a:gd name="connsiteY913" fmla="*/ 1127613 h 1682495"/>
              <a:gd name="connsiteX914" fmla="*/ 1283545 w 8882887"/>
              <a:gd name="connsiteY914" fmla="*/ 1118460 h 1682495"/>
              <a:gd name="connsiteX915" fmla="*/ 1283963 w 8882887"/>
              <a:gd name="connsiteY915" fmla="*/ 1119768 h 1682495"/>
              <a:gd name="connsiteX916" fmla="*/ 1286889 w 8882887"/>
              <a:gd name="connsiteY916" fmla="*/ 1128921 h 1682495"/>
              <a:gd name="connsiteX917" fmla="*/ 1290232 w 8882887"/>
              <a:gd name="connsiteY917" fmla="*/ 1167278 h 1682495"/>
              <a:gd name="connsiteX918" fmla="*/ 1290232 w 8882887"/>
              <a:gd name="connsiteY918" fmla="*/ 1177739 h 1682495"/>
              <a:gd name="connsiteX919" fmla="*/ 1306951 w 8882887"/>
              <a:gd name="connsiteY919" fmla="*/ 1205634 h 1682495"/>
              <a:gd name="connsiteX920" fmla="*/ 1313638 w 8882887"/>
              <a:gd name="connsiteY920" fmla="*/ 1209122 h 1682495"/>
              <a:gd name="connsiteX921" fmla="*/ 1313638 w 8882887"/>
              <a:gd name="connsiteY921" fmla="*/ 1216095 h 1682495"/>
              <a:gd name="connsiteX922" fmla="*/ 1310295 w 8882887"/>
              <a:gd name="connsiteY922" fmla="*/ 1247478 h 1682495"/>
              <a:gd name="connsiteX923" fmla="*/ 1316981 w 8882887"/>
              <a:gd name="connsiteY923" fmla="*/ 1261425 h 1682495"/>
              <a:gd name="connsiteX924" fmla="*/ 1323669 w 8882887"/>
              <a:gd name="connsiteY924" fmla="*/ 1264913 h 1682495"/>
              <a:gd name="connsiteX925" fmla="*/ 1323669 w 8882887"/>
              <a:gd name="connsiteY925" fmla="*/ 1275374 h 1682495"/>
              <a:gd name="connsiteX926" fmla="*/ 1316981 w 8882887"/>
              <a:gd name="connsiteY926" fmla="*/ 1278861 h 1682495"/>
              <a:gd name="connsiteX927" fmla="*/ 1356268 w 8882887"/>
              <a:gd name="connsiteY927" fmla="*/ 1319833 h 1682495"/>
              <a:gd name="connsiteX928" fmla="*/ 1369603 w 8882887"/>
              <a:gd name="connsiteY928" fmla="*/ 1373009 h 1682495"/>
              <a:gd name="connsiteX929" fmla="*/ 1417287 w 8882887"/>
              <a:gd name="connsiteY929" fmla="*/ 1373009 h 1682495"/>
              <a:gd name="connsiteX930" fmla="*/ 1417287 w 8882887"/>
              <a:gd name="connsiteY930" fmla="*/ 1329494 h 1682495"/>
              <a:gd name="connsiteX931" fmla="*/ 1409211 w 8882887"/>
              <a:gd name="connsiteY931" fmla="*/ 1329494 h 1682495"/>
              <a:gd name="connsiteX932" fmla="*/ 1409211 w 8882887"/>
              <a:gd name="connsiteY932" fmla="*/ 1086294 h 1682495"/>
              <a:gd name="connsiteX933" fmla="*/ 1439612 w 8882887"/>
              <a:gd name="connsiteY933" fmla="*/ 1086294 h 1682495"/>
              <a:gd name="connsiteX934" fmla="*/ 1440372 w 8882887"/>
              <a:gd name="connsiteY934" fmla="*/ 1084673 h 1682495"/>
              <a:gd name="connsiteX935" fmla="*/ 1445691 w 8882887"/>
              <a:gd name="connsiteY935" fmla="*/ 1073324 h 1682495"/>
              <a:gd name="connsiteX936" fmla="*/ 1448352 w 8882887"/>
              <a:gd name="connsiteY936" fmla="*/ 1073729 h 1682495"/>
              <a:gd name="connsiteX937" fmla="*/ 1466972 w 8882887"/>
              <a:gd name="connsiteY937" fmla="*/ 1076565 h 1682495"/>
              <a:gd name="connsiteX938" fmla="*/ 1467732 w 8882887"/>
              <a:gd name="connsiteY938" fmla="*/ 1078593 h 1682495"/>
              <a:gd name="connsiteX939" fmla="*/ 1473051 w 8882887"/>
              <a:gd name="connsiteY939" fmla="*/ 1092779 h 1682495"/>
              <a:gd name="connsiteX940" fmla="*/ 1512572 w 8882887"/>
              <a:gd name="connsiteY940" fmla="*/ 1096022 h 1682495"/>
              <a:gd name="connsiteX941" fmla="*/ 1512572 w 8882887"/>
              <a:gd name="connsiteY941" fmla="*/ 911190 h 1682495"/>
              <a:gd name="connsiteX942" fmla="*/ 1515612 w 8882887"/>
              <a:gd name="connsiteY942" fmla="*/ 911190 h 1682495"/>
              <a:gd name="connsiteX943" fmla="*/ 1536893 w 8882887"/>
              <a:gd name="connsiteY943" fmla="*/ 911190 h 1682495"/>
              <a:gd name="connsiteX944" fmla="*/ 1536893 w 8882887"/>
              <a:gd name="connsiteY944" fmla="*/ 706902 h 1682495"/>
              <a:gd name="connsiteX945" fmla="*/ 1539552 w 8882887"/>
              <a:gd name="connsiteY945" fmla="*/ 706902 h 1682495"/>
              <a:gd name="connsiteX946" fmla="*/ 1558173 w 8882887"/>
              <a:gd name="connsiteY946" fmla="*/ 706902 h 1682495"/>
              <a:gd name="connsiteX947" fmla="*/ 1558173 w 8882887"/>
              <a:gd name="connsiteY947" fmla="*/ 535041 h 1682495"/>
              <a:gd name="connsiteX948" fmla="*/ 1564253 w 8882887"/>
              <a:gd name="connsiteY948" fmla="*/ 492885 h 1682495"/>
              <a:gd name="connsiteX949" fmla="*/ 1567293 w 8882887"/>
              <a:gd name="connsiteY949" fmla="*/ 492885 h 1682495"/>
              <a:gd name="connsiteX950" fmla="*/ 1588574 w 8882887"/>
              <a:gd name="connsiteY950" fmla="*/ 492885 h 1682495"/>
              <a:gd name="connsiteX951" fmla="*/ 1643294 w 8882887"/>
              <a:gd name="connsiteY951" fmla="*/ 369665 h 1682495"/>
              <a:gd name="connsiteX952" fmla="*/ 1649375 w 8882887"/>
              <a:gd name="connsiteY952" fmla="*/ 0 h 168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</a:cxnLst>
            <a:rect l="l" t="t" r="r" b="b"/>
            <a:pathLst>
              <a:path w="8882887" h="1682495">
                <a:moveTo>
                  <a:pt x="1649375" y="0"/>
                </a:moveTo>
                <a:cubicBezTo>
                  <a:pt x="1649375" y="27"/>
                  <a:pt x="1649399" y="3060"/>
                  <a:pt x="1652414" y="369665"/>
                </a:cubicBezTo>
                <a:cubicBezTo>
                  <a:pt x="1652432" y="369701"/>
                  <a:pt x="1653399" y="371712"/>
                  <a:pt x="1710174" y="489644"/>
                </a:cubicBezTo>
                <a:cubicBezTo>
                  <a:pt x="1710186" y="489644"/>
                  <a:pt x="1710353" y="489644"/>
                  <a:pt x="1713215" y="489644"/>
                </a:cubicBezTo>
                <a:lnTo>
                  <a:pt x="1734495" y="489644"/>
                </a:lnTo>
                <a:cubicBezTo>
                  <a:pt x="1734495" y="489665"/>
                  <a:pt x="1734495" y="490508"/>
                  <a:pt x="1734495" y="525312"/>
                </a:cubicBezTo>
                <a:cubicBezTo>
                  <a:pt x="1734498" y="525321"/>
                  <a:pt x="1734555" y="525408"/>
                  <a:pt x="1735256" y="526529"/>
                </a:cubicBezTo>
                <a:lnTo>
                  <a:pt x="1740575" y="535041"/>
                </a:lnTo>
                <a:cubicBezTo>
                  <a:pt x="1740575" y="535071"/>
                  <a:pt x="1740575" y="537344"/>
                  <a:pt x="1740575" y="706902"/>
                </a:cubicBezTo>
                <a:cubicBezTo>
                  <a:pt x="1740588" y="706902"/>
                  <a:pt x="1740798" y="706902"/>
                  <a:pt x="1743995" y="706902"/>
                </a:cubicBezTo>
                <a:lnTo>
                  <a:pt x="1767936" y="706902"/>
                </a:lnTo>
                <a:cubicBezTo>
                  <a:pt x="1767936" y="706932"/>
                  <a:pt x="1767936" y="709385"/>
                  <a:pt x="1767936" y="917675"/>
                </a:cubicBezTo>
                <a:cubicBezTo>
                  <a:pt x="1767951" y="917673"/>
                  <a:pt x="1768119" y="917642"/>
                  <a:pt x="1770216" y="917270"/>
                </a:cubicBezTo>
                <a:lnTo>
                  <a:pt x="1786176" y="914433"/>
                </a:lnTo>
                <a:cubicBezTo>
                  <a:pt x="1786176" y="914466"/>
                  <a:pt x="1786131" y="916467"/>
                  <a:pt x="1783136" y="1047381"/>
                </a:cubicBezTo>
                <a:cubicBezTo>
                  <a:pt x="1783151" y="1047384"/>
                  <a:pt x="1783317" y="1047414"/>
                  <a:pt x="1785416" y="1047788"/>
                </a:cubicBezTo>
                <a:lnTo>
                  <a:pt x="1801376" y="1050624"/>
                </a:lnTo>
                <a:cubicBezTo>
                  <a:pt x="1801379" y="1050635"/>
                  <a:pt x="1801409" y="1050731"/>
                  <a:pt x="1801755" y="1051841"/>
                </a:cubicBezTo>
                <a:lnTo>
                  <a:pt x="1804416" y="1060353"/>
                </a:lnTo>
                <a:cubicBezTo>
                  <a:pt x="1804419" y="1060340"/>
                  <a:pt x="1804487" y="1060125"/>
                  <a:pt x="1805556" y="1056705"/>
                </a:cubicBezTo>
                <a:lnTo>
                  <a:pt x="1813536" y="1031169"/>
                </a:lnTo>
                <a:cubicBezTo>
                  <a:pt x="1813547" y="1031169"/>
                  <a:pt x="1813697" y="1031169"/>
                  <a:pt x="1816196" y="1031169"/>
                </a:cubicBezTo>
                <a:lnTo>
                  <a:pt x="1834817" y="1031169"/>
                </a:lnTo>
                <a:cubicBezTo>
                  <a:pt x="1834817" y="1031195"/>
                  <a:pt x="1834817" y="1032234"/>
                  <a:pt x="1834817" y="1079808"/>
                </a:cubicBezTo>
                <a:cubicBezTo>
                  <a:pt x="1834826" y="1079816"/>
                  <a:pt x="1834941" y="1079876"/>
                  <a:pt x="1836336" y="1080620"/>
                </a:cubicBezTo>
                <a:lnTo>
                  <a:pt x="1846977" y="1086294"/>
                </a:lnTo>
                <a:cubicBezTo>
                  <a:pt x="1846977" y="1086308"/>
                  <a:pt x="1846977" y="1086459"/>
                  <a:pt x="1846977" y="1088321"/>
                </a:cubicBezTo>
                <a:lnTo>
                  <a:pt x="1846977" y="1102508"/>
                </a:lnTo>
                <a:cubicBezTo>
                  <a:pt x="1847007" y="1102508"/>
                  <a:pt x="1848369" y="1102508"/>
                  <a:pt x="1913858" y="1102508"/>
                </a:cubicBezTo>
                <a:cubicBezTo>
                  <a:pt x="1913858" y="1102520"/>
                  <a:pt x="1913858" y="1102644"/>
                  <a:pt x="1913858" y="1104129"/>
                </a:cubicBezTo>
                <a:lnTo>
                  <a:pt x="1913858" y="1115478"/>
                </a:lnTo>
                <a:cubicBezTo>
                  <a:pt x="1913871" y="1115478"/>
                  <a:pt x="1914053" y="1115478"/>
                  <a:pt x="1916897" y="1115478"/>
                </a:cubicBezTo>
                <a:lnTo>
                  <a:pt x="1938177" y="1115478"/>
                </a:lnTo>
                <a:cubicBezTo>
                  <a:pt x="1938177" y="1115451"/>
                  <a:pt x="1938177" y="1114358"/>
                  <a:pt x="1938177" y="1070081"/>
                </a:cubicBezTo>
                <a:cubicBezTo>
                  <a:pt x="1938209" y="1070081"/>
                  <a:pt x="1939604" y="1070081"/>
                  <a:pt x="2005058" y="1070081"/>
                </a:cubicBezTo>
                <a:cubicBezTo>
                  <a:pt x="2005058" y="1070069"/>
                  <a:pt x="2005058" y="1069923"/>
                  <a:pt x="2005058" y="1068054"/>
                </a:cubicBezTo>
                <a:lnTo>
                  <a:pt x="2005058" y="1053867"/>
                </a:lnTo>
                <a:cubicBezTo>
                  <a:pt x="2005067" y="1053867"/>
                  <a:pt x="2005178" y="1053867"/>
                  <a:pt x="2006579" y="1053867"/>
                </a:cubicBezTo>
                <a:lnTo>
                  <a:pt x="2017218" y="1053867"/>
                </a:lnTo>
                <a:cubicBezTo>
                  <a:pt x="2017218" y="1053857"/>
                  <a:pt x="2017218" y="1053687"/>
                  <a:pt x="2017218" y="1051031"/>
                </a:cubicBezTo>
                <a:lnTo>
                  <a:pt x="2017218" y="1031169"/>
                </a:lnTo>
                <a:cubicBezTo>
                  <a:pt x="2017232" y="1031169"/>
                  <a:pt x="2017340" y="1031169"/>
                  <a:pt x="2018358" y="1031169"/>
                </a:cubicBezTo>
                <a:lnTo>
                  <a:pt x="2026338" y="1031169"/>
                </a:lnTo>
                <a:cubicBezTo>
                  <a:pt x="2026338" y="1031159"/>
                  <a:pt x="2026338" y="1031031"/>
                  <a:pt x="2026338" y="1029548"/>
                </a:cubicBezTo>
                <a:lnTo>
                  <a:pt x="2026338" y="1018197"/>
                </a:lnTo>
                <a:cubicBezTo>
                  <a:pt x="2026350" y="1018197"/>
                  <a:pt x="2026536" y="1018197"/>
                  <a:pt x="2029379" y="1018197"/>
                </a:cubicBezTo>
                <a:lnTo>
                  <a:pt x="2050659" y="1018197"/>
                </a:lnTo>
                <a:cubicBezTo>
                  <a:pt x="2050659" y="1018208"/>
                  <a:pt x="2050659" y="1018323"/>
                  <a:pt x="2050659" y="1019819"/>
                </a:cubicBezTo>
                <a:lnTo>
                  <a:pt x="2050659" y="1031169"/>
                </a:lnTo>
                <a:cubicBezTo>
                  <a:pt x="2050676" y="1031169"/>
                  <a:pt x="2051427" y="1031169"/>
                  <a:pt x="2084099" y="1031169"/>
                </a:cubicBezTo>
                <a:cubicBezTo>
                  <a:pt x="2084099" y="1031157"/>
                  <a:pt x="2084099" y="1030986"/>
                  <a:pt x="2084099" y="1028331"/>
                </a:cubicBezTo>
                <a:lnTo>
                  <a:pt x="2084099" y="1008470"/>
                </a:lnTo>
                <a:cubicBezTo>
                  <a:pt x="2084108" y="1008470"/>
                  <a:pt x="2084253" y="1008470"/>
                  <a:pt x="2086760" y="1008470"/>
                </a:cubicBezTo>
                <a:lnTo>
                  <a:pt x="2105379" y="1008470"/>
                </a:lnTo>
                <a:cubicBezTo>
                  <a:pt x="2105379" y="1008488"/>
                  <a:pt x="2105379" y="1009259"/>
                  <a:pt x="2105379" y="1044140"/>
                </a:cubicBezTo>
                <a:cubicBezTo>
                  <a:pt x="2105390" y="1044140"/>
                  <a:pt x="2105510" y="1044140"/>
                  <a:pt x="2106900" y="1044140"/>
                </a:cubicBezTo>
                <a:lnTo>
                  <a:pt x="2117540" y="1044140"/>
                </a:lnTo>
                <a:cubicBezTo>
                  <a:pt x="2117540" y="1044131"/>
                  <a:pt x="2117540" y="1044009"/>
                  <a:pt x="2117540" y="1042518"/>
                </a:cubicBezTo>
                <a:lnTo>
                  <a:pt x="2117540" y="1031169"/>
                </a:lnTo>
                <a:cubicBezTo>
                  <a:pt x="2117553" y="1031169"/>
                  <a:pt x="2117730" y="1031169"/>
                  <a:pt x="2120199" y="1031169"/>
                </a:cubicBezTo>
                <a:lnTo>
                  <a:pt x="2138820" y="1031169"/>
                </a:lnTo>
                <a:cubicBezTo>
                  <a:pt x="2138820" y="1031189"/>
                  <a:pt x="2138820" y="1032027"/>
                  <a:pt x="2138820" y="1070081"/>
                </a:cubicBezTo>
                <a:cubicBezTo>
                  <a:pt x="2138832" y="1070081"/>
                  <a:pt x="2139009" y="1070081"/>
                  <a:pt x="2141861" y="1070081"/>
                </a:cubicBezTo>
                <a:lnTo>
                  <a:pt x="2163140" y="1070081"/>
                </a:lnTo>
                <a:cubicBezTo>
                  <a:pt x="2163140" y="1070097"/>
                  <a:pt x="2163140" y="1070270"/>
                  <a:pt x="2163140" y="1072512"/>
                </a:cubicBezTo>
                <a:lnTo>
                  <a:pt x="2163140" y="1089537"/>
                </a:lnTo>
                <a:cubicBezTo>
                  <a:pt x="2163152" y="1089537"/>
                  <a:pt x="2163258" y="1089537"/>
                  <a:pt x="2164280" y="1089537"/>
                </a:cubicBezTo>
                <a:lnTo>
                  <a:pt x="2172261" y="1089537"/>
                </a:lnTo>
                <a:cubicBezTo>
                  <a:pt x="2172261" y="1089525"/>
                  <a:pt x="2172261" y="1089411"/>
                  <a:pt x="2172261" y="1088321"/>
                </a:cubicBezTo>
                <a:lnTo>
                  <a:pt x="2172261" y="1079808"/>
                </a:lnTo>
                <a:cubicBezTo>
                  <a:pt x="2172287" y="1079808"/>
                  <a:pt x="2173365" y="1079808"/>
                  <a:pt x="2217861" y="1079808"/>
                </a:cubicBezTo>
                <a:cubicBezTo>
                  <a:pt x="2217861" y="1079829"/>
                  <a:pt x="2217861" y="1080674"/>
                  <a:pt x="2217861" y="1115478"/>
                </a:cubicBezTo>
                <a:cubicBezTo>
                  <a:pt x="2217872" y="1115478"/>
                  <a:pt x="2217990" y="1115478"/>
                  <a:pt x="2219381" y="1115478"/>
                </a:cubicBezTo>
                <a:lnTo>
                  <a:pt x="2230022" y="1115478"/>
                </a:lnTo>
                <a:cubicBezTo>
                  <a:pt x="2230022" y="1115489"/>
                  <a:pt x="2230022" y="1115598"/>
                  <a:pt x="2230022" y="1117100"/>
                </a:cubicBezTo>
                <a:lnTo>
                  <a:pt x="2230022" y="1128449"/>
                </a:lnTo>
                <a:cubicBezTo>
                  <a:pt x="2230035" y="1128449"/>
                  <a:pt x="2230145" y="1128449"/>
                  <a:pt x="2231162" y="1128449"/>
                </a:cubicBezTo>
                <a:lnTo>
                  <a:pt x="2239142" y="1128449"/>
                </a:lnTo>
                <a:cubicBezTo>
                  <a:pt x="2239142" y="1128438"/>
                  <a:pt x="2239142" y="1128258"/>
                  <a:pt x="2239142" y="1125206"/>
                </a:cubicBezTo>
                <a:lnTo>
                  <a:pt x="2239142" y="1102508"/>
                </a:lnTo>
                <a:cubicBezTo>
                  <a:pt x="2239152" y="1102508"/>
                  <a:pt x="2239269" y="1102508"/>
                  <a:pt x="2240661" y="1102508"/>
                </a:cubicBezTo>
                <a:lnTo>
                  <a:pt x="2251302" y="1102508"/>
                </a:lnTo>
                <a:cubicBezTo>
                  <a:pt x="2251302" y="1102520"/>
                  <a:pt x="2251302" y="1102644"/>
                  <a:pt x="2251302" y="1104129"/>
                </a:cubicBezTo>
                <a:lnTo>
                  <a:pt x="2251302" y="1115478"/>
                </a:lnTo>
                <a:lnTo>
                  <a:pt x="2259282" y="1112489"/>
                </a:lnTo>
                <a:cubicBezTo>
                  <a:pt x="2260422" y="1111931"/>
                  <a:pt x="2260422" y="1111628"/>
                  <a:pt x="2260422" y="1111019"/>
                </a:cubicBezTo>
                <a:lnTo>
                  <a:pt x="2260422" y="1102508"/>
                </a:lnTo>
                <a:cubicBezTo>
                  <a:pt x="2260448" y="1102508"/>
                  <a:pt x="2261649" y="1102508"/>
                  <a:pt x="2318183" y="1102508"/>
                </a:cubicBezTo>
                <a:cubicBezTo>
                  <a:pt x="2318183" y="1102529"/>
                  <a:pt x="2318183" y="1103349"/>
                  <a:pt x="2318183" y="1138176"/>
                </a:cubicBezTo>
                <a:cubicBezTo>
                  <a:pt x="2318195" y="1138176"/>
                  <a:pt x="2318372" y="1138176"/>
                  <a:pt x="2321222" y="1138176"/>
                </a:cubicBezTo>
                <a:lnTo>
                  <a:pt x="2342502" y="1138176"/>
                </a:lnTo>
                <a:cubicBezTo>
                  <a:pt x="2342502" y="1138188"/>
                  <a:pt x="2342502" y="1138311"/>
                  <a:pt x="2342502" y="1139798"/>
                </a:cubicBezTo>
                <a:lnTo>
                  <a:pt x="2342502" y="1151147"/>
                </a:lnTo>
                <a:cubicBezTo>
                  <a:pt x="2342516" y="1151147"/>
                  <a:pt x="2342700" y="1151147"/>
                  <a:pt x="2345163" y="1151147"/>
                </a:cubicBezTo>
                <a:lnTo>
                  <a:pt x="2363783" y="1151147"/>
                </a:lnTo>
                <a:cubicBezTo>
                  <a:pt x="2363783" y="1151129"/>
                  <a:pt x="2363783" y="1150362"/>
                  <a:pt x="2363783" y="1115478"/>
                </a:cubicBezTo>
                <a:cubicBezTo>
                  <a:pt x="2363793" y="1115478"/>
                  <a:pt x="2363910" y="1115478"/>
                  <a:pt x="2365302" y="1115478"/>
                </a:cubicBezTo>
                <a:lnTo>
                  <a:pt x="2375943" y="1115478"/>
                </a:lnTo>
                <a:cubicBezTo>
                  <a:pt x="2375943" y="1115450"/>
                  <a:pt x="2375943" y="1114293"/>
                  <a:pt x="2375943" y="1066838"/>
                </a:cubicBezTo>
                <a:cubicBezTo>
                  <a:pt x="2375954" y="1066838"/>
                  <a:pt x="2376069" y="1066838"/>
                  <a:pt x="2377463" y="1066838"/>
                </a:cubicBezTo>
                <a:lnTo>
                  <a:pt x="2388104" y="1066838"/>
                </a:lnTo>
                <a:cubicBezTo>
                  <a:pt x="2388104" y="1066829"/>
                  <a:pt x="2388104" y="1066665"/>
                  <a:pt x="2388104" y="1064001"/>
                </a:cubicBezTo>
                <a:lnTo>
                  <a:pt x="2388104" y="1044140"/>
                </a:lnTo>
                <a:cubicBezTo>
                  <a:pt x="2385063" y="1044140"/>
                  <a:pt x="2385063" y="1044140"/>
                  <a:pt x="2386203" y="1041707"/>
                </a:cubicBezTo>
                <a:lnTo>
                  <a:pt x="2394183" y="1024683"/>
                </a:lnTo>
                <a:cubicBezTo>
                  <a:pt x="2394191" y="1024709"/>
                  <a:pt x="2394483" y="1025720"/>
                  <a:pt x="2406344" y="1066838"/>
                </a:cubicBezTo>
                <a:cubicBezTo>
                  <a:pt x="2406356" y="1066838"/>
                  <a:pt x="2406465" y="1066838"/>
                  <a:pt x="2407484" y="1066838"/>
                </a:cubicBezTo>
                <a:lnTo>
                  <a:pt x="2415464" y="1066838"/>
                </a:lnTo>
                <a:cubicBezTo>
                  <a:pt x="2415464" y="1066818"/>
                  <a:pt x="2415464" y="1065050"/>
                  <a:pt x="2415464" y="907947"/>
                </a:cubicBezTo>
                <a:cubicBezTo>
                  <a:pt x="2415479" y="907947"/>
                  <a:pt x="2415650" y="907947"/>
                  <a:pt x="2417744" y="907947"/>
                </a:cubicBezTo>
                <a:lnTo>
                  <a:pt x="2433704" y="907947"/>
                </a:lnTo>
                <a:cubicBezTo>
                  <a:pt x="2433704" y="907914"/>
                  <a:pt x="2433704" y="906399"/>
                  <a:pt x="2433704" y="836609"/>
                </a:cubicBezTo>
                <a:cubicBezTo>
                  <a:pt x="2433729" y="836609"/>
                  <a:pt x="2434667" y="836609"/>
                  <a:pt x="2473224" y="836609"/>
                </a:cubicBezTo>
                <a:cubicBezTo>
                  <a:pt x="2473224" y="836591"/>
                  <a:pt x="2473224" y="835826"/>
                  <a:pt x="2473224" y="804182"/>
                </a:cubicBezTo>
                <a:cubicBezTo>
                  <a:pt x="2473253" y="804182"/>
                  <a:pt x="2474436" y="804182"/>
                  <a:pt x="2524905" y="804182"/>
                </a:cubicBezTo>
                <a:cubicBezTo>
                  <a:pt x="2524905" y="804194"/>
                  <a:pt x="2524905" y="804389"/>
                  <a:pt x="2524905" y="807830"/>
                </a:cubicBezTo>
                <a:lnTo>
                  <a:pt x="2524905" y="833366"/>
                </a:lnTo>
                <a:cubicBezTo>
                  <a:pt x="2524919" y="833366"/>
                  <a:pt x="2525115" y="833366"/>
                  <a:pt x="2528325" y="833366"/>
                </a:cubicBezTo>
                <a:lnTo>
                  <a:pt x="2552265" y="833366"/>
                </a:lnTo>
                <a:cubicBezTo>
                  <a:pt x="2552265" y="833393"/>
                  <a:pt x="2552265" y="834734"/>
                  <a:pt x="2552265" y="904704"/>
                </a:cubicBezTo>
                <a:cubicBezTo>
                  <a:pt x="2552274" y="904704"/>
                  <a:pt x="2552388" y="904704"/>
                  <a:pt x="2553785" y="904704"/>
                </a:cubicBezTo>
                <a:lnTo>
                  <a:pt x="2564426" y="904704"/>
                </a:lnTo>
                <a:lnTo>
                  <a:pt x="2585706" y="911190"/>
                </a:lnTo>
                <a:cubicBezTo>
                  <a:pt x="2585706" y="911205"/>
                  <a:pt x="2585706" y="912180"/>
                  <a:pt x="2585706" y="969558"/>
                </a:cubicBezTo>
                <a:cubicBezTo>
                  <a:pt x="2585715" y="969558"/>
                  <a:pt x="2585828" y="969558"/>
                  <a:pt x="2587226" y="969558"/>
                </a:cubicBezTo>
                <a:lnTo>
                  <a:pt x="2597865" y="969558"/>
                </a:lnTo>
                <a:cubicBezTo>
                  <a:pt x="2597865" y="969573"/>
                  <a:pt x="2597865" y="969732"/>
                  <a:pt x="2597865" y="971990"/>
                </a:cubicBezTo>
                <a:lnTo>
                  <a:pt x="2597865" y="989013"/>
                </a:lnTo>
                <a:cubicBezTo>
                  <a:pt x="2597877" y="989013"/>
                  <a:pt x="2598063" y="989013"/>
                  <a:pt x="2600906" y="989013"/>
                </a:cubicBezTo>
                <a:lnTo>
                  <a:pt x="2622186" y="989013"/>
                </a:lnTo>
                <a:lnTo>
                  <a:pt x="2631306" y="998742"/>
                </a:lnTo>
                <a:cubicBezTo>
                  <a:pt x="2631306" y="998760"/>
                  <a:pt x="2631306" y="999489"/>
                  <a:pt x="2631306" y="1031169"/>
                </a:cubicBezTo>
                <a:cubicBezTo>
                  <a:pt x="2631320" y="1031169"/>
                  <a:pt x="2631516" y="1031169"/>
                  <a:pt x="2634726" y="1031169"/>
                </a:cubicBezTo>
                <a:lnTo>
                  <a:pt x="2658666" y="1031169"/>
                </a:lnTo>
                <a:cubicBezTo>
                  <a:pt x="2658666" y="1031180"/>
                  <a:pt x="2658666" y="1031300"/>
                  <a:pt x="2658666" y="1032789"/>
                </a:cubicBezTo>
                <a:lnTo>
                  <a:pt x="2658666" y="1044140"/>
                </a:lnTo>
                <a:cubicBezTo>
                  <a:pt x="2658680" y="1044140"/>
                  <a:pt x="2658828" y="1044140"/>
                  <a:pt x="2660567" y="1044140"/>
                </a:cubicBezTo>
                <a:lnTo>
                  <a:pt x="2673867" y="1044140"/>
                </a:lnTo>
                <a:cubicBezTo>
                  <a:pt x="2673867" y="1044153"/>
                  <a:pt x="2673867" y="1044347"/>
                  <a:pt x="2673867" y="1047381"/>
                </a:cubicBezTo>
                <a:lnTo>
                  <a:pt x="2673867" y="1070081"/>
                </a:lnTo>
                <a:cubicBezTo>
                  <a:pt x="2679947" y="1070081"/>
                  <a:pt x="2679947" y="1070081"/>
                  <a:pt x="2679947" y="1067243"/>
                </a:cubicBezTo>
                <a:lnTo>
                  <a:pt x="2679947" y="1047381"/>
                </a:lnTo>
                <a:cubicBezTo>
                  <a:pt x="2679956" y="1047381"/>
                  <a:pt x="2680073" y="1047381"/>
                  <a:pt x="2681466" y="1047381"/>
                </a:cubicBezTo>
                <a:lnTo>
                  <a:pt x="2692107" y="1047381"/>
                </a:lnTo>
                <a:cubicBezTo>
                  <a:pt x="2692107" y="1047398"/>
                  <a:pt x="2692107" y="1047576"/>
                  <a:pt x="2692107" y="1049814"/>
                </a:cubicBezTo>
                <a:lnTo>
                  <a:pt x="2692107" y="1066838"/>
                </a:lnTo>
                <a:cubicBezTo>
                  <a:pt x="2692121" y="1066838"/>
                  <a:pt x="2692230" y="1066838"/>
                  <a:pt x="2693247" y="1066838"/>
                </a:cubicBezTo>
                <a:lnTo>
                  <a:pt x="2701227" y="1066838"/>
                </a:lnTo>
                <a:cubicBezTo>
                  <a:pt x="2701227" y="1060353"/>
                  <a:pt x="2701227" y="1060353"/>
                  <a:pt x="2774187" y="1060353"/>
                </a:cubicBezTo>
                <a:cubicBezTo>
                  <a:pt x="2774187" y="1060367"/>
                  <a:pt x="2774187" y="1060518"/>
                  <a:pt x="2774187" y="1062380"/>
                </a:cubicBezTo>
                <a:lnTo>
                  <a:pt x="2774187" y="1076565"/>
                </a:lnTo>
                <a:cubicBezTo>
                  <a:pt x="2774199" y="1076565"/>
                  <a:pt x="2774312" y="1076565"/>
                  <a:pt x="2775327" y="1076565"/>
                </a:cubicBezTo>
                <a:lnTo>
                  <a:pt x="2783309" y="1076565"/>
                </a:lnTo>
                <a:cubicBezTo>
                  <a:pt x="2783309" y="1076579"/>
                  <a:pt x="2783309" y="1076762"/>
                  <a:pt x="2783309" y="1079808"/>
                </a:cubicBezTo>
                <a:lnTo>
                  <a:pt x="2783309" y="1102508"/>
                </a:lnTo>
                <a:cubicBezTo>
                  <a:pt x="2783321" y="1102502"/>
                  <a:pt x="2783495" y="1102385"/>
                  <a:pt x="2786348" y="1100481"/>
                </a:cubicBezTo>
                <a:lnTo>
                  <a:pt x="2807628" y="1086294"/>
                </a:lnTo>
                <a:cubicBezTo>
                  <a:pt x="2807631" y="1086266"/>
                  <a:pt x="2807828" y="1084953"/>
                  <a:pt x="2816748" y="1024683"/>
                </a:cubicBezTo>
                <a:cubicBezTo>
                  <a:pt x="2816762" y="1024680"/>
                  <a:pt x="2816865" y="1024641"/>
                  <a:pt x="2817888" y="1024278"/>
                </a:cubicBezTo>
                <a:lnTo>
                  <a:pt x="2825868" y="1021440"/>
                </a:lnTo>
                <a:cubicBezTo>
                  <a:pt x="2825868" y="1021416"/>
                  <a:pt x="2825918" y="1019825"/>
                  <a:pt x="2828909" y="917675"/>
                </a:cubicBezTo>
                <a:cubicBezTo>
                  <a:pt x="2828909" y="917702"/>
                  <a:pt x="2828958" y="919338"/>
                  <a:pt x="2831949" y="1021440"/>
                </a:cubicBezTo>
                <a:cubicBezTo>
                  <a:pt x="2831963" y="1021445"/>
                  <a:pt x="2832069" y="1021482"/>
                  <a:pt x="2833089" y="1021845"/>
                </a:cubicBezTo>
                <a:lnTo>
                  <a:pt x="2841069" y="1024683"/>
                </a:lnTo>
                <a:cubicBezTo>
                  <a:pt x="2841069" y="1024653"/>
                  <a:pt x="2841069" y="1022654"/>
                  <a:pt x="2841069" y="894977"/>
                </a:cubicBezTo>
                <a:cubicBezTo>
                  <a:pt x="2847149" y="894977"/>
                  <a:pt x="2847149" y="894977"/>
                  <a:pt x="2847149" y="846336"/>
                </a:cubicBezTo>
                <a:cubicBezTo>
                  <a:pt x="2847167" y="846336"/>
                  <a:pt x="2848196" y="846336"/>
                  <a:pt x="2904909" y="846336"/>
                </a:cubicBezTo>
                <a:cubicBezTo>
                  <a:pt x="2904909" y="846362"/>
                  <a:pt x="2904909" y="847439"/>
                  <a:pt x="2904909" y="894977"/>
                </a:cubicBezTo>
                <a:cubicBezTo>
                  <a:pt x="2904923" y="894977"/>
                  <a:pt x="2905031" y="894977"/>
                  <a:pt x="2906049" y="894977"/>
                </a:cubicBezTo>
                <a:lnTo>
                  <a:pt x="2914029" y="894977"/>
                </a:lnTo>
                <a:cubicBezTo>
                  <a:pt x="2914029" y="894945"/>
                  <a:pt x="2914029" y="892986"/>
                  <a:pt x="2914029" y="771755"/>
                </a:cubicBezTo>
                <a:cubicBezTo>
                  <a:pt x="2914038" y="771755"/>
                  <a:pt x="2914187" y="771755"/>
                  <a:pt x="2916690" y="771755"/>
                </a:cubicBezTo>
                <a:lnTo>
                  <a:pt x="2935310" y="771755"/>
                </a:lnTo>
                <a:cubicBezTo>
                  <a:pt x="2935310" y="771744"/>
                  <a:pt x="2935310" y="771578"/>
                  <a:pt x="2935310" y="768918"/>
                </a:cubicBezTo>
                <a:lnTo>
                  <a:pt x="2935310" y="749057"/>
                </a:lnTo>
                <a:cubicBezTo>
                  <a:pt x="2935326" y="749057"/>
                  <a:pt x="2936073" y="749057"/>
                  <a:pt x="2968751" y="749057"/>
                </a:cubicBezTo>
                <a:cubicBezTo>
                  <a:pt x="2968751" y="749046"/>
                  <a:pt x="2968751" y="748925"/>
                  <a:pt x="2968751" y="747435"/>
                </a:cubicBezTo>
                <a:lnTo>
                  <a:pt x="2968751" y="736086"/>
                </a:lnTo>
                <a:cubicBezTo>
                  <a:pt x="2968761" y="736086"/>
                  <a:pt x="2968926" y="736086"/>
                  <a:pt x="2971410" y="736086"/>
                </a:cubicBezTo>
                <a:lnTo>
                  <a:pt x="2990031" y="736086"/>
                </a:lnTo>
                <a:cubicBezTo>
                  <a:pt x="2990031" y="736098"/>
                  <a:pt x="2990031" y="736217"/>
                  <a:pt x="2990031" y="737708"/>
                </a:cubicBezTo>
                <a:lnTo>
                  <a:pt x="2990031" y="749057"/>
                </a:lnTo>
                <a:cubicBezTo>
                  <a:pt x="2990045" y="749057"/>
                  <a:pt x="2990154" y="749057"/>
                  <a:pt x="2991171" y="749057"/>
                </a:cubicBezTo>
                <a:lnTo>
                  <a:pt x="2999151" y="749057"/>
                </a:lnTo>
                <a:lnTo>
                  <a:pt x="3014351" y="742571"/>
                </a:lnTo>
                <a:lnTo>
                  <a:pt x="3020430" y="747435"/>
                </a:lnTo>
                <a:lnTo>
                  <a:pt x="3020430" y="736086"/>
                </a:lnTo>
                <a:cubicBezTo>
                  <a:pt x="3020444" y="736086"/>
                  <a:pt x="3020649" y="736086"/>
                  <a:pt x="3023850" y="736086"/>
                </a:cubicBezTo>
                <a:lnTo>
                  <a:pt x="3047792" y="736086"/>
                </a:lnTo>
                <a:cubicBezTo>
                  <a:pt x="3047792" y="736098"/>
                  <a:pt x="3047792" y="736217"/>
                  <a:pt x="3047792" y="737708"/>
                </a:cubicBezTo>
                <a:lnTo>
                  <a:pt x="3047792" y="749057"/>
                </a:lnTo>
                <a:cubicBezTo>
                  <a:pt x="3047820" y="749057"/>
                  <a:pt x="3048924" y="749057"/>
                  <a:pt x="3093392" y="749057"/>
                </a:cubicBezTo>
                <a:cubicBezTo>
                  <a:pt x="3093392" y="749072"/>
                  <a:pt x="3093392" y="749235"/>
                  <a:pt x="3093392" y="751488"/>
                </a:cubicBezTo>
                <a:lnTo>
                  <a:pt x="3093392" y="768513"/>
                </a:lnTo>
                <a:cubicBezTo>
                  <a:pt x="3093417" y="768513"/>
                  <a:pt x="3094377" y="768513"/>
                  <a:pt x="3132912" y="768513"/>
                </a:cubicBezTo>
                <a:cubicBezTo>
                  <a:pt x="3132912" y="768537"/>
                  <a:pt x="3132912" y="769557"/>
                  <a:pt x="3132912" y="813909"/>
                </a:cubicBezTo>
                <a:cubicBezTo>
                  <a:pt x="3132926" y="813909"/>
                  <a:pt x="3133035" y="813909"/>
                  <a:pt x="3134052" y="813909"/>
                </a:cubicBezTo>
                <a:lnTo>
                  <a:pt x="3142032" y="813909"/>
                </a:lnTo>
                <a:cubicBezTo>
                  <a:pt x="3142032" y="813920"/>
                  <a:pt x="3142032" y="814049"/>
                  <a:pt x="3142032" y="815531"/>
                </a:cubicBezTo>
                <a:lnTo>
                  <a:pt x="3142032" y="826881"/>
                </a:lnTo>
                <a:cubicBezTo>
                  <a:pt x="3148113" y="826881"/>
                  <a:pt x="3148113" y="826881"/>
                  <a:pt x="3148113" y="872277"/>
                </a:cubicBezTo>
                <a:cubicBezTo>
                  <a:pt x="3148127" y="872277"/>
                  <a:pt x="3148238" y="872277"/>
                  <a:pt x="3149253" y="872277"/>
                </a:cubicBezTo>
                <a:lnTo>
                  <a:pt x="3157233" y="872277"/>
                </a:lnTo>
                <a:cubicBezTo>
                  <a:pt x="3157233" y="872291"/>
                  <a:pt x="3157233" y="872391"/>
                  <a:pt x="3157233" y="873494"/>
                </a:cubicBezTo>
                <a:lnTo>
                  <a:pt x="3157233" y="882006"/>
                </a:lnTo>
                <a:cubicBezTo>
                  <a:pt x="3157242" y="882006"/>
                  <a:pt x="3157359" y="882006"/>
                  <a:pt x="3158753" y="882006"/>
                </a:cubicBezTo>
                <a:lnTo>
                  <a:pt x="3169392" y="882006"/>
                </a:lnTo>
                <a:cubicBezTo>
                  <a:pt x="3169392" y="882032"/>
                  <a:pt x="3169392" y="883101"/>
                  <a:pt x="3169392" y="927404"/>
                </a:cubicBezTo>
                <a:cubicBezTo>
                  <a:pt x="3169404" y="927404"/>
                  <a:pt x="3169584" y="927404"/>
                  <a:pt x="3172433" y="927404"/>
                </a:cubicBezTo>
                <a:lnTo>
                  <a:pt x="3193713" y="927404"/>
                </a:lnTo>
                <a:cubicBezTo>
                  <a:pt x="3193713" y="927428"/>
                  <a:pt x="3193713" y="928298"/>
                  <a:pt x="3193713" y="963072"/>
                </a:cubicBezTo>
                <a:cubicBezTo>
                  <a:pt x="3196754" y="963072"/>
                  <a:pt x="3196754" y="963072"/>
                  <a:pt x="3196754" y="965504"/>
                </a:cubicBezTo>
                <a:lnTo>
                  <a:pt x="3196754" y="982529"/>
                </a:lnTo>
                <a:cubicBezTo>
                  <a:pt x="3196767" y="982529"/>
                  <a:pt x="3196872" y="982529"/>
                  <a:pt x="3197894" y="982529"/>
                </a:cubicBezTo>
                <a:lnTo>
                  <a:pt x="3205874" y="982529"/>
                </a:lnTo>
                <a:cubicBezTo>
                  <a:pt x="3205874" y="982550"/>
                  <a:pt x="3205874" y="983394"/>
                  <a:pt x="3205874" y="1018197"/>
                </a:cubicBezTo>
                <a:cubicBezTo>
                  <a:pt x="3205886" y="1018197"/>
                  <a:pt x="3206034" y="1018197"/>
                  <a:pt x="3207773" y="1018197"/>
                </a:cubicBezTo>
                <a:lnTo>
                  <a:pt x="3221073" y="1018197"/>
                </a:lnTo>
                <a:cubicBezTo>
                  <a:pt x="3224114" y="1021440"/>
                  <a:pt x="3224114" y="1021440"/>
                  <a:pt x="3224114" y="1024278"/>
                </a:cubicBezTo>
                <a:lnTo>
                  <a:pt x="3224114" y="1044140"/>
                </a:lnTo>
                <a:cubicBezTo>
                  <a:pt x="3224121" y="1044129"/>
                  <a:pt x="3224252" y="1043969"/>
                  <a:pt x="3226394" y="1041302"/>
                </a:cubicBezTo>
                <a:lnTo>
                  <a:pt x="3242354" y="1021440"/>
                </a:lnTo>
                <a:cubicBezTo>
                  <a:pt x="3242376" y="1021440"/>
                  <a:pt x="3243335" y="1021440"/>
                  <a:pt x="3284915" y="1021440"/>
                </a:cubicBezTo>
                <a:cubicBezTo>
                  <a:pt x="3284915" y="1021478"/>
                  <a:pt x="3284915" y="1023579"/>
                  <a:pt x="3284915" y="1151147"/>
                </a:cubicBezTo>
                <a:cubicBezTo>
                  <a:pt x="3284927" y="1151147"/>
                  <a:pt x="3285041" y="1151147"/>
                  <a:pt x="3286055" y="1151147"/>
                </a:cubicBezTo>
                <a:lnTo>
                  <a:pt x="3294035" y="1151147"/>
                </a:lnTo>
                <a:cubicBezTo>
                  <a:pt x="3294041" y="1151135"/>
                  <a:pt x="3294129" y="1150985"/>
                  <a:pt x="3295175" y="1149120"/>
                </a:cubicBezTo>
                <a:lnTo>
                  <a:pt x="3303155" y="1134933"/>
                </a:lnTo>
                <a:cubicBezTo>
                  <a:pt x="3303155" y="1134944"/>
                  <a:pt x="3303155" y="1135092"/>
                  <a:pt x="3303155" y="1137771"/>
                </a:cubicBezTo>
                <a:lnTo>
                  <a:pt x="3303155" y="1157633"/>
                </a:lnTo>
                <a:cubicBezTo>
                  <a:pt x="3309234" y="1157633"/>
                  <a:pt x="3309234" y="1157633"/>
                  <a:pt x="3309234" y="1089537"/>
                </a:cubicBezTo>
                <a:cubicBezTo>
                  <a:pt x="3309248" y="1089537"/>
                  <a:pt x="3309353" y="1089537"/>
                  <a:pt x="3310374" y="1089537"/>
                </a:cubicBezTo>
                <a:lnTo>
                  <a:pt x="3318354" y="1089537"/>
                </a:lnTo>
                <a:cubicBezTo>
                  <a:pt x="3318354" y="1089515"/>
                  <a:pt x="3318354" y="1088015"/>
                  <a:pt x="3318354" y="992256"/>
                </a:cubicBezTo>
                <a:cubicBezTo>
                  <a:pt x="3318365" y="992256"/>
                  <a:pt x="3318486" y="992256"/>
                  <a:pt x="3319875" y="992256"/>
                </a:cubicBezTo>
                <a:lnTo>
                  <a:pt x="3330515" y="992256"/>
                </a:lnTo>
                <a:cubicBezTo>
                  <a:pt x="3330524" y="992225"/>
                  <a:pt x="3330920" y="990815"/>
                  <a:pt x="3348755" y="927404"/>
                </a:cubicBezTo>
                <a:cubicBezTo>
                  <a:pt x="3348768" y="927404"/>
                  <a:pt x="3348914" y="927404"/>
                  <a:pt x="3350655" y="927404"/>
                </a:cubicBezTo>
                <a:lnTo>
                  <a:pt x="3363956" y="927404"/>
                </a:lnTo>
                <a:cubicBezTo>
                  <a:pt x="3363963" y="927438"/>
                  <a:pt x="3364302" y="928887"/>
                  <a:pt x="3379155" y="992256"/>
                </a:cubicBezTo>
                <a:cubicBezTo>
                  <a:pt x="3379164" y="992256"/>
                  <a:pt x="3379275" y="992256"/>
                  <a:pt x="3380675" y="992256"/>
                </a:cubicBezTo>
                <a:lnTo>
                  <a:pt x="3391316" y="992256"/>
                </a:lnTo>
                <a:cubicBezTo>
                  <a:pt x="3391316" y="992273"/>
                  <a:pt x="3391316" y="993273"/>
                  <a:pt x="3391316" y="1050624"/>
                </a:cubicBezTo>
                <a:cubicBezTo>
                  <a:pt x="3391326" y="1050624"/>
                  <a:pt x="3391475" y="1050624"/>
                  <a:pt x="3393975" y="1050624"/>
                </a:cubicBezTo>
                <a:lnTo>
                  <a:pt x="3412596" y="1050624"/>
                </a:lnTo>
                <a:cubicBezTo>
                  <a:pt x="3412596" y="1050636"/>
                  <a:pt x="3412596" y="1050819"/>
                  <a:pt x="3412596" y="1053867"/>
                </a:cubicBezTo>
                <a:lnTo>
                  <a:pt x="3412596" y="1076565"/>
                </a:lnTo>
                <a:cubicBezTo>
                  <a:pt x="3418676" y="1076565"/>
                  <a:pt x="3418676" y="1076565"/>
                  <a:pt x="3418676" y="1073324"/>
                </a:cubicBezTo>
                <a:lnTo>
                  <a:pt x="3418676" y="1050624"/>
                </a:lnTo>
                <a:cubicBezTo>
                  <a:pt x="3418691" y="1050624"/>
                  <a:pt x="3418859" y="1050624"/>
                  <a:pt x="3420956" y="1050624"/>
                </a:cubicBezTo>
                <a:lnTo>
                  <a:pt x="3436916" y="1050624"/>
                </a:lnTo>
                <a:cubicBezTo>
                  <a:pt x="3436916" y="1050639"/>
                  <a:pt x="3436916" y="1050815"/>
                  <a:pt x="3436916" y="1053056"/>
                </a:cubicBezTo>
                <a:lnTo>
                  <a:pt x="3436916" y="1070081"/>
                </a:lnTo>
                <a:cubicBezTo>
                  <a:pt x="3436940" y="1070081"/>
                  <a:pt x="3438003" y="1070081"/>
                  <a:pt x="3482517" y="1070081"/>
                </a:cubicBezTo>
                <a:cubicBezTo>
                  <a:pt x="3482517" y="1070055"/>
                  <a:pt x="3482517" y="1068899"/>
                  <a:pt x="3482517" y="1014956"/>
                </a:cubicBezTo>
                <a:cubicBezTo>
                  <a:pt x="3482529" y="1014956"/>
                  <a:pt x="3482669" y="1014956"/>
                  <a:pt x="3484416" y="1014956"/>
                </a:cubicBezTo>
                <a:lnTo>
                  <a:pt x="3497717" y="1014956"/>
                </a:lnTo>
                <a:cubicBezTo>
                  <a:pt x="3497717" y="1014972"/>
                  <a:pt x="3497717" y="1015713"/>
                  <a:pt x="3497717" y="1047381"/>
                </a:cubicBezTo>
                <a:cubicBezTo>
                  <a:pt x="3500757" y="1047381"/>
                  <a:pt x="3500757" y="1047381"/>
                  <a:pt x="3500757" y="998742"/>
                </a:cubicBezTo>
                <a:cubicBezTo>
                  <a:pt x="3500778" y="998742"/>
                  <a:pt x="3501590" y="998742"/>
                  <a:pt x="3534197" y="998742"/>
                </a:cubicBezTo>
                <a:cubicBezTo>
                  <a:pt x="3534197" y="998727"/>
                  <a:pt x="3534197" y="998547"/>
                  <a:pt x="3534197" y="996309"/>
                </a:cubicBezTo>
                <a:lnTo>
                  <a:pt x="3534197" y="979286"/>
                </a:lnTo>
                <a:cubicBezTo>
                  <a:pt x="3534209" y="979286"/>
                  <a:pt x="3534321" y="979286"/>
                  <a:pt x="3535337" y="979286"/>
                </a:cubicBezTo>
                <a:lnTo>
                  <a:pt x="3543317" y="979286"/>
                </a:lnTo>
                <a:cubicBezTo>
                  <a:pt x="3543317" y="979277"/>
                  <a:pt x="3543317" y="979107"/>
                  <a:pt x="3543317" y="976449"/>
                </a:cubicBezTo>
                <a:lnTo>
                  <a:pt x="3543317" y="956588"/>
                </a:lnTo>
                <a:lnTo>
                  <a:pt x="3549398" y="966315"/>
                </a:lnTo>
                <a:cubicBezTo>
                  <a:pt x="3549410" y="966315"/>
                  <a:pt x="3549603" y="966315"/>
                  <a:pt x="3552818" y="966315"/>
                </a:cubicBezTo>
                <a:lnTo>
                  <a:pt x="3576758" y="966315"/>
                </a:lnTo>
                <a:cubicBezTo>
                  <a:pt x="3576758" y="966303"/>
                  <a:pt x="3576758" y="966201"/>
                  <a:pt x="3576758" y="965099"/>
                </a:cubicBezTo>
                <a:lnTo>
                  <a:pt x="3576758" y="956588"/>
                </a:lnTo>
                <a:cubicBezTo>
                  <a:pt x="3576771" y="956588"/>
                  <a:pt x="3576882" y="956588"/>
                  <a:pt x="3577898" y="956588"/>
                </a:cubicBezTo>
                <a:lnTo>
                  <a:pt x="3585878" y="956588"/>
                </a:lnTo>
                <a:cubicBezTo>
                  <a:pt x="3585878" y="956601"/>
                  <a:pt x="3585878" y="956751"/>
                  <a:pt x="3585878" y="958614"/>
                </a:cubicBezTo>
                <a:lnTo>
                  <a:pt x="3585878" y="972801"/>
                </a:lnTo>
                <a:cubicBezTo>
                  <a:pt x="3585900" y="972801"/>
                  <a:pt x="3587000" y="972801"/>
                  <a:pt x="3643638" y="972801"/>
                </a:cubicBezTo>
                <a:cubicBezTo>
                  <a:pt x="3643638" y="972828"/>
                  <a:pt x="3643638" y="975093"/>
                  <a:pt x="3643638" y="1180331"/>
                </a:cubicBezTo>
                <a:cubicBezTo>
                  <a:pt x="3643653" y="1180331"/>
                  <a:pt x="3643826" y="1180331"/>
                  <a:pt x="3645918" y="1180331"/>
                </a:cubicBezTo>
                <a:lnTo>
                  <a:pt x="3661878" y="1180331"/>
                </a:lnTo>
                <a:cubicBezTo>
                  <a:pt x="3661878" y="1173846"/>
                  <a:pt x="3661878" y="1167360"/>
                  <a:pt x="3661878" y="1160876"/>
                </a:cubicBezTo>
                <a:cubicBezTo>
                  <a:pt x="3664919" y="1160876"/>
                  <a:pt x="3664919" y="1160876"/>
                  <a:pt x="3667959" y="1160876"/>
                </a:cubicBezTo>
                <a:cubicBezTo>
                  <a:pt x="3667959" y="1167360"/>
                  <a:pt x="3667959" y="1173846"/>
                  <a:pt x="3667959" y="1180331"/>
                </a:cubicBezTo>
                <a:cubicBezTo>
                  <a:pt x="3683159" y="1180331"/>
                  <a:pt x="3698360" y="1180331"/>
                  <a:pt x="3713559" y="1180331"/>
                </a:cubicBezTo>
                <a:cubicBezTo>
                  <a:pt x="3713559" y="1164117"/>
                  <a:pt x="3713559" y="1151147"/>
                  <a:pt x="3713559" y="1134933"/>
                </a:cubicBezTo>
                <a:cubicBezTo>
                  <a:pt x="3719640" y="1134933"/>
                  <a:pt x="3725720" y="1134933"/>
                  <a:pt x="3731799" y="1134933"/>
                </a:cubicBezTo>
                <a:lnTo>
                  <a:pt x="3750039" y="1131692"/>
                </a:lnTo>
                <a:cubicBezTo>
                  <a:pt x="3753080" y="1131692"/>
                  <a:pt x="3753080" y="1134933"/>
                  <a:pt x="3756120" y="1134933"/>
                </a:cubicBezTo>
                <a:lnTo>
                  <a:pt x="3771320" y="1134933"/>
                </a:lnTo>
                <a:cubicBezTo>
                  <a:pt x="3771320" y="1151147"/>
                  <a:pt x="3771320" y="1167360"/>
                  <a:pt x="3771320" y="1180331"/>
                </a:cubicBezTo>
                <a:cubicBezTo>
                  <a:pt x="3774360" y="1180331"/>
                  <a:pt x="3777401" y="1180331"/>
                  <a:pt x="3783480" y="1180331"/>
                </a:cubicBezTo>
                <a:cubicBezTo>
                  <a:pt x="3783480" y="1190060"/>
                  <a:pt x="3783480" y="1199787"/>
                  <a:pt x="3783480" y="1206273"/>
                </a:cubicBezTo>
                <a:lnTo>
                  <a:pt x="3797484" y="1207631"/>
                </a:lnTo>
                <a:lnTo>
                  <a:pt x="3816921" y="1207631"/>
                </a:lnTo>
                <a:cubicBezTo>
                  <a:pt x="3816921" y="1198917"/>
                  <a:pt x="3816921" y="1192659"/>
                  <a:pt x="3816921" y="1183574"/>
                </a:cubicBezTo>
                <a:lnTo>
                  <a:pt x="3918855" y="1183574"/>
                </a:lnTo>
                <a:lnTo>
                  <a:pt x="3918855" y="1055694"/>
                </a:lnTo>
                <a:lnTo>
                  <a:pt x="4026867" y="1055694"/>
                </a:lnTo>
                <a:lnTo>
                  <a:pt x="4026867" y="1173846"/>
                </a:lnTo>
                <a:cubicBezTo>
                  <a:pt x="4027820" y="1173846"/>
                  <a:pt x="4028772" y="1173846"/>
                  <a:pt x="4029723" y="1173846"/>
                </a:cubicBezTo>
                <a:lnTo>
                  <a:pt x="4031586" y="1207631"/>
                </a:lnTo>
                <a:lnTo>
                  <a:pt x="4046100" y="1207631"/>
                </a:lnTo>
                <a:cubicBezTo>
                  <a:pt x="4046904" y="1196810"/>
                  <a:pt x="4047963" y="1185329"/>
                  <a:pt x="4047963" y="1173846"/>
                </a:cubicBezTo>
                <a:cubicBezTo>
                  <a:pt x="4051004" y="1173846"/>
                  <a:pt x="4054044" y="1173846"/>
                  <a:pt x="4057083" y="1173846"/>
                </a:cubicBezTo>
                <a:lnTo>
                  <a:pt x="4058946" y="1207631"/>
                </a:lnTo>
                <a:lnTo>
                  <a:pt x="4134879" y="1207631"/>
                </a:lnTo>
                <a:lnTo>
                  <a:pt x="4134879" y="963089"/>
                </a:lnTo>
                <a:lnTo>
                  <a:pt x="4430870" y="963089"/>
                </a:lnTo>
                <a:lnTo>
                  <a:pt x="4430870" y="1207631"/>
                </a:lnTo>
                <a:lnTo>
                  <a:pt x="4458915" y="1207631"/>
                </a:lnTo>
                <a:lnTo>
                  <a:pt x="4458915" y="1083591"/>
                </a:lnTo>
                <a:lnTo>
                  <a:pt x="4601595" y="1083591"/>
                </a:lnTo>
                <a:cubicBezTo>
                  <a:pt x="4607707" y="924560"/>
                  <a:pt x="4612775" y="766349"/>
                  <a:pt x="4619491" y="606380"/>
                </a:cubicBezTo>
                <a:cubicBezTo>
                  <a:pt x="4604291" y="606380"/>
                  <a:pt x="4567811" y="586923"/>
                  <a:pt x="4601251" y="573953"/>
                </a:cubicBezTo>
                <a:cubicBezTo>
                  <a:pt x="4598209" y="570710"/>
                  <a:pt x="4595171" y="567467"/>
                  <a:pt x="4592131" y="567467"/>
                </a:cubicBezTo>
                <a:cubicBezTo>
                  <a:pt x="4592131" y="548012"/>
                  <a:pt x="4589089" y="544769"/>
                  <a:pt x="4604291" y="531798"/>
                </a:cubicBezTo>
                <a:cubicBezTo>
                  <a:pt x="4604291" y="525312"/>
                  <a:pt x="4604291" y="515585"/>
                  <a:pt x="4604291" y="505857"/>
                </a:cubicBezTo>
                <a:cubicBezTo>
                  <a:pt x="4610371" y="505857"/>
                  <a:pt x="4616451" y="505857"/>
                  <a:pt x="4625571" y="505857"/>
                </a:cubicBezTo>
                <a:cubicBezTo>
                  <a:pt x="4625571" y="492885"/>
                  <a:pt x="4625571" y="483158"/>
                  <a:pt x="4625571" y="473430"/>
                </a:cubicBezTo>
                <a:cubicBezTo>
                  <a:pt x="4625571" y="470187"/>
                  <a:pt x="4628611" y="470187"/>
                  <a:pt x="4628611" y="466944"/>
                </a:cubicBezTo>
                <a:cubicBezTo>
                  <a:pt x="4628611" y="428033"/>
                  <a:pt x="4628611" y="389121"/>
                  <a:pt x="4628611" y="350208"/>
                </a:cubicBezTo>
                <a:cubicBezTo>
                  <a:pt x="4628611" y="346965"/>
                  <a:pt x="4625571" y="343724"/>
                  <a:pt x="4625571" y="340481"/>
                </a:cubicBezTo>
                <a:cubicBezTo>
                  <a:pt x="4628611" y="337238"/>
                  <a:pt x="4631651" y="333995"/>
                  <a:pt x="4634691" y="330752"/>
                </a:cubicBezTo>
                <a:cubicBezTo>
                  <a:pt x="4634691" y="301568"/>
                  <a:pt x="4634691" y="272384"/>
                  <a:pt x="4634691" y="243200"/>
                </a:cubicBezTo>
                <a:cubicBezTo>
                  <a:pt x="4634691" y="239958"/>
                  <a:pt x="4634691" y="239958"/>
                  <a:pt x="4637731" y="236715"/>
                </a:cubicBezTo>
                <a:cubicBezTo>
                  <a:pt x="4637731" y="210774"/>
                  <a:pt x="4637731" y="181590"/>
                  <a:pt x="4637731" y="152406"/>
                </a:cubicBezTo>
                <a:cubicBezTo>
                  <a:pt x="4640771" y="139436"/>
                  <a:pt x="4640771" y="132950"/>
                  <a:pt x="4640771" y="123222"/>
                </a:cubicBezTo>
                <a:cubicBezTo>
                  <a:pt x="4646851" y="132950"/>
                  <a:pt x="4646851" y="139436"/>
                  <a:pt x="4646851" y="149163"/>
                </a:cubicBezTo>
                <a:cubicBezTo>
                  <a:pt x="4649891" y="181590"/>
                  <a:pt x="4649891" y="210774"/>
                  <a:pt x="4649891" y="236715"/>
                </a:cubicBezTo>
                <a:cubicBezTo>
                  <a:pt x="4652931" y="272384"/>
                  <a:pt x="4652931" y="301568"/>
                  <a:pt x="4652931" y="330752"/>
                </a:cubicBezTo>
                <a:cubicBezTo>
                  <a:pt x="4655971" y="333995"/>
                  <a:pt x="4659011" y="337238"/>
                  <a:pt x="4662051" y="340481"/>
                </a:cubicBezTo>
                <a:cubicBezTo>
                  <a:pt x="4662051" y="343724"/>
                  <a:pt x="4659011" y="346965"/>
                  <a:pt x="4659011" y="350208"/>
                </a:cubicBezTo>
                <a:cubicBezTo>
                  <a:pt x="4659011" y="389121"/>
                  <a:pt x="4659011" y="428033"/>
                  <a:pt x="4659011" y="466944"/>
                </a:cubicBezTo>
                <a:cubicBezTo>
                  <a:pt x="4659011" y="470187"/>
                  <a:pt x="4662051" y="470187"/>
                  <a:pt x="4662051" y="473430"/>
                </a:cubicBezTo>
                <a:cubicBezTo>
                  <a:pt x="4662051" y="483158"/>
                  <a:pt x="4662051" y="492885"/>
                  <a:pt x="4662051" y="505857"/>
                </a:cubicBezTo>
                <a:cubicBezTo>
                  <a:pt x="4668131" y="505857"/>
                  <a:pt x="4677251" y="505857"/>
                  <a:pt x="4683331" y="505857"/>
                </a:cubicBezTo>
                <a:cubicBezTo>
                  <a:pt x="4683331" y="515585"/>
                  <a:pt x="4683331" y="525312"/>
                  <a:pt x="4683331" y="531798"/>
                </a:cubicBezTo>
                <a:cubicBezTo>
                  <a:pt x="4695493" y="544769"/>
                  <a:pt x="4695493" y="544769"/>
                  <a:pt x="4695493" y="567467"/>
                </a:cubicBezTo>
                <a:cubicBezTo>
                  <a:pt x="4692451" y="567467"/>
                  <a:pt x="4689411" y="570710"/>
                  <a:pt x="4686373" y="573953"/>
                </a:cubicBezTo>
                <a:cubicBezTo>
                  <a:pt x="4716771" y="590166"/>
                  <a:pt x="4680291" y="603137"/>
                  <a:pt x="4668131" y="606380"/>
                </a:cubicBezTo>
                <a:cubicBezTo>
                  <a:pt x="4671171" y="732843"/>
                  <a:pt x="4677251" y="859307"/>
                  <a:pt x="4680291" y="985772"/>
                </a:cubicBezTo>
                <a:cubicBezTo>
                  <a:pt x="4713733" y="985772"/>
                  <a:pt x="4747171" y="985772"/>
                  <a:pt x="4777573" y="985772"/>
                </a:cubicBezTo>
                <a:cubicBezTo>
                  <a:pt x="4777573" y="1024683"/>
                  <a:pt x="4777573" y="1063595"/>
                  <a:pt x="4777573" y="1099265"/>
                </a:cubicBezTo>
                <a:cubicBezTo>
                  <a:pt x="4783653" y="1099265"/>
                  <a:pt x="4786693" y="1099265"/>
                  <a:pt x="4789733" y="1099265"/>
                </a:cubicBezTo>
                <a:cubicBezTo>
                  <a:pt x="4789733" y="1096022"/>
                  <a:pt x="4792773" y="1092779"/>
                  <a:pt x="4792773" y="1089537"/>
                </a:cubicBezTo>
                <a:cubicBezTo>
                  <a:pt x="4795813" y="1089537"/>
                  <a:pt x="4798853" y="1089537"/>
                  <a:pt x="4801893" y="1089537"/>
                </a:cubicBezTo>
                <a:cubicBezTo>
                  <a:pt x="4801893" y="1092779"/>
                  <a:pt x="4801893" y="1096022"/>
                  <a:pt x="4804935" y="1102508"/>
                </a:cubicBezTo>
                <a:cubicBezTo>
                  <a:pt x="4811013" y="1102508"/>
                  <a:pt x="4817093" y="1102508"/>
                  <a:pt x="4823175" y="1102508"/>
                </a:cubicBezTo>
                <a:cubicBezTo>
                  <a:pt x="4823175" y="1099265"/>
                  <a:pt x="4823175" y="1096022"/>
                  <a:pt x="4823175" y="1092779"/>
                </a:cubicBezTo>
                <a:cubicBezTo>
                  <a:pt x="4835333" y="1092779"/>
                  <a:pt x="4844453" y="1092779"/>
                  <a:pt x="4856613" y="1092779"/>
                </a:cubicBezTo>
                <a:cubicBezTo>
                  <a:pt x="4856613" y="1096022"/>
                  <a:pt x="4856613" y="1099265"/>
                  <a:pt x="4856613" y="1102508"/>
                </a:cubicBezTo>
                <a:cubicBezTo>
                  <a:pt x="4865733" y="1102508"/>
                  <a:pt x="4877895" y="1102508"/>
                  <a:pt x="4887015" y="1102508"/>
                </a:cubicBezTo>
                <a:cubicBezTo>
                  <a:pt x="4887015" y="1125206"/>
                  <a:pt x="4887015" y="1147905"/>
                  <a:pt x="4887015" y="1170603"/>
                </a:cubicBezTo>
                <a:cubicBezTo>
                  <a:pt x="4893095" y="1170603"/>
                  <a:pt x="4902215" y="1170603"/>
                  <a:pt x="4908295" y="1170603"/>
                </a:cubicBezTo>
                <a:cubicBezTo>
                  <a:pt x="4908295" y="1164117"/>
                  <a:pt x="4908295" y="1157633"/>
                  <a:pt x="4908295" y="1151147"/>
                </a:cubicBezTo>
                <a:cubicBezTo>
                  <a:pt x="4917415" y="1151147"/>
                  <a:pt x="4926535" y="1151147"/>
                  <a:pt x="4932615" y="1151147"/>
                </a:cubicBezTo>
                <a:cubicBezTo>
                  <a:pt x="4932615" y="1060353"/>
                  <a:pt x="4932615" y="972801"/>
                  <a:pt x="4932615" y="882006"/>
                </a:cubicBezTo>
                <a:cubicBezTo>
                  <a:pt x="4935655" y="878763"/>
                  <a:pt x="4938695" y="875520"/>
                  <a:pt x="4941735" y="872277"/>
                </a:cubicBezTo>
                <a:cubicBezTo>
                  <a:pt x="4978215" y="872277"/>
                  <a:pt x="5014695" y="872277"/>
                  <a:pt x="5051177" y="872277"/>
                </a:cubicBezTo>
                <a:lnTo>
                  <a:pt x="5051177" y="885249"/>
                </a:lnTo>
                <a:lnTo>
                  <a:pt x="5066377" y="885249"/>
                </a:lnTo>
                <a:cubicBezTo>
                  <a:pt x="5066377" y="943617"/>
                  <a:pt x="5066377" y="1001985"/>
                  <a:pt x="5066377" y="1057110"/>
                </a:cubicBezTo>
                <a:cubicBezTo>
                  <a:pt x="5078537" y="1057110"/>
                  <a:pt x="5087657" y="1057110"/>
                  <a:pt x="5099817" y="1057110"/>
                </a:cubicBezTo>
                <a:cubicBezTo>
                  <a:pt x="5099817" y="1024683"/>
                  <a:pt x="5099817" y="992256"/>
                  <a:pt x="5099817" y="956588"/>
                </a:cubicBezTo>
                <a:cubicBezTo>
                  <a:pt x="5111977" y="956588"/>
                  <a:pt x="5127177" y="956588"/>
                  <a:pt x="5139339" y="956588"/>
                </a:cubicBezTo>
                <a:cubicBezTo>
                  <a:pt x="5142377" y="956588"/>
                  <a:pt x="5142377" y="953345"/>
                  <a:pt x="5145417" y="950102"/>
                </a:cubicBezTo>
                <a:lnTo>
                  <a:pt x="5157579" y="950102"/>
                </a:lnTo>
                <a:cubicBezTo>
                  <a:pt x="5160617" y="953345"/>
                  <a:pt x="5160617" y="956588"/>
                  <a:pt x="5163657" y="956588"/>
                </a:cubicBezTo>
                <a:cubicBezTo>
                  <a:pt x="5172777" y="956588"/>
                  <a:pt x="5184939" y="956588"/>
                  <a:pt x="5197099" y="956588"/>
                </a:cubicBezTo>
                <a:cubicBezTo>
                  <a:pt x="5197099" y="898220"/>
                  <a:pt x="5197099" y="839852"/>
                  <a:pt x="5197099" y="781484"/>
                </a:cubicBezTo>
                <a:cubicBezTo>
                  <a:pt x="5197119" y="781479"/>
                  <a:pt x="5198419" y="781233"/>
                  <a:pt x="5282219" y="765270"/>
                </a:cubicBezTo>
                <a:cubicBezTo>
                  <a:pt x="5282219" y="765281"/>
                  <a:pt x="5282219" y="765392"/>
                  <a:pt x="5282219" y="766892"/>
                </a:cubicBezTo>
                <a:lnTo>
                  <a:pt x="5282219" y="778241"/>
                </a:lnTo>
                <a:cubicBezTo>
                  <a:pt x="5282245" y="778241"/>
                  <a:pt x="5283211" y="778241"/>
                  <a:pt x="5321739" y="778241"/>
                </a:cubicBezTo>
                <a:cubicBezTo>
                  <a:pt x="5321739" y="778274"/>
                  <a:pt x="5321739" y="781830"/>
                  <a:pt x="5321739" y="1160876"/>
                </a:cubicBezTo>
                <a:cubicBezTo>
                  <a:pt x="5330859" y="1160876"/>
                  <a:pt x="5343019" y="1160876"/>
                  <a:pt x="5355181" y="1160876"/>
                </a:cubicBezTo>
                <a:cubicBezTo>
                  <a:pt x="5355181" y="1157633"/>
                  <a:pt x="5355181" y="1157633"/>
                  <a:pt x="5355181" y="1154390"/>
                </a:cubicBezTo>
                <a:cubicBezTo>
                  <a:pt x="5361259" y="1154390"/>
                  <a:pt x="5367339" y="1154390"/>
                  <a:pt x="5373421" y="1154390"/>
                </a:cubicBezTo>
                <a:cubicBezTo>
                  <a:pt x="5373421" y="1157633"/>
                  <a:pt x="5373421" y="1157633"/>
                  <a:pt x="5373421" y="1160876"/>
                </a:cubicBezTo>
                <a:cubicBezTo>
                  <a:pt x="5385581" y="1160876"/>
                  <a:pt x="5397739" y="1160876"/>
                  <a:pt x="5409901" y="1160876"/>
                </a:cubicBezTo>
                <a:cubicBezTo>
                  <a:pt x="5409901" y="1154390"/>
                  <a:pt x="5409901" y="1147905"/>
                  <a:pt x="5409901" y="1141419"/>
                </a:cubicBezTo>
                <a:cubicBezTo>
                  <a:pt x="5425101" y="1141419"/>
                  <a:pt x="5440301" y="1141419"/>
                  <a:pt x="5452461" y="1141419"/>
                </a:cubicBezTo>
                <a:cubicBezTo>
                  <a:pt x="5458541" y="1134933"/>
                  <a:pt x="5464623" y="1134933"/>
                  <a:pt x="5470701" y="1134933"/>
                </a:cubicBezTo>
                <a:cubicBezTo>
                  <a:pt x="5479821" y="1141419"/>
                  <a:pt x="5491983" y="1141419"/>
                  <a:pt x="5501103" y="1141419"/>
                </a:cubicBezTo>
                <a:cubicBezTo>
                  <a:pt x="5501103" y="1131692"/>
                  <a:pt x="5501103" y="1125206"/>
                  <a:pt x="5501103" y="1115478"/>
                </a:cubicBezTo>
                <a:lnTo>
                  <a:pt x="5513263" y="1115478"/>
                </a:lnTo>
                <a:cubicBezTo>
                  <a:pt x="5513263" y="1108992"/>
                  <a:pt x="5513263" y="1102508"/>
                  <a:pt x="5513263" y="1096022"/>
                </a:cubicBezTo>
                <a:cubicBezTo>
                  <a:pt x="5540623" y="1096022"/>
                  <a:pt x="5571023" y="1096022"/>
                  <a:pt x="5598383" y="1096022"/>
                </a:cubicBezTo>
                <a:cubicBezTo>
                  <a:pt x="5598383" y="1079808"/>
                  <a:pt x="5598383" y="1066838"/>
                  <a:pt x="5598383" y="1050624"/>
                </a:cubicBezTo>
                <a:cubicBezTo>
                  <a:pt x="5607503" y="1050624"/>
                  <a:pt x="5616623" y="1050624"/>
                  <a:pt x="5625743" y="1050624"/>
                </a:cubicBezTo>
                <a:cubicBezTo>
                  <a:pt x="5625743" y="1047381"/>
                  <a:pt x="5625743" y="1044140"/>
                  <a:pt x="5625743" y="1040897"/>
                </a:cubicBezTo>
                <a:cubicBezTo>
                  <a:pt x="5631823" y="1040897"/>
                  <a:pt x="5637903" y="1040897"/>
                  <a:pt x="5643983" y="1040897"/>
                </a:cubicBezTo>
                <a:cubicBezTo>
                  <a:pt x="5643983" y="1044140"/>
                  <a:pt x="5643983" y="1047381"/>
                  <a:pt x="5643983" y="1050624"/>
                </a:cubicBezTo>
                <a:cubicBezTo>
                  <a:pt x="5653103" y="1050624"/>
                  <a:pt x="5659183" y="1050624"/>
                  <a:pt x="5668303" y="1050624"/>
                </a:cubicBezTo>
                <a:cubicBezTo>
                  <a:pt x="5668303" y="1073324"/>
                  <a:pt x="5668303" y="1099265"/>
                  <a:pt x="5668303" y="1125206"/>
                </a:cubicBezTo>
                <a:cubicBezTo>
                  <a:pt x="5683503" y="1125206"/>
                  <a:pt x="5701745" y="1125206"/>
                  <a:pt x="5716945" y="1125206"/>
                </a:cubicBezTo>
                <a:cubicBezTo>
                  <a:pt x="5716945" y="1112235"/>
                  <a:pt x="5716945" y="1099265"/>
                  <a:pt x="5716945" y="1086294"/>
                </a:cubicBezTo>
                <a:cubicBezTo>
                  <a:pt x="5735185" y="1086294"/>
                  <a:pt x="5756465" y="1086294"/>
                  <a:pt x="5774705" y="1086294"/>
                </a:cubicBezTo>
                <a:cubicBezTo>
                  <a:pt x="5774705" y="1070081"/>
                  <a:pt x="5774705" y="1057110"/>
                  <a:pt x="5774705" y="1040897"/>
                </a:cubicBezTo>
                <a:cubicBezTo>
                  <a:pt x="5799027" y="1040897"/>
                  <a:pt x="5823345" y="1040897"/>
                  <a:pt x="5847667" y="1040897"/>
                </a:cubicBezTo>
                <a:cubicBezTo>
                  <a:pt x="5847667" y="1040940"/>
                  <a:pt x="5847667" y="1043603"/>
                  <a:pt x="5847667" y="1207631"/>
                </a:cubicBezTo>
                <a:lnTo>
                  <a:pt x="5847667" y="1228299"/>
                </a:lnTo>
                <a:lnTo>
                  <a:pt x="5946479" y="1228299"/>
                </a:lnTo>
                <a:lnTo>
                  <a:pt x="5946479" y="1386957"/>
                </a:lnTo>
                <a:lnTo>
                  <a:pt x="5946479" y="1421828"/>
                </a:lnTo>
                <a:lnTo>
                  <a:pt x="5968919" y="1421828"/>
                </a:lnTo>
                <a:cubicBezTo>
                  <a:pt x="5968919" y="1421828"/>
                  <a:pt x="5968919" y="1421828"/>
                  <a:pt x="5968919" y="1420085"/>
                </a:cubicBezTo>
                <a:lnTo>
                  <a:pt x="5968919" y="1407881"/>
                </a:lnTo>
                <a:cubicBezTo>
                  <a:pt x="5968919" y="1407881"/>
                  <a:pt x="5968919" y="1407881"/>
                  <a:pt x="6035789" y="1407881"/>
                </a:cubicBezTo>
                <a:cubicBezTo>
                  <a:pt x="6035789" y="1407881"/>
                  <a:pt x="6035789" y="1407881"/>
                  <a:pt x="6035789" y="1439262"/>
                </a:cubicBezTo>
                <a:cubicBezTo>
                  <a:pt x="6035789" y="1439262"/>
                  <a:pt x="6035789" y="1439262"/>
                  <a:pt x="6039131" y="1441007"/>
                </a:cubicBezTo>
                <a:lnTo>
                  <a:pt x="6062537" y="1453211"/>
                </a:lnTo>
                <a:cubicBezTo>
                  <a:pt x="6062537" y="1453211"/>
                  <a:pt x="6062537" y="1453211"/>
                  <a:pt x="6062537" y="1498541"/>
                </a:cubicBezTo>
                <a:cubicBezTo>
                  <a:pt x="6062537" y="1498541"/>
                  <a:pt x="6062537" y="1498541"/>
                  <a:pt x="6064627" y="1499414"/>
                </a:cubicBezTo>
                <a:lnTo>
                  <a:pt x="6079255" y="1505516"/>
                </a:lnTo>
                <a:cubicBezTo>
                  <a:pt x="6079255" y="1505516"/>
                  <a:pt x="6079255" y="1505516"/>
                  <a:pt x="6079255" y="1503773"/>
                </a:cubicBezTo>
                <a:lnTo>
                  <a:pt x="6079255" y="1491567"/>
                </a:lnTo>
                <a:cubicBezTo>
                  <a:pt x="6079255" y="1491567"/>
                  <a:pt x="6079255" y="1491567"/>
                  <a:pt x="6080927" y="1491567"/>
                </a:cubicBezTo>
                <a:lnTo>
                  <a:pt x="6092629" y="1491567"/>
                </a:lnTo>
                <a:cubicBezTo>
                  <a:pt x="6092629" y="1491567"/>
                  <a:pt x="6092629" y="1491567"/>
                  <a:pt x="6092629" y="1490259"/>
                </a:cubicBezTo>
                <a:lnTo>
                  <a:pt x="6092629" y="1481106"/>
                </a:lnTo>
                <a:cubicBezTo>
                  <a:pt x="6092629" y="1481106"/>
                  <a:pt x="6092629" y="1481106"/>
                  <a:pt x="6090957" y="1481106"/>
                </a:cubicBezTo>
                <a:lnTo>
                  <a:pt x="6079255" y="1481106"/>
                </a:lnTo>
                <a:cubicBezTo>
                  <a:pt x="6079255" y="1481106"/>
                  <a:pt x="6079255" y="1481106"/>
                  <a:pt x="6079255" y="1479363"/>
                </a:cubicBezTo>
                <a:lnTo>
                  <a:pt x="6079255" y="1467159"/>
                </a:lnTo>
                <a:cubicBezTo>
                  <a:pt x="6079255" y="1467159"/>
                  <a:pt x="6079255" y="1467159"/>
                  <a:pt x="6080927" y="1467159"/>
                </a:cubicBezTo>
                <a:lnTo>
                  <a:pt x="6092629" y="1467159"/>
                </a:lnTo>
                <a:cubicBezTo>
                  <a:pt x="6092629" y="1467159"/>
                  <a:pt x="6092629" y="1467159"/>
                  <a:pt x="6092629" y="1465415"/>
                </a:cubicBezTo>
                <a:lnTo>
                  <a:pt x="6092629" y="1453211"/>
                </a:lnTo>
                <a:cubicBezTo>
                  <a:pt x="6092629" y="1453211"/>
                  <a:pt x="6092629" y="1453211"/>
                  <a:pt x="6090957" y="1453211"/>
                </a:cubicBezTo>
                <a:lnTo>
                  <a:pt x="6079255" y="1453211"/>
                </a:lnTo>
                <a:cubicBezTo>
                  <a:pt x="6079255" y="1453211"/>
                  <a:pt x="6079255" y="1453211"/>
                  <a:pt x="6079255" y="1451468"/>
                </a:cubicBezTo>
                <a:lnTo>
                  <a:pt x="6079255" y="1439262"/>
                </a:lnTo>
                <a:cubicBezTo>
                  <a:pt x="6079255" y="1439262"/>
                  <a:pt x="6079255" y="1439262"/>
                  <a:pt x="6080927" y="1439262"/>
                </a:cubicBezTo>
                <a:lnTo>
                  <a:pt x="6092629" y="1439262"/>
                </a:lnTo>
                <a:cubicBezTo>
                  <a:pt x="6092629" y="1439262"/>
                  <a:pt x="6092629" y="1439262"/>
                  <a:pt x="6092629" y="1437956"/>
                </a:cubicBezTo>
                <a:lnTo>
                  <a:pt x="6092629" y="1428803"/>
                </a:lnTo>
                <a:cubicBezTo>
                  <a:pt x="6092629" y="1428803"/>
                  <a:pt x="6092629" y="1428803"/>
                  <a:pt x="6090957" y="1428803"/>
                </a:cubicBezTo>
                <a:lnTo>
                  <a:pt x="6079255" y="1428803"/>
                </a:lnTo>
                <a:cubicBezTo>
                  <a:pt x="6079255" y="1428803"/>
                  <a:pt x="6079255" y="1428803"/>
                  <a:pt x="6079255" y="1427058"/>
                </a:cubicBezTo>
                <a:lnTo>
                  <a:pt x="6079255" y="1414854"/>
                </a:lnTo>
                <a:cubicBezTo>
                  <a:pt x="6079255" y="1414854"/>
                  <a:pt x="6079255" y="1414854"/>
                  <a:pt x="6080927" y="1414854"/>
                </a:cubicBezTo>
                <a:lnTo>
                  <a:pt x="6092629" y="1414854"/>
                </a:lnTo>
                <a:cubicBezTo>
                  <a:pt x="6092629" y="1414854"/>
                  <a:pt x="6092629" y="1414854"/>
                  <a:pt x="6092629" y="1413111"/>
                </a:cubicBezTo>
                <a:lnTo>
                  <a:pt x="6092629" y="1400906"/>
                </a:lnTo>
                <a:cubicBezTo>
                  <a:pt x="6092629" y="1400906"/>
                  <a:pt x="6092629" y="1400906"/>
                  <a:pt x="6090957" y="1400906"/>
                </a:cubicBezTo>
                <a:lnTo>
                  <a:pt x="6079255" y="1400906"/>
                </a:lnTo>
                <a:cubicBezTo>
                  <a:pt x="6079255" y="1400906"/>
                  <a:pt x="6079255" y="1400906"/>
                  <a:pt x="6079255" y="1399599"/>
                </a:cubicBezTo>
                <a:lnTo>
                  <a:pt x="6079255" y="1390445"/>
                </a:lnTo>
                <a:cubicBezTo>
                  <a:pt x="6079255" y="1390445"/>
                  <a:pt x="6079255" y="1390445"/>
                  <a:pt x="6080927" y="1390445"/>
                </a:cubicBezTo>
                <a:lnTo>
                  <a:pt x="6092629" y="1390445"/>
                </a:lnTo>
                <a:cubicBezTo>
                  <a:pt x="6092629" y="1390445"/>
                  <a:pt x="6092629" y="1390445"/>
                  <a:pt x="6092629" y="1388702"/>
                </a:cubicBezTo>
                <a:lnTo>
                  <a:pt x="6092629" y="1376498"/>
                </a:lnTo>
                <a:cubicBezTo>
                  <a:pt x="6092629" y="1376498"/>
                  <a:pt x="6092629" y="1376498"/>
                  <a:pt x="6090957" y="1376498"/>
                </a:cubicBezTo>
                <a:lnTo>
                  <a:pt x="6079255" y="1376498"/>
                </a:lnTo>
                <a:cubicBezTo>
                  <a:pt x="6079255" y="1376498"/>
                  <a:pt x="6079255" y="1376498"/>
                  <a:pt x="6079255" y="1374755"/>
                </a:cubicBezTo>
                <a:lnTo>
                  <a:pt x="6079255" y="1362549"/>
                </a:lnTo>
                <a:cubicBezTo>
                  <a:pt x="6079255" y="1362549"/>
                  <a:pt x="6079255" y="1362549"/>
                  <a:pt x="6080927" y="1362549"/>
                </a:cubicBezTo>
                <a:lnTo>
                  <a:pt x="6092629" y="1362549"/>
                </a:lnTo>
                <a:cubicBezTo>
                  <a:pt x="6092629" y="1362549"/>
                  <a:pt x="6092629" y="1362549"/>
                  <a:pt x="6092629" y="1360806"/>
                </a:cubicBezTo>
                <a:lnTo>
                  <a:pt x="6092629" y="1348602"/>
                </a:lnTo>
                <a:cubicBezTo>
                  <a:pt x="6092629" y="1348602"/>
                  <a:pt x="6092629" y="1348602"/>
                  <a:pt x="6090957" y="1348602"/>
                </a:cubicBezTo>
                <a:lnTo>
                  <a:pt x="6079255" y="1348602"/>
                </a:lnTo>
                <a:cubicBezTo>
                  <a:pt x="6079255" y="1348602"/>
                  <a:pt x="6079255" y="1348602"/>
                  <a:pt x="6079255" y="1347294"/>
                </a:cubicBezTo>
                <a:lnTo>
                  <a:pt x="6079255" y="1338141"/>
                </a:lnTo>
                <a:cubicBezTo>
                  <a:pt x="6079255" y="1338141"/>
                  <a:pt x="6079255" y="1338141"/>
                  <a:pt x="6080927" y="1338141"/>
                </a:cubicBezTo>
                <a:lnTo>
                  <a:pt x="6092629" y="1338141"/>
                </a:lnTo>
                <a:cubicBezTo>
                  <a:pt x="6092629" y="1338141"/>
                  <a:pt x="6092629" y="1338141"/>
                  <a:pt x="6092629" y="1336397"/>
                </a:cubicBezTo>
                <a:lnTo>
                  <a:pt x="6092629" y="1324193"/>
                </a:lnTo>
                <a:cubicBezTo>
                  <a:pt x="6092629" y="1324193"/>
                  <a:pt x="6092629" y="1324193"/>
                  <a:pt x="6090957" y="1324193"/>
                </a:cubicBezTo>
                <a:lnTo>
                  <a:pt x="6079255" y="1324193"/>
                </a:lnTo>
                <a:cubicBezTo>
                  <a:pt x="6079255" y="1324193"/>
                  <a:pt x="6079255" y="1324193"/>
                  <a:pt x="6079255" y="1322450"/>
                </a:cubicBezTo>
                <a:lnTo>
                  <a:pt x="6079255" y="1310244"/>
                </a:lnTo>
                <a:cubicBezTo>
                  <a:pt x="6079255" y="1310244"/>
                  <a:pt x="6079255" y="1310244"/>
                  <a:pt x="6080927" y="1310244"/>
                </a:cubicBezTo>
                <a:lnTo>
                  <a:pt x="6092629" y="1310244"/>
                </a:lnTo>
                <a:cubicBezTo>
                  <a:pt x="6092629" y="1310244"/>
                  <a:pt x="6092629" y="1310244"/>
                  <a:pt x="6092629" y="1308938"/>
                </a:cubicBezTo>
                <a:lnTo>
                  <a:pt x="6092629" y="1299785"/>
                </a:lnTo>
                <a:cubicBezTo>
                  <a:pt x="6092629" y="1299785"/>
                  <a:pt x="6092629" y="1299785"/>
                  <a:pt x="6090957" y="1299785"/>
                </a:cubicBezTo>
                <a:lnTo>
                  <a:pt x="6079255" y="1299785"/>
                </a:lnTo>
                <a:cubicBezTo>
                  <a:pt x="6079255" y="1299785"/>
                  <a:pt x="6079255" y="1299785"/>
                  <a:pt x="6079255" y="1298040"/>
                </a:cubicBezTo>
                <a:lnTo>
                  <a:pt x="6079255" y="1285836"/>
                </a:lnTo>
                <a:cubicBezTo>
                  <a:pt x="6079255" y="1285836"/>
                  <a:pt x="6079255" y="1285836"/>
                  <a:pt x="6080927" y="1285836"/>
                </a:cubicBezTo>
                <a:lnTo>
                  <a:pt x="6092629" y="1285836"/>
                </a:lnTo>
                <a:cubicBezTo>
                  <a:pt x="6092629" y="1285836"/>
                  <a:pt x="6092629" y="1285836"/>
                  <a:pt x="6092629" y="1284093"/>
                </a:cubicBezTo>
                <a:lnTo>
                  <a:pt x="6092629" y="1271888"/>
                </a:lnTo>
                <a:cubicBezTo>
                  <a:pt x="6092629" y="1271888"/>
                  <a:pt x="6092629" y="1271888"/>
                  <a:pt x="6090957" y="1271888"/>
                </a:cubicBezTo>
                <a:lnTo>
                  <a:pt x="6079255" y="1271888"/>
                </a:lnTo>
                <a:cubicBezTo>
                  <a:pt x="6079255" y="1271888"/>
                  <a:pt x="6079255" y="1271888"/>
                  <a:pt x="6079255" y="1270145"/>
                </a:cubicBezTo>
                <a:lnTo>
                  <a:pt x="6079255" y="1257941"/>
                </a:lnTo>
                <a:cubicBezTo>
                  <a:pt x="6079255" y="1257941"/>
                  <a:pt x="6079255" y="1257941"/>
                  <a:pt x="6080927" y="1257941"/>
                </a:cubicBezTo>
                <a:lnTo>
                  <a:pt x="6092629" y="1257941"/>
                </a:lnTo>
                <a:cubicBezTo>
                  <a:pt x="6092629" y="1257941"/>
                  <a:pt x="6092629" y="1257941"/>
                  <a:pt x="6092629" y="1256633"/>
                </a:cubicBezTo>
                <a:lnTo>
                  <a:pt x="6092629" y="1247480"/>
                </a:lnTo>
                <a:cubicBezTo>
                  <a:pt x="6092629" y="1247480"/>
                  <a:pt x="6092629" y="1247480"/>
                  <a:pt x="6090957" y="1247480"/>
                </a:cubicBezTo>
                <a:lnTo>
                  <a:pt x="6079255" y="1247480"/>
                </a:lnTo>
                <a:cubicBezTo>
                  <a:pt x="6079255" y="1247480"/>
                  <a:pt x="6079255" y="1247480"/>
                  <a:pt x="6079255" y="1245737"/>
                </a:cubicBezTo>
                <a:lnTo>
                  <a:pt x="6079255" y="1233531"/>
                </a:lnTo>
                <a:cubicBezTo>
                  <a:pt x="6079255" y="1233531"/>
                  <a:pt x="6079255" y="1233531"/>
                  <a:pt x="6080927" y="1233531"/>
                </a:cubicBezTo>
                <a:lnTo>
                  <a:pt x="6092629" y="1233531"/>
                </a:lnTo>
                <a:cubicBezTo>
                  <a:pt x="6092629" y="1233531"/>
                  <a:pt x="6092629" y="1233531"/>
                  <a:pt x="6092629" y="1231788"/>
                </a:cubicBezTo>
                <a:lnTo>
                  <a:pt x="6092629" y="1219584"/>
                </a:lnTo>
                <a:cubicBezTo>
                  <a:pt x="6092629" y="1219584"/>
                  <a:pt x="6092629" y="1219584"/>
                  <a:pt x="6090957" y="1219584"/>
                </a:cubicBezTo>
                <a:lnTo>
                  <a:pt x="6079255" y="1219584"/>
                </a:lnTo>
                <a:cubicBezTo>
                  <a:pt x="6079255" y="1219584"/>
                  <a:pt x="6079255" y="1219584"/>
                  <a:pt x="6079255" y="1217840"/>
                </a:cubicBezTo>
                <a:lnTo>
                  <a:pt x="6079255" y="1205636"/>
                </a:lnTo>
                <a:cubicBezTo>
                  <a:pt x="6079255" y="1205636"/>
                  <a:pt x="6079255" y="1205636"/>
                  <a:pt x="6080927" y="1205636"/>
                </a:cubicBezTo>
                <a:lnTo>
                  <a:pt x="6092629" y="1205636"/>
                </a:lnTo>
                <a:cubicBezTo>
                  <a:pt x="6092629" y="1205636"/>
                  <a:pt x="6092629" y="1205636"/>
                  <a:pt x="6092629" y="1204328"/>
                </a:cubicBezTo>
                <a:lnTo>
                  <a:pt x="6092629" y="1195175"/>
                </a:lnTo>
                <a:cubicBezTo>
                  <a:pt x="6092629" y="1195175"/>
                  <a:pt x="6092629" y="1195175"/>
                  <a:pt x="6090957" y="1195175"/>
                </a:cubicBezTo>
                <a:lnTo>
                  <a:pt x="6079255" y="1195175"/>
                </a:lnTo>
                <a:cubicBezTo>
                  <a:pt x="6079255" y="1195175"/>
                  <a:pt x="6079255" y="1195175"/>
                  <a:pt x="6079255" y="1193432"/>
                </a:cubicBezTo>
                <a:lnTo>
                  <a:pt x="6079255" y="1181226"/>
                </a:lnTo>
                <a:cubicBezTo>
                  <a:pt x="6079255" y="1181226"/>
                  <a:pt x="6079255" y="1181226"/>
                  <a:pt x="6080927" y="1181226"/>
                </a:cubicBezTo>
                <a:lnTo>
                  <a:pt x="6092629" y="1181226"/>
                </a:lnTo>
                <a:cubicBezTo>
                  <a:pt x="6092629" y="1181226"/>
                  <a:pt x="6092629" y="1181226"/>
                  <a:pt x="6090957" y="1178612"/>
                </a:cubicBezTo>
                <a:lnTo>
                  <a:pt x="6079255" y="1160306"/>
                </a:lnTo>
                <a:cubicBezTo>
                  <a:pt x="6079255" y="1160306"/>
                  <a:pt x="6079255" y="1160306"/>
                  <a:pt x="6079255" y="1104513"/>
                </a:cubicBezTo>
                <a:cubicBezTo>
                  <a:pt x="6079255" y="1104513"/>
                  <a:pt x="6079255" y="1104513"/>
                  <a:pt x="6303271" y="1104513"/>
                </a:cubicBezTo>
                <a:cubicBezTo>
                  <a:pt x="6303271" y="1104513"/>
                  <a:pt x="6303271" y="1104513"/>
                  <a:pt x="6323331" y="1135896"/>
                </a:cubicBezTo>
                <a:cubicBezTo>
                  <a:pt x="6323331" y="1135896"/>
                  <a:pt x="6323331" y="1135896"/>
                  <a:pt x="6323331" y="1205636"/>
                </a:cubicBezTo>
                <a:cubicBezTo>
                  <a:pt x="6323331" y="1205636"/>
                  <a:pt x="6323331" y="1205636"/>
                  <a:pt x="6321659" y="1205636"/>
                </a:cubicBezTo>
                <a:lnTo>
                  <a:pt x="6309957" y="1205636"/>
                </a:lnTo>
                <a:cubicBezTo>
                  <a:pt x="6309957" y="1205636"/>
                  <a:pt x="6309957" y="1205636"/>
                  <a:pt x="6309957" y="1207379"/>
                </a:cubicBezTo>
                <a:lnTo>
                  <a:pt x="6309957" y="1219584"/>
                </a:lnTo>
                <a:cubicBezTo>
                  <a:pt x="6309957" y="1219584"/>
                  <a:pt x="6309957" y="1219584"/>
                  <a:pt x="6311629" y="1219584"/>
                </a:cubicBezTo>
                <a:lnTo>
                  <a:pt x="6323331" y="1219584"/>
                </a:lnTo>
                <a:cubicBezTo>
                  <a:pt x="6323331" y="1219584"/>
                  <a:pt x="6323331" y="1219584"/>
                  <a:pt x="6323331" y="1221327"/>
                </a:cubicBezTo>
                <a:lnTo>
                  <a:pt x="6323331" y="1233531"/>
                </a:lnTo>
                <a:cubicBezTo>
                  <a:pt x="6323331" y="1233531"/>
                  <a:pt x="6323331" y="1233531"/>
                  <a:pt x="6321659" y="1233531"/>
                </a:cubicBezTo>
                <a:lnTo>
                  <a:pt x="6309957" y="1233531"/>
                </a:lnTo>
                <a:cubicBezTo>
                  <a:pt x="6309957" y="1233531"/>
                  <a:pt x="6309957" y="1233531"/>
                  <a:pt x="6309957" y="1235274"/>
                </a:cubicBezTo>
                <a:lnTo>
                  <a:pt x="6309957" y="1247480"/>
                </a:lnTo>
                <a:cubicBezTo>
                  <a:pt x="6309957" y="1247480"/>
                  <a:pt x="6309957" y="1247480"/>
                  <a:pt x="6311629" y="1247480"/>
                </a:cubicBezTo>
                <a:lnTo>
                  <a:pt x="6323331" y="1247480"/>
                </a:lnTo>
                <a:cubicBezTo>
                  <a:pt x="6323331" y="1247480"/>
                  <a:pt x="6323331" y="1247480"/>
                  <a:pt x="6323331" y="1248788"/>
                </a:cubicBezTo>
                <a:lnTo>
                  <a:pt x="6323331" y="1257941"/>
                </a:lnTo>
                <a:cubicBezTo>
                  <a:pt x="6323331" y="1257941"/>
                  <a:pt x="6323331" y="1257941"/>
                  <a:pt x="6321659" y="1257941"/>
                </a:cubicBezTo>
                <a:lnTo>
                  <a:pt x="6309957" y="1257941"/>
                </a:lnTo>
                <a:cubicBezTo>
                  <a:pt x="6309957" y="1257941"/>
                  <a:pt x="6309957" y="1257941"/>
                  <a:pt x="6309957" y="1259684"/>
                </a:cubicBezTo>
                <a:lnTo>
                  <a:pt x="6309957" y="1271888"/>
                </a:lnTo>
                <a:cubicBezTo>
                  <a:pt x="6309957" y="1271888"/>
                  <a:pt x="6309957" y="1271888"/>
                  <a:pt x="6311629" y="1271888"/>
                </a:cubicBezTo>
                <a:lnTo>
                  <a:pt x="6323331" y="1271888"/>
                </a:lnTo>
                <a:cubicBezTo>
                  <a:pt x="6323331" y="1271888"/>
                  <a:pt x="6323331" y="1271888"/>
                  <a:pt x="6323331" y="1273632"/>
                </a:cubicBezTo>
                <a:lnTo>
                  <a:pt x="6323331" y="1285836"/>
                </a:lnTo>
                <a:cubicBezTo>
                  <a:pt x="6323331" y="1285836"/>
                  <a:pt x="6323331" y="1285836"/>
                  <a:pt x="6321659" y="1285836"/>
                </a:cubicBezTo>
                <a:lnTo>
                  <a:pt x="6309957" y="1285836"/>
                </a:lnTo>
                <a:cubicBezTo>
                  <a:pt x="6309957" y="1285836"/>
                  <a:pt x="6309957" y="1285836"/>
                  <a:pt x="6309957" y="1287579"/>
                </a:cubicBezTo>
                <a:lnTo>
                  <a:pt x="6309957" y="1299785"/>
                </a:lnTo>
                <a:cubicBezTo>
                  <a:pt x="6309957" y="1299785"/>
                  <a:pt x="6309957" y="1299785"/>
                  <a:pt x="6311629" y="1299785"/>
                </a:cubicBezTo>
                <a:lnTo>
                  <a:pt x="6323331" y="1299785"/>
                </a:lnTo>
                <a:cubicBezTo>
                  <a:pt x="6323331" y="1299785"/>
                  <a:pt x="6323331" y="1299785"/>
                  <a:pt x="6323331" y="1301091"/>
                </a:cubicBezTo>
                <a:lnTo>
                  <a:pt x="6323331" y="1310244"/>
                </a:lnTo>
                <a:cubicBezTo>
                  <a:pt x="6323331" y="1310244"/>
                  <a:pt x="6323331" y="1310244"/>
                  <a:pt x="6321659" y="1310244"/>
                </a:cubicBezTo>
                <a:lnTo>
                  <a:pt x="6309957" y="1310244"/>
                </a:lnTo>
                <a:cubicBezTo>
                  <a:pt x="6309957" y="1310244"/>
                  <a:pt x="6309957" y="1310244"/>
                  <a:pt x="6309957" y="1311989"/>
                </a:cubicBezTo>
                <a:lnTo>
                  <a:pt x="6309957" y="1324193"/>
                </a:lnTo>
                <a:cubicBezTo>
                  <a:pt x="6309957" y="1324193"/>
                  <a:pt x="6309957" y="1324193"/>
                  <a:pt x="6311629" y="1324193"/>
                </a:cubicBezTo>
                <a:lnTo>
                  <a:pt x="6323331" y="1324193"/>
                </a:lnTo>
                <a:cubicBezTo>
                  <a:pt x="6323331" y="1324193"/>
                  <a:pt x="6323331" y="1324193"/>
                  <a:pt x="6323331" y="1325936"/>
                </a:cubicBezTo>
                <a:lnTo>
                  <a:pt x="6323331" y="1338141"/>
                </a:lnTo>
                <a:cubicBezTo>
                  <a:pt x="6323331" y="1338141"/>
                  <a:pt x="6323331" y="1338141"/>
                  <a:pt x="6321659" y="1338141"/>
                </a:cubicBezTo>
                <a:lnTo>
                  <a:pt x="6309957" y="1338141"/>
                </a:lnTo>
                <a:cubicBezTo>
                  <a:pt x="6309957" y="1338141"/>
                  <a:pt x="6309957" y="1338141"/>
                  <a:pt x="6309957" y="1339448"/>
                </a:cubicBezTo>
                <a:lnTo>
                  <a:pt x="6309957" y="1348602"/>
                </a:lnTo>
                <a:cubicBezTo>
                  <a:pt x="6309957" y="1348602"/>
                  <a:pt x="6309957" y="1348602"/>
                  <a:pt x="6311629" y="1348602"/>
                </a:cubicBezTo>
                <a:lnTo>
                  <a:pt x="6323331" y="1348602"/>
                </a:lnTo>
                <a:cubicBezTo>
                  <a:pt x="6323331" y="1348602"/>
                  <a:pt x="6323331" y="1348602"/>
                  <a:pt x="6323331" y="1350345"/>
                </a:cubicBezTo>
                <a:lnTo>
                  <a:pt x="6323331" y="1362549"/>
                </a:lnTo>
                <a:cubicBezTo>
                  <a:pt x="6323331" y="1362549"/>
                  <a:pt x="6323331" y="1362549"/>
                  <a:pt x="6321659" y="1362549"/>
                </a:cubicBezTo>
                <a:lnTo>
                  <a:pt x="6309957" y="1362549"/>
                </a:lnTo>
                <a:cubicBezTo>
                  <a:pt x="6309957" y="1362549"/>
                  <a:pt x="6309957" y="1362549"/>
                  <a:pt x="6309957" y="1364292"/>
                </a:cubicBezTo>
                <a:lnTo>
                  <a:pt x="6309957" y="1376498"/>
                </a:lnTo>
                <a:cubicBezTo>
                  <a:pt x="6309957" y="1376498"/>
                  <a:pt x="6309957" y="1376498"/>
                  <a:pt x="6311629" y="1376498"/>
                </a:cubicBezTo>
                <a:lnTo>
                  <a:pt x="6323331" y="1376498"/>
                </a:lnTo>
                <a:cubicBezTo>
                  <a:pt x="6323331" y="1376498"/>
                  <a:pt x="6323331" y="1376498"/>
                  <a:pt x="6323331" y="1378241"/>
                </a:cubicBezTo>
                <a:lnTo>
                  <a:pt x="6323331" y="1390445"/>
                </a:lnTo>
                <a:cubicBezTo>
                  <a:pt x="6323331" y="1390445"/>
                  <a:pt x="6323331" y="1390445"/>
                  <a:pt x="6321659" y="1390445"/>
                </a:cubicBezTo>
                <a:lnTo>
                  <a:pt x="6309957" y="1390445"/>
                </a:lnTo>
                <a:cubicBezTo>
                  <a:pt x="6309957" y="1390445"/>
                  <a:pt x="6309957" y="1390445"/>
                  <a:pt x="6309957" y="1391753"/>
                </a:cubicBezTo>
                <a:lnTo>
                  <a:pt x="6309957" y="1400906"/>
                </a:lnTo>
                <a:cubicBezTo>
                  <a:pt x="6309957" y="1400906"/>
                  <a:pt x="6309957" y="1400906"/>
                  <a:pt x="6311629" y="1400906"/>
                </a:cubicBezTo>
                <a:lnTo>
                  <a:pt x="6323331" y="1400906"/>
                </a:lnTo>
                <a:cubicBezTo>
                  <a:pt x="6323331" y="1400906"/>
                  <a:pt x="6323331" y="1400906"/>
                  <a:pt x="6323331" y="1402650"/>
                </a:cubicBezTo>
                <a:lnTo>
                  <a:pt x="6323331" y="1414854"/>
                </a:lnTo>
                <a:cubicBezTo>
                  <a:pt x="6323331" y="1414854"/>
                  <a:pt x="6323331" y="1414854"/>
                  <a:pt x="6321659" y="1414854"/>
                </a:cubicBezTo>
                <a:lnTo>
                  <a:pt x="6309957" y="1414854"/>
                </a:lnTo>
                <a:cubicBezTo>
                  <a:pt x="6309957" y="1414854"/>
                  <a:pt x="6309957" y="1414854"/>
                  <a:pt x="6309957" y="1416597"/>
                </a:cubicBezTo>
                <a:lnTo>
                  <a:pt x="6309957" y="1428803"/>
                </a:lnTo>
                <a:cubicBezTo>
                  <a:pt x="6309957" y="1428803"/>
                  <a:pt x="6309957" y="1428803"/>
                  <a:pt x="6311629" y="1428803"/>
                </a:cubicBezTo>
                <a:lnTo>
                  <a:pt x="6323331" y="1428803"/>
                </a:lnTo>
                <a:cubicBezTo>
                  <a:pt x="6323331" y="1428803"/>
                  <a:pt x="6323331" y="1428803"/>
                  <a:pt x="6323331" y="1430109"/>
                </a:cubicBezTo>
                <a:lnTo>
                  <a:pt x="6323331" y="1439262"/>
                </a:lnTo>
                <a:cubicBezTo>
                  <a:pt x="6323331" y="1439262"/>
                  <a:pt x="6323331" y="1439262"/>
                  <a:pt x="6321659" y="1439262"/>
                </a:cubicBezTo>
                <a:lnTo>
                  <a:pt x="6309957" y="1439262"/>
                </a:lnTo>
                <a:cubicBezTo>
                  <a:pt x="6309957" y="1439262"/>
                  <a:pt x="6309957" y="1439262"/>
                  <a:pt x="6309957" y="1441007"/>
                </a:cubicBezTo>
                <a:lnTo>
                  <a:pt x="6309957" y="1453211"/>
                </a:lnTo>
                <a:cubicBezTo>
                  <a:pt x="6309957" y="1453211"/>
                  <a:pt x="6309957" y="1453211"/>
                  <a:pt x="6311629" y="1453211"/>
                </a:cubicBezTo>
                <a:lnTo>
                  <a:pt x="6323331" y="1453211"/>
                </a:lnTo>
                <a:cubicBezTo>
                  <a:pt x="6323331" y="1453211"/>
                  <a:pt x="6323331" y="1453211"/>
                  <a:pt x="6323331" y="1454954"/>
                </a:cubicBezTo>
                <a:lnTo>
                  <a:pt x="6323331" y="1467159"/>
                </a:lnTo>
                <a:cubicBezTo>
                  <a:pt x="6323331" y="1467159"/>
                  <a:pt x="6323331" y="1467159"/>
                  <a:pt x="6321659" y="1467159"/>
                </a:cubicBezTo>
                <a:lnTo>
                  <a:pt x="6309957" y="1467159"/>
                </a:lnTo>
                <a:cubicBezTo>
                  <a:pt x="6309957" y="1467159"/>
                  <a:pt x="6309957" y="1467159"/>
                  <a:pt x="6309957" y="1468902"/>
                </a:cubicBezTo>
                <a:lnTo>
                  <a:pt x="6309957" y="1481106"/>
                </a:lnTo>
                <a:cubicBezTo>
                  <a:pt x="6309957" y="1481106"/>
                  <a:pt x="6309957" y="1481106"/>
                  <a:pt x="6311629" y="1481106"/>
                </a:cubicBezTo>
                <a:lnTo>
                  <a:pt x="6323331" y="1481106"/>
                </a:lnTo>
                <a:cubicBezTo>
                  <a:pt x="6323331" y="1481106"/>
                  <a:pt x="6323331" y="1481106"/>
                  <a:pt x="6323331" y="1482414"/>
                </a:cubicBezTo>
                <a:lnTo>
                  <a:pt x="6323331" y="1491567"/>
                </a:lnTo>
                <a:cubicBezTo>
                  <a:pt x="6323331" y="1491567"/>
                  <a:pt x="6323331" y="1491567"/>
                  <a:pt x="6321659" y="1491567"/>
                </a:cubicBezTo>
                <a:lnTo>
                  <a:pt x="6309957" y="1491567"/>
                </a:lnTo>
                <a:cubicBezTo>
                  <a:pt x="6309957" y="1491567"/>
                  <a:pt x="6309957" y="1491567"/>
                  <a:pt x="6309957" y="1493310"/>
                </a:cubicBezTo>
                <a:lnTo>
                  <a:pt x="6309957" y="1505516"/>
                </a:lnTo>
                <a:cubicBezTo>
                  <a:pt x="6309957" y="1505516"/>
                  <a:pt x="6309957" y="1505516"/>
                  <a:pt x="6346735" y="1536899"/>
                </a:cubicBezTo>
                <a:cubicBezTo>
                  <a:pt x="6346735" y="1543872"/>
                  <a:pt x="6346735" y="1543872"/>
                  <a:pt x="6345065" y="1543872"/>
                </a:cubicBezTo>
                <a:lnTo>
                  <a:pt x="6333361" y="1543872"/>
                </a:lnTo>
                <a:cubicBezTo>
                  <a:pt x="6333361" y="1543872"/>
                  <a:pt x="6333361" y="1543872"/>
                  <a:pt x="6333361" y="1582229"/>
                </a:cubicBezTo>
                <a:cubicBezTo>
                  <a:pt x="6333361" y="1582229"/>
                  <a:pt x="6333361" y="1582229"/>
                  <a:pt x="6335035" y="1582229"/>
                </a:cubicBezTo>
                <a:lnTo>
                  <a:pt x="6346735" y="1582229"/>
                </a:lnTo>
                <a:cubicBezTo>
                  <a:pt x="6346735" y="1582229"/>
                  <a:pt x="6346735" y="1582229"/>
                  <a:pt x="6346735" y="1580049"/>
                </a:cubicBezTo>
                <a:lnTo>
                  <a:pt x="6346735" y="1564794"/>
                </a:lnTo>
                <a:cubicBezTo>
                  <a:pt x="6346735" y="1564794"/>
                  <a:pt x="6346735" y="1564794"/>
                  <a:pt x="6348407" y="1563923"/>
                </a:cubicBezTo>
                <a:lnTo>
                  <a:pt x="6360109" y="1557821"/>
                </a:lnTo>
                <a:cubicBezTo>
                  <a:pt x="6360109" y="1557821"/>
                  <a:pt x="6360109" y="1557821"/>
                  <a:pt x="6363035" y="1557821"/>
                </a:cubicBezTo>
                <a:lnTo>
                  <a:pt x="6383515" y="1557821"/>
                </a:lnTo>
                <a:cubicBezTo>
                  <a:pt x="6383515" y="1557821"/>
                  <a:pt x="6383515" y="1557821"/>
                  <a:pt x="6383515" y="1559564"/>
                </a:cubicBezTo>
                <a:lnTo>
                  <a:pt x="6383515" y="1571768"/>
                </a:lnTo>
                <a:cubicBezTo>
                  <a:pt x="6383515" y="1571768"/>
                  <a:pt x="6383515" y="1571768"/>
                  <a:pt x="6386023" y="1571768"/>
                </a:cubicBezTo>
                <a:lnTo>
                  <a:pt x="6403577" y="1571768"/>
                </a:lnTo>
                <a:cubicBezTo>
                  <a:pt x="6403577" y="1578741"/>
                  <a:pt x="6403577" y="1578741"/>
                  <a:pt x="6405247" y="1578741"/>
                </a:cubicBezTo>
                <a:lnTo>
                  <a:pt x="6416951" y="1578741"/>
                </a:lnTo>
                <a:cubicBezTo>
                  <a:pt x="6416951" y="1578741"/>
                  <a:pt x="6416951" y="1578741"/>
                  <a:pt x="6453729" y="1627559"/>
                </a:cubicBezTo>
                <a:cubicBezTo>
                  <a:pt x="6453729" y="1627559"/>
                  <a:pt x="6453729" y="1627559"/>
                  <a:pt x="6453729" y="1679864"/>
                </a:cubicBezTo>
                <a:cubicBezTo>
                  <a:pt x="6453729" y="1679864"/>
                  <a:pt x="6453729" y="1679864"/>
                  <a:pt x="6455399" y="1679864"/>
                </a:cubicBezTo>
                <a:lnTo>
                  <a:pt x="6467103" y="1679864"/>
                </a:lnTo>
                <a:cubicBezTo>
                  <a:pt x="6467103" y="1679864"/>
                  <a:pt x="6467103" y="1679864"/>
                  <a:pt x="6467103" y="1676813"/>
                </a:cubicBezTo>
                <a:lnTo>
                  <a:pt x="6467103" y="1655456"/>
                </a:lnTo>
                <a:cubicBezTo>
                  <a:pt x="6467103" y="1655456"/>
                  <a:pt x="6467103" y="1655456"/>
                  <a:pt x="6468357" y="1655456"/>
                </a:cubicBezTo>
                <a:lnTo>
                  <a:pt x="6477133" y="1655456"/>
                </a:lnTo>
                <a:cubicBezTo>
                  <a:pt x="6477133" y="1655456"/>
                  <a:pt x="6477133" y="1655456"/>
                  <a:pt x="6477133" y="1657199"/>
                </a:cubicBezTo>
                <a:lnTo>
                  <a:pt x="6477133" y="1669403"/>
                </a:lnTo>
                <a:cubicBezTo>
                  <a:pt x="6490507" y="1672891"/>
                  <a:pt x="6490507" y="1672891"/>
                  <a:pt x="6490507" y="1596177"/>
                </a:cubicBezTo>
                <a:cubicBezTo>
                  <a:pt x="6490507" y="1596177"/>
                  <a:pt x="6490507" y="1596177"/>
                  <a:pt x="6547347" y="1596177"/>
                </a:cubicBezTo>
                <a:cubicBezTo>
                  <a:pt x="6547347" y="1596177"/>
                  <a:pt x="6547347" y="1596177"/>
                  <a:pt x="6547347" y="1484594"/>
                </a:cubicBezTo>
                <a:cubicBezTo>
                  <a:pt x="6547347" y="1484594"/>
                  <a:pt x="6547347" y="1484594"/>
                  <a:pt x="6600843" y="1484594"/>
                </a:cubicBezTo>
                <a:cubicBezTo>
                  <a:pt x="6600843" y="1484594"/>
                  <a:pt x="6600843" y="1484594"/>
                  <a:pt x="6600843" y="1483286"/>
                </a:cubicBezTo>
                <a:lnTo>
                  <a:pt x="6600843" y="1474133"/>
                </a:lnTo>
                <a:cubicBezTo>
                  <a:pt x="6600843" y="1474133"/>
                  <a:pt x="6600843" y="1474133"/>
                  <a:pt x="6634279" y="1474133"/>
                </a:cubicBezTo>
                <a:cubicBezTo>
                  <a:pt x="6634279" y="1474133"/>
                  <a:pt x="6634279" y="1474133"/>
                  <a:pt x="6634279" y="1414854"/>
                </a:cubicBezTo>
                <a:cubicBezTo>
                  <a:pt x="6627591" y="1414854"/>
                  <a:pt x="6627591" y="1414854"/>
                  <a:pt x="6627591" y="1412238"/>
                </a:cubicBezTo>
                <a:lnTo>
                  <a:pt x="6627591" y="1393932"/>
                </a:lnTo>
                <a:lnTo>
                  <a:pt x="6634279" y="1397420"/>
                </a:lnTo>
                <a:cubicBezTo>
                  <a:pt x="6634279" y="1397420"/>
                  <a:pt x="6634279" y="1397420"/>
                  <a:pt x="6640967" y="1362549"/>
                </a:cubicBezTo>
                <a:cubicBezTo>
                  <a:pt x="6640967" y="1362549"/>
                  <a:pt x="6640967" y="1362549"/>
                  <a:pt x="6647653" y="1397420"/>
                </a:cubicBezTo>
                <a:cubicBezTo>
                  <a:pt x="6650997" y="1393932"/>
                  <a:pt x="6650997" y="1393932"/>
                  <a:pt x="6651415" y="1392624"/>
                </a:cubicBezTo>
                <a:lnTo>
                  <a:pt x="6654341" y="1383471"/>
                </a:lnTo>
                <a:cubicBezTo>
                  <a:pt x="6654341" y="1383471"/>
                  <a:pt x="6654341" y="1383471"/>
                  <a:pt x="6655175" y="1381728"/>
                </a:cubicBezTo>
                <a:lnTo>
                  <a:pt x="6661027" y="1369523"/>
                </a:lnTo>
                <a:cubicBezTo>
                  <a:pt x="6661027" y="1369523"/>
                  <a:pt x="6661027" y="1369523"/>
                  <a:pt x="6661863" y="1367780"/>
                </a:cubicBezTo>
                <a:lnTo>
                  <a:pt x="6667715" y="1355576"/>
                </a:lnTo>
                <a:cubicBezTo>
                  <a:pt x="6667715" y="1355576"/>
                  <a:pt x="6667715" y="1355576"/>
                  <a:pt x="6669803" y="1354268"/>
                </a:cubicBezTo>
                <a:lnTo>
                  <a:pt x="6684431" y="1345115"/>
                </a:lnTo>
                <a:cubicBezTo>
                  <a:pt x="6684431" y="1345115"/>
                  <a:pt x="6684431" y="1345115"/>
                  <a:pt x="6686939" y="1343372"/>
                </a:cubicBezTo>
                <a:lnTo>
                  <a:pt x="6704493" y="1331166"/>
                </a:lnTo>
                <a:cubicBezTo>
                  <a:pt x="6704493" y="1331166"/>
                  <a:pt x="6704493" y="1331166"/>
                  <a:pt x="6705747" y="1329423"/>
                </a:cubicBezTo>
                <a:lnTo>
                  <a:pt x="6714523" y="1317219"/>
                </a:lnTo>
                <a:cubicBezTo>
                  <a:pt x="6714523" y="1317219"/>
                  <a:pt x="6714523" y="1317219"/>
                  <a:pt x="6715359" y="1314168"/>
                </a:cubicBezTo>
                <a:lnTo>
                  <a:pt x="6721211" y="1292810"/>
                </a:lnTo>
                <a:cubicBezTo>
                  <a:pt x="6721211" y="1292810"/>
                  <a:pt x="6721211" y="1292810"/>
                  <a:pt x="6722047" y="1295861"/>
                </a:cubicBezTo>
                <a:lnTo>
                  <a:pt x="6727897" y="1317219"/>
                </a:lnTo>
                <a:cubicBezTo>
                  <a:pt x="6727897" y="1317219"/>
                  <a:pt x="6727897" y="1317219"/>
                  <a:pt x="6728733" y="1318526"/>
                </a:cubicBezTo>
                <a:lnTo>
                  <a:pt x="6734585" y="1327680"/>
                </a:lnTo>
                <a:cubicBezTo>
                  <a:pt x="6734585" y="1327680"/>
                  <a:pt x="6734585" y="1327680"/>
                  <a:pt x="6736675" y="1329423"/>
                </a:cubicBezTo>
                <a:lnTo>
                  <a:pt x="6751303" y="1341627"/>
                </a:lnTo>
                <a:cubicBezTo>
                  <a:pt x="6751303" y="1341627"/>
                  <a:pt x="6751303" y="1341627"/>
                  <a:pt x="6752975" y="1343372"/>
                </a:cubicBezTo>
                <a:lnTo>
                  <a:pt x="6764675" y="1355576"/>
                </a:lnTo>
                <a:cubicBezTo>
                  <a:pt x="6764675" y="1355576"/>
                  <a:pt x="6764675" y="1355576"/>
                  <a:pt x="6766349" y="1357319"/>
                </a:cubicBezTo>
                <a:lnTo>
                  <a:pt x="6778051" y="1369523"/>
                </a:lnTo>
                <a:cubicBezTo>
                  <a:pt x="6778051" y="1369523"/>
                  <a:pt x="6778051" y="1369523"/>
                  <a:pt x="6778469" y="1371267"/>
                </a:cubicBezTo>
                <a:lnTo>
                  <a:pt x="6781393" y="1383471"/>
                </a:lnTo>
                <a:cubicBezTo>
                  <a:pt x="6781393" y="1383471"/>
                  <a:pt x="6781393" y="1383471"/>
                  <a:pt x="6781811" y="1385214"/>
                </a:cubicBezTo>
                <a:lnTo>
                  <a:pt x="6784737" y="1397420"/>
                </a:lnTo>
                <a:cubicBezTo>
                  <a:pt x="6791423" y="1397420"/>
                  <a:pt x="6791423" y="1397420"/>
                  <a:pt x="6794767" y="1362549"/>
                </a:cubicBezTo>
                <a:cubicBezTo>
                  <a:pt x="6794767" y="1362549"/>
                  <a:pt x="6794767" y="1362549"/>
                  <a:pt x="6801455" y="1397420"/>
                </a:cubicBezTo>
                <a:cubicBezTo>
                  <a:pt x="6808141" y="1397420"/>
                  <a:pt x="6808141" y="1397420"/>
                  <a:pt x="6808141" y="1400034"/>
                </a:cubicBezTo>
                <a:lnTo>
                  <a:pt x="6808141" y="1418342"/>
                </a:lnTo>
                <a:cubicBezTo>
                  <a:pt x="6801455" y="1418342"/>
                  <a:pt x="6801455" y="1418342"/>
                  <a:pt x="6801455" y="1467159"/>
                </a:cubicBezTo>
                <a:cubicBezTo>
                  <a:pt x="6801455" y="1467159"/>
                  <a:pt x="6801455" y="1467159"/>
                  <a:pt x="6803127" y="1467159"/>
                </a:cubicBezTo>
                <a:lnTo>
                  <a:pt x="6814829" y="1467159"/>
                </a:lnTo>
                <a:cubicBezTo>
                  <a:pt x="6814829" y="1474133"/>
                  <a:pt x="6814829" y="1474133"/>
                  <a:pt x="6816083" y="1474133"/>
                </a:cubicBezTo>
                <a:lnTo>
                  <a:pt x="6824859" y="1474133"/>
                </a:lnTo>
                <a:cubicBezTo>
                  <a:pt x="6824859" y="1474133"/>
                  <a:pt x="6824859" y="1474133"/>
                  <a:pt x="6824859" y="1472390"/>
                </a:cubicBezTo>
                <a:lnTo>
                  <a:pt x="6824859" y="1460184"/>
                </a:lnTo>
                <a:cubicBezTo>
                  <a:pt x="6824859" y="1460184"/>
                  <a:pt x="6824859" y="1460184"/>
                  <a:pt x="6828203" y="1460184"/>
                </a:cubicBezTo>
                <a:lnTo>
                  <a:pt x="6851607" y="1460184"/>
                </a:lnTo>
                <a:cubicBezTo>
                  <a:pt x="6851607" y="1460184"/>
                  <a:pt x="6851607" y="1460184"/>
                  <a:pt x="6851607" y="1457133"/>
                </a:cubicBezTo>
                <a:lnTo>
                  <a:pt x="6851607" y="1435776"/>
                </a:lnTo>
                <a:cubicBezTo>
                  <a:pt x="6851607" y="1435776"/>
                  <a:pt x="6851607" y="1435776"/>
                  <a:pt x="6908447" y="1435776"/>
                </a:cubicBezTo>
                <a:cubicBezTo>
                  <a:pt x="6908447" y="1435776"/>
                  <a:pt x="6908447" y="1435776"/>
                  <a:pt x="6908447" y="1437956"/>
                </a:cubicBezTo>
                <a:lnTo>
                  <a:pt x="6908447" y="1453211"/>
                </a:lnTo>
                <a:cubicBezTo>
                  <a:pt x="6908447" y="1453211"/>
                  <a:pt x="6908447" y="1453211"/>
                  <a:pt x="6938539" y="1453211"/>
                </a:cubicBezTo>
                <a:cubicBezTo>
                  <a:pt x="6938539" y="1453211"/>
                  <a:pt x="6938539" y="1453211"/>
                  <a:pt x="6938539" y="1456698"/>
                </a:cubicBezTo>
                <a:lnTo>
                  <a:pt x="6938539" y="1481106"/>
                </a:lnTo>
                <a:cubicBezTo>
                  <a:pt x="6931853" y="1481106"/>
                  <a:pt x="6931853" y="1481106"/>
                  <a:pt x="6931853" y="1482414"/>
                </a:cubicBezTo>
                <a:lnTo>
                  <a:pt x="6931853" y="1491567"/>
                </a:lnTo>
                <a:cubicBezTo>
                  <a:pt x="6938539" y="1491567"/>
                  <a:pt x="6938539" y="1491567"/>
                  <a:pt x="6938539" y="1494183"/>
                </a:cubicBezTo>
                <a:lnTo>
                  <a:pt x="6938539" y="1512489"/>
                </a:lnTo>
                <a:lnTo>
                  <a:pt x="6931853" y="1519463"/>
                </a:lnTo>
                <a:cubicBezTo>
                  <a:pt x="6931853" y="1519463"/>
                  <a:pt x="6931853" y="1519463"/>
                  <a:pt x="6931853" y="1603151"/>
                </a:cubicBezTo>
                <a:cubicBezTo>
                  <a:pt x="6931853" y="1603151"/>
                  <a:pt x="6931853" y="1603151"/>
                  <a:pt x="6934777" y="1603151"/>
                </a:cubicBezTo>
                <a:lnTo>
                  <a:pt x="6955257" y="1603151"/>
                </a:lnTo>
                <a:cubicBezTo>
                  <a:pt x="6955257" y="1610124"/>
                  <a:pt x="6955257" y="1610124"/>
                  <a:pt x="6957763" y="1610124"/>
                </a:cubicBezTo>
                <a:lnTo>
                  <a:pt x="6975319" y="1610124"/>
                </a:lnTo>
                <a:cubicBezTo>
                  <a:pt x="6975319" y="1610124"/>
                  <a:pt x="6975319" y="1610124"/>
                  <a:pt x="6975319" y="1613175"/>
                </a:cubicBezTo>
                <a:lnTo>
                  <a:pt x="6975319" y="1634534"/>
                </a:lnTo>
                <a:cubicBezTo>
                  <a:pt x="6975319" y="1634534"/>
                  <a:pt x="6975319" y="1634534"/>
                  <a:pt x="6977827" y="1634534"/>
                </a:cubicBezTo>
                <a:lnTo>
                  <a:pt x="6995379" y="1634534"/>
                </a:lnTo>
                <a:cubicBezTo>
                  <a:pt x="6995379" y="1634534"/>
                  <a:pt x="6995379" y="1634534"/>
                  <a:pt x="6995379" y="1631483"/>
                </a:cubicBezTo>
                <a:lnTo>
                  <a:pt x="6995379" y="1610124"/>
                </a:lnTo>
                <a:cubicBezTo>
                  <a:pt x="6995379" y="1610124"/>
                  <a:pt x="6995379" y="1610124"/>
                  <a:pt x="6998303" y="1608381"/>
                </a:cubicBezTo>
                <a:lnTo>
                  <a:pt x="7018783" y="1596177"/>
                </a:lnTo>
                <a:cubicBezTo>
                  <a:pt x="7018783" y="1596177"/>
                  <a:pt x="7018783" y="1596177"/>
                  <a:pt x="7018783" y="1564794"/>
                </a:cubicBezTo>
                <a:cubicBezTo>
                  <a:pt x="7012097" y="1564794"/>
                  <a:pt x="7012097" y="1564794"/>
                  <a:pt x="7012097" y="1529924"/>
                </a:cubicBezTo>
                <a:cubicBezTo>
                  <a:pt x="7012097" y="1529924"/>
                  <a:pt x="7012097" y="1529924"/>
                  <a:pt x="7013767" y="1529924"/>
                </a:cubicBezTo>
                <a:lnTo>
                  <a:pt x="7025471" y="1529924"/>
                </a:lnTo>
                <a:cubicBezTo>
                  <a:pt x="7025471" y="1526438"/>
                  <a:pt x="7025471" y="1526438"/>
                  <a:pt x="7055563" y="1526438"/>
                </a:cubicBezTo>
                <a:cubicBezTo>
                  <a:pt x="7055563" y="1526438"/>
                  <a:pt x="7055563" y="1526438"/>
                  <a:pt x="7055563" y="1524693"/>
                </a:cubicBezTo>
                <a:lnTo>
                  <a:pt x="7055563" y="1512489"/>
                </a:lnTo>
                <a:cubicBezTo>
                  <a:pt x="7055563" y="1512489"/>
                  <a:pt x="7055563" y="1512489"/>
                  <a:pt x="7058071" y="1512489"/>
                </a:cubicBezTo>
                <a:lnTo>
                  <a:pt x="7075623" y="1512489"/>
                </a:lnTo>
                <a:cubicBezTo>
                  <a:pt x="7075623" y="1512489"/>
                  <a:pt x="7075623" y="1512489"/>
                  <a:pt x="7075623" y="1338141"/>
                </a:cubicBezTo>
                <a:cubicBezTo>
                  <a:pt x="7075623" y="1338141"/>
                  <a:pt x="7075623" y="1338141"/>
                  <a:pt x="7077295" y="1338141"/>
                </a:cubicBezTo>
                <a:lnTo>
                  <a:pt x="7088997" y="1338141"/>
                </a:lnTo>
                <a:cubicBezTo>
                  <a:pt x="7088997" y="1338141"/>
                  <a:pt x="7088997" y="1338141"/>
                  <a:pt x="7088997" y="1334654"/>
                </a:cubicBezTo>
                <a:lnTo>
                  <a:pt x="7088997" y="1310244"/>
                </a:lnTo>
                <a:cubicBezTo>
                  <a:pt x="7092341" y="1310244"/>
                  <a:pt x="7092341" y="1310244"/>
                  <a:pt x="7092341" y="1240505"/>
                </a:cubicBezTo>
                <a:cubicBezTo>
                  <a:pt x="7092341" y="1240505"/>
                  <a:pt x="7092341" y="1240505"/>
                  <a:pt x="7094013" y="1240505"/>
                </a:cubicBezTo>
                <a:lnTo>
                  <a:pt x="7105715" y="1240505"/>
                </a:lnTo>
                <a:cubicBezTo>
                  <a:pt x="7105715" y="1240505"/>
                  <a:pt x="7105715" y="1240505"/>
                  <a:pt x="7105715" y="1242249"/>
                </a:cubicBezTo>
                <a:lnTo>
                  <a:pt x="7105715" y="1254453"/>
                </a:lnTo>
                <a:cubicBezTo>
                  <a:pt x="7112401" y="1254453"/>
                  <a:pt x="7112401" y="1254453"/>
                  <a:pt x="7112401" y="1250966"/>
                </a:cubicBezTo>
                <a:lnTo>
                  <a:pt x="7112401" y="1226558"/>
                </a:lnTo>
                <a:cubicBezTo>
                  <a:pt x="7112401" y="1226558"/>
                  <a:pt x="7112401" y="1226558"/>
                  <a:pt x="7114491" y="1225686"/>
                </a:cubicBezTo>
                <a:lnTo>
                  <a:pt x="7129119" y="1219584"/>
                </a:lnTo>
                <a:cubicBezTo>
                  <a:pt x="7129119" y="1219584"/>
                  <a:pt x="7129119" y="1219584"/>
                  <a:pt x="7130791" y="1220456"/>
                </a:cubicBezTo>
                <a:lnTo>
                  <a:pt x="7142493" y="1226558"/>
                </a:lnTo>
                <a:cubicBezTo>
                  <a:pt x="7142493" y="1226558"/>
                  <a:pt x="7142493" y="1226558"/>
                  <a:pt x="7145001" y="1226558"/>
                </a:cubicBezTo>
                <a:lnTo>
                  <a:pt x="7162555" y="1226558"/>
                </a:lnTo>
                <a:cubicBezTo>
                  <a:pt x="7162555" y="1226558"/>
                  <a:pt x="7162555" y="1226558"/>
                  <a:pt x="7162555" y="1181226"/>
                </a:cubicBezTo>
                <a:cubicBezTo>
                  <a:pt x="7162555" y="1181226"/>
                  <a:pt x="7162555" y="1181226"/>
                  <a:pt x="7164227" y="1181226"/>
                </a:cubicBezTo>
                <a:lnTo>
                  <a:pt x="7175927" y="1181226"/>
                </a:lnTo>
                <a:cubicBezTo>
                  <a:pt x="7175927" y="1188201"/>
                  <a:pt x="7175927" y="1188201"/>
                  <a:pt x="7178017" y="1188201"/>
                </a:cubicBezTo>
                <a:lnTo>
                  <a:pt x="7192647" y="1188201"/>
                </a:lnTo>
                <a:cubicBezTo>
                  <a:pt x="7192647" y="1181226"/>
                  <a:pt x="7192647" y="1181226"/>
                  <a:pt x="7194319" y="1181226"/>
                </a:cubicBezTo>
                <a:lnTo>
                  <a:pt x="7206021" y="1181226"/>
                </a:lnTo>
                <a:cubicBezTo>
                  <a:pt x="7206021" y="1181226"/>
                  <a:pt x="7206021" y="1181226"/>
                  <a:pt x="7206021" y="1233531"/>
                </a:cubicBezTo>
                <a:cubicBezTo>
                  <a:pt x="7206021" y="1233531"/>
                  <a:pt x="7206021" y="1233531"/>
                  <a:pt x="7208111" y="1235274"/>
                </a:cubicBezTo>
                <a:lnTo>
                  <a:pt x="7222739" y="1247480"/>
                </a:lnTo>
                <a:cubicBezTo>
                  <a:pt x="7219395" y="1257941"/>
                  <a:pt x="7219395" y="1257941"/>
                  <a:pt x="7256173" y="1257941"/>
                </a:cubicBezTo>
                <a:cubicBezTo>
                  <a:pt x="7256173" y="1257941"/>
                  <a:pt x="7256173" y="1257941"/>
                  <a:pt x="7256173" y="1255761"/>
                </a:cubicBezTo>
                <a:lnTo>
                  <a:pt x="7256173" y="1240505"/>
                </a:lnTo>
                <a:cubicBezTo>
                  <a:pt x="7256173" y="1240505"/>
                  <a:pt x="7256173" y="1240505"/>
                  <a:pt x="7299639" y="1226558"/>
                </a:cubicBezTo>
                <a:cubicBezTo>
                  <a:pt x="7299639" y="1226558"/>
                  <a:pt x="7299639" y="1226558"/>
                  <a:pt x="7299639" y="1224815"/>
                </a:cubicBezTo>
                <a:lnTo>
                  <a:pt x="7299639" y="1212609"/>
                </a:lnTo>
                <a:cubicBezTo>
                  <a:pt x="7299639" y="1212609"/>
                  <a:pt x="7299639" y="1212609"/>
                  <a:pt x="7300893" y="1212609"/>
                </a:cubicBezTo>
                <a:lnTo>
                  <a:pt x="7309669" y="1212609"/>
                </a:lnTo>
                <a:cubicBezTo>
                  <a:pt x="7309669" y="1212609"/>
                  <a:pt x="7309669" y="1212609"/>
                  <a:pt x="7309669" y="1211303"/>
                </a:cubicBezTo>
                <a:lnTo>
                  <a:pt x="7309669" y="1202148"/>
                </a:lnTo>
                <a:cubicBezTo>
                  <a:pt x="7309669" y="1202148"/>
                  <a:pt x="7309669" y="1202148"/>
                  <a:pt x="7313013" y="1202148"/>
                </a:cubicBezTo>
                <a:lnTo>
                  <a:pt x="7336417" y="1202148"/>
                </a:lnTo>
                <a:cubicBezTo>
                  <a:pt x="7336417" y="1202148"/>
                  <a:pt x="7336417" y="1202148"/>
                  <a:pt x="7336417" y="1203456"/>
                </a:cubicBezTo>
                <a:lnTo>
                  <a:pt x="7336417" y="1212609"/>
                </a:lnTo>
                <a:cubicBezTo>
                  <a:pt x="7336417" y="1212609"/>
                  <a:pt x="7336417" y="1212609"/>
                  <a:pt x="7338925" y="1212609"/>
                </a:cubicBezTo>
                <a:lnTo>
                  <a:pt x="7356479" y="1212609"/>
                </a:lnTo>
                <a:cubicBezTo>
                  <a:pt x="7356479" y="1212609"/>
                  <a:pt x="7356479" y="1212609"/>
                  <a:pt x="7356479" y="1215225"/>
                </a:cubicBezTo>
                <a:lnTo>
                  <a:pt x="7356479" y="1233531"/>
                </a:lnTo>
                <a:cubicBezTo>
                  <a:pt x="7356479" y="1233531"/>
                  <a:pt x="7356479" y="1233531"/>
                  <a:pt x="7393257" y="1233531"/>
                </a:cubicBezTo>
                <a:cubicBezTo>
                  <a:pt x="7393257" y="1233531"/>
                  <a:pt x="7393257" y="1233531"/>
                  <a:pt x="7393257" y="1231788"/>
                </a:cubicBezTo>
                <a:lnTo>
                  <a:pt x="7393257" y="1219584"/>
                </a:lnTo>
                <a:cubicBezTo>
                  <a:pt x="7393257" y="1219584"/>
                  <a:pt x="7393257" y="1219584"/>
                  <a:pt x="7395347" y="1219584"/>
                </a:cubicBezTo>
                <a:lnTo>
                  <a:pt x="7409975" y="1219584"/>
                </a:lnTo>
                <a:cubicBezTo>
                  <a:pt x="7409975" y="1219584"/>
                  <a:pt x="7409975" y="1219584"/>
                  <a:pt x="7409975" y="1217840"/>
                </a:cubicBezTo>
                <a:lnTo>
                  <a:pt x="7409975" y="1205636"/>
                </a:lnTo>
                <a:cubicBezTo>
                  <a:pt x="7409975" y="1205636"/>
                  <a:pt x="7409975" y="1205636"/>
                  <a:pt x="7412483" y="1205636"/>
                </a:cubicBezTo>
                <a:lnTo>
                  <a:pt x="7430035" y="1205636"/>
                </a:lnTo>
                <a:cubicBezTo>
                  <a:pt x="7430035" y="1205636"/>
                  <a:pt x="7430035" y="1205636"/>
                  <a:pt x="7430035" y="1207379"/>
                </a:cubicBezTo>
                <a:lnTo>
                  <a:pt x="7430035" y="1219584"/>
                </a:lnTo>
                <a:cubicBezTo>
                  <a:pt x="7436723" y="1219584"/>
                  <a:pt x="7436723" y="1219584"/>
                  <a:pt x="7436723" y="1135896"/>
                </a:cubicBezTo>
                <a:cubicBezTo>
                  <a:pt x="7436723" y="1135896"/>
                  <a:pt x="7436723" y="1135896"/>
                  <a:pt x="7587181" y="1135896"/>
                </a:cubicBezTo>
                <a:cubicBezTo>
                  <a:pt x="7587181" y="1135896"/>
                  <a:pt x="7587181" y="1135896"/>
                  <a:pt x="7587181" y="1247480"/>
                </a:cubicBezTo>
                <a:cubicBezTo>
                  <a:pt x="7587181" y="1247480"/>
                  <a:pt x="7587181" y="1247480"/>
                  <a:pt x="7590525" y="1247480"/>
                </a:cubicBezTo>
                <a:lnTo>
                  <a:pt x="7613929" y="1247480"/>
                </a:lnTo>
                <a:cubicBezTo>
                  <a:pt x="7613929" y="1247480"/>
                  <a:pt x="7613929" y="1247480"/>
                  <a:pt x="7613929" y="1121948"/>
                </a:cubicBezTo>
                <a:cubicBezTo>
                  <a:pt x="7613929" y="1121948"/>
                  <a:pt x="7613929" y="1121948"/>
                  <a:pt x="7647365" y="1104513"/>
                </a:cubicBezTo>
                <a:cubicBezTo>
                  <a:pt x="7647365" y="1104513"/>
                  <a:pt x="7647365" y="1104513"/>
                  <a:pt x="7690831" y="1104513"/>
                </a:cubicBezTo>
                <a:cubicBezTo>
                  <a:pt x="7690831" y="1104513"/>
                  <a:pt x="7690831" y="1104513"/>
                  <a:pt x="7693757" y="1101899"/>
                </a:cubicBezTo>
                <a:lnTo>
                  <a:pt x="7714235" y="1083591"/>
                </a:lnTo>
                <a:cubicBezTo>
                  <a:pt x="7714235" y="1083591"/>
                  <a:pt x="7714235" y="1083591"/>
                  <a:pt x="7771075" y="1083591"/>
                </a:cubicBezTo>
                <a:cubicBezTo>
                  <a:pt x="7771075" y="1083591"/>
                  <a:pt x="7771075" y="1083591"/>
                  <a:pt x="7771075" y="1086207"/>
                </a:cubicBezTo>
                <a:lnTo>
                  <a:pt x="7771075" y="1104513"/>
                </a:lnTo>
                <a:cubicBezTo>
                  <a:pt x="7771075" y="1104513"/>
                  <a:pt x="7771075" y="1104513"/>
                  <a:pt x="7827915" y="1104513"/>
                </a:cubicBezTo>
                <a:cubicBezTo>
                  <a:pt x="7827915" y="1104513"/>
                  <a:pt x="7827915" y="1104513"/>
                  <a:pt x="7827915" y="1240505"/>
                </a:cubicBezTo>
                <a:cubicBezTo>
                  <a:pt x="7827915" y="1240505"/>
                  <a:pt x="7827915" y="1240505"/>
                  <a:pt x="7830005" y="1240505"/>
                </a:cubicBezTo>
                <a:lnTo>
                  <a:pt x="7844633" y="1240505"/>
                </a:lnTo>
                <a:cubicBezTo>
                  <a:pt x="7844633" y="1240505"/>
                  <a:pt x="7844633" y="1240505"/>
                  <a:pt x="7844633" y="1439262"/>
                </a:cubicBezTo>
                <a:cubicBezTo>
                  <a:pt x="7844633" y="1439262"/>
                  <a:pt x="7844633" y="1439262"/>
                  <a:pt x="7847975" y="1439262"/>
                </a:cubicBezTo>
                <a:lnTo>
                  <a:pt x="7871381" y="1439262"/>
                </a:lnTo>
                <a:cubicBezTo>
                  <a:pt x="7871381" y="1439262"/>
                  <a:pt x="7871381" y="1439262"/>
                  <a:pt x="7871381" y="1310244"/>
                </a:cubicBezTo>
                <a:cubicBezTo>
                  <a:pt x="7871381" y="1310244"/>
                  <a:pt x="7871381" y="1310244"/>
                  <a:pt x="7872635" y="1309373"/>
                </a:cubicBezTo>
                <a:lnTo>
                  <a:pt x="7881411" y="1303271"/>
                </a:lnTo>
                <a:cubicBezTo>
                  <a:pt x="7888099" y="1303271"/>
                  <a:pt x="7888099" y="1303271"/>
                  <a:pt x="7888099" y="1305014"/>
                </a:cubicBezTo>
                <a:lnTo>
                  <a:pt x="7888099" y="1317219"/>
                </a:lnTo>
                <a:cubicBezTo>
                  <a:pt x="7888099" y="1317219"/>
                  <a:pt x="7888099" y="1317219"/>
                  <a:pt x="7891441" y="1315475"/>
                </a:cubicBezTo>
                <a:lnTo>
                  <a:pt x="7914847" y="1303271"/>
                </a:lnTo>
                <a:cubicBezTo>
                  <a:pt x="7914847" y="1303271"/>
                  <a:pt x="7914847" y="1303271"/>
                  <a:pt x="7917773" y="1303271"/>
                </a:cubicBezTo>
                <a:lnTo>
                  <a:pt x="7938251" y="1303271"/>
                </a:lnTo>
                <a:cubicBezTo>
                  <a:pt x="7938251" y="1303271"/>
                  <a:pt x="7938251" y="1303271"/>
                  <a:pt x="7938251" y="1540385"/>
                </a:cubicBezTo>
                <a:cubicBezTo>
                  <a:pt x="7938251" y="1540385"/>
                  <a:pt x="7938251" y="1540385"/>
                  <a:pt x="7985061" y="1547360"/>
                </a:cubicBezTo>
                <a:cubicBezTo>
                  <a:pt x="7985061" y="1543872"/>
                  <a:pt x="7985061" y="1540385"/>
                  <a:pt x="7985061" y="1536899"/>
                </a:cubicBezTo>
                <a:cubicBezTo>
                  <a:pt x="8001779" y="1536899"/>
                  <a:pt x="8018495" y="1536899"/>
                  <a:pt x="8035213" y="1536899"/>
                </a:cubicBezTo>
                <a:cubicBezTo>
                  <a:pt x="8035213" y="1519463"/>
                  <a:pt x="8035213" y="1505516"/>
                  <a:pt x="8035213" y="1491567"/>
                </a:cubicBezTo>
                <a:lnTo>
                  <a:pt x="8048587" y="1491567"/>
                </a:lnTo>
                <a:cubicBezTo>
                  <a:pt x="8048587" y="1470645"/>
                  <a:pt x="8048587" y="1453211"/>
                  <a:pt x="8048587" y="1432289"/>
                </a:cubicBezTo>
                <a:cubicBezTo>
                  <a:pt x="8051931" y="1432289"/>
                  <a:pt x="8055275" y="1432289"/>
                  <a:pt x="8058619" y="1432289"/>
                </a:cubicBezTo>
                <a:cubicBezTo>
                  <a:pt x="8058619" y="1411367"/>
                  <a:pt x="8058619" y="1393932"/>
                  <a:pt x="8058619" y="1373010"/>
                </a:cubicBezTo>
                <a:cubicBezTo>
                  <a:pt x="8065305" y="1373010"/>
                  <a:pt x="8071991" y="1373010"/>
                  <a:pt x="8082023" y="1373010"/>
                </a:cubicBezTo>
                <a:cubicBezTo>
                  <a:pt x="8105427" y="1366037"/>
                  <a:pt x="8132175" y="1352088"/>
                  <a:pt x="8155579" y="1341627"/>
                </a:cubicBezTo>
                <a:cubicBezTo>
                  <a:pt x="8158923" y="1331166"/>
                  <a:pt x="8158923" y="1320705"/>
                  <a:pt x="8158923" y="1310244"/>
                </a:cubicBezTo>
                <a:cubicBezTo>
                  <a:pt x="8162267" y="1320705"/>
                  <a:pt x="8162267" y="1331166"/>
                  <a:pt x="8165611" y="1341627"/>
                </a:cubicBezTo>
                <a:cubicBezTo>
                  <a:pt x="8192359" y="1355576"/>
                  <a:pt x="8215763" y="1369523"/>
                  <a:pt x="8242511" y="1383471"/>
                </a:cubicBezTo>
                <a:cubicBezTo>
                  <a:pt x="8242511" y="1379993"/>
                  <a:pt x="8242511" y="1376516"/>
                  <a:pt x="8242511" y="1376498"/>
                </a:cubicBezTo>
                <a:cubicBezTo>
                  <a:pt x="8249197" y="1376498"/>
                  <a:pt x="8255887" y="1376498"/>
                  <a:pt x="8262573" y="1376498"/>
                </a:cubicBezTo>
                <a:cubicBezTo>
                  <a:pt x="8262573" y="1393932"/>
                  <a:pt x="8262573" y="1414854"/>
                  <a:pt x="8262573" y="1432289"/>
                </a:cubicBezTo>
                <a:cubicBezTo>
                  <a:pt x="8265917" y="1432289"/>
                  <a:pt x="8269259" y="1432289"/>
                  <a:pt x="8272603" y="1432289"/>
                </a:cubicBezTo>
                <a:cubicBezTo>
                  <a:pt x="8272603" y="1453211"/>
                  <a:pt x="8272603" y="1474133"/>
                  <a:pt x="8272603" y="1498541"/>
                </a:cubicBezTo>
                <a:cubicBezTo>
                  <a:pt x="8275947" y="1498541"/>
                  <a:pt x="8279291" y="1498541"/>
                  <a:pt x="8282635" y="1498541"/>
                </a:cubicBezTo>
                <a:cubicBezTo>
                  <a:pt x="8282635" y="1509002"/>
                  <a:pt x="8282635" y="1519463"/>
                  <a:pt x="8282635" y="1529924"/>
                </a:cubicBezTo>
                <a:cubicBezTo>
                  <a:pt x="8289321" y="1529924"/>
                  <a:pt x="8296007" y="1529924"/>
                  <a:pt x="8302695" y="1529924"/>
                </a:cubicBezTo>
                <a:cubicBezTo>
                  <a:pt x="8302695" y="1547360"/>
                  <a:pt x="8302695" y="1561307"/>
                  <a:pt x="8302695" y="1578741"/>
                </a:cubicBezTo>
                <a:cubicBezTo>
                  <a:pt x="8346161" y="1575255"/>
                  <a:pt x="8386283" y="1571768"/>
                  <a:pt x="8429747" y="1568280"/>
                </a:cubicBezTo>
                <a:cubicBezTo>
                  <a:pt x="8429747" y="1550846"/>
                  <a:pt x="8429747" y="1536899"/>
                  <a:pt x="8429747" y="1519463"/>
                </a:cubicBezTo>
                <a:cubicBezTo>
                  <a:pt x="8453153" y="1519463"/>
                  <a:pt x="8476557" y="1519463"/>
                  <a:pt x="8496619" y="1519463"/>
                </a:cubicBezTo>
                <a:cubicBezTo>
                  <a:pt x="8496619" y="1509002"/>
                  <a:pt x="8496619" y="1502028"/>
                  <a:pt x="8496619" y="1491567"/>
                </a:cubicBezTo>
                <a:cubicBezTo>
                  <a:pt x="8543429" y="1491567"/>
                  <a:pt x="8590237" y="1491567"/>
                  <a:pt x="8637047" y="1491567"/>
                </a:cubicBezTo>
                <a:cubicBezTo>
                  <a:pt x="8637047" y="1498541"/>
                  <a:pt x="8637047" y="1502028"/>
                  <a:pt x="8637047" y="1509002"/>
                </a:cubicBezTo>
                <a:cubicBezTo>
                  <a:pt x="8667139" y="1509002"/>
                  <a:pt x="8697229" y="1509002"/>
                  <a:pt x="8727321" y="1509002"/>
                </a:cubicBezTo>
                <a:cubicBezTo>
                  <a:pt x="8727321" y="1512489"/>
                  <a:pt x="8727321" y="1515977"/>
                  <a:pt x="8727321" y="1519463"/>
                </a:cubicBezTo>
                <a:cubicBezTo>
                  <a:pt x="8734007" y="1519463"/>
                  <a:pt x="8744039" y="1519463"/>
                  <a:pt x="8754069" y="1519463"/>
                </a:cubicBezTo>
                <a:cubicBezTo>
                  <a:pt x="8754069" y="1522950"/>
                  <a:pt x="8754069" y="1526438"/>
                  <a:pt x="8754069" y="1529924"/>
                </a:cubicBezTo>
                <a:cubicBezTo>
                  <a:pt x="8760755" y="1529924"/>
                  <a:pt x="8770787" y="1529924"/>
                  <a:pt x="8777473" y="1529924"/>
                </a:cubicBezTo>
                <a:cubicBezTo>
                  <a:pt x="8777473" y="1519920"/>
                  <a:pt x="8777473" y="1509917"/>
                  <a:pt x="8777473" y="1499913"/>
                </a:cubicBezTo>
                <a:lnTo>
                  <a:pt x="8882887" y="1682495"/>
                </a:lnTo>
                <a:lnTo>
                  <a:pt x="0" y="1682495"/>
                </a:lnTo>
                <a:lnTo>
                  <a:pt x="63077" y="1573241"/>
                </a:lnTo>
                <a:cubicBezTo>
                  <a:pt x="82889" y="1571585"/>
                  <a:pt x="102742" y="1569932"/>
                  <a:pt x="123345" y="1568279"/>
                </a:cubicBezTo>
                <a:cubicBezTo>
                  <a:pt x="123345" y="1550844"/>
                  <a:pt x="123345" y="1536897"/>
                  <a:pt x="123345" y="1519461"/>
                </a:cubicBezTo>
                <a:cubicBezTo>
                  <a:pt x="146749" y="1519461"/>
                  <a:pt x="170153" y="1519461"/>
                  <a:pt x="190215" y="1519461"/>
                </a:cubicBezTo>
                <a:cubicBezTo>
                  <a:pt x="190215" y="1509000"/>
                  <a:pt x="190215" y="1502027"/>
                  <a:pt x="190215" y="1491566"/>
                </a:cubicBezTo>
                <a:cubicBezTo>
                  <a:pt x="237025" y="1491566"/>
                  <a:pt x="283834" y="1491566"/>
                  <a:pt x="330643" y="1491566"/>
                </a:cubicBezTo>
                <a:cubicBezTo>
                  <a:pt x="330643" y="1498539"/>
                  <a:pt x="330643" y="1502027"/>
                  <a:pt x="330643" y="1509000"/>
                </a:cubicBezTo>
                <a:cubicBezTo>
                  <a:pt x="360735" y="1509000"/>
                  <a:pt x="390826" y="1509000"/>
                  <a:pt x="420917" y="1509000"/>
                </a:cubicBezTo>
                <a:cubicBezTo>
                  <a:pt x="420917" y="1512488"/>
                  <a:pt x="420917" y="1515975"/>
                  <a:pt x="420917" y="1519461"/>
                </a:cubicBezTo>
                <a:cubicBezTo>
                  <a:pt x="427605" y="1519461"/>
                  <a:pt x="437635" y="1519461"/>
                  <a:pt x="447665" y="1519461"/>
                </a:cubicBezTo>
                <a:cubicBezTo>
                  <a:pt x="447665" y="1522949"/>
                  <a:pt x="447665" y="1526436"/>
                  <a:pt x="447665" y="1529922"/>
                </a:cubicBezTo>
                <a:cubicBezTo>
                  <a:pt x="454353" y="1529922"/>
                  <a:pt x="464383" y="1529922"/>
                  <a:pt x="471070" y="1529922"/>
                </a:cubicBezTo>
                <a:cubicBezTo>
                  <a:pt x="471070" y="1477619"/>
                  <a:pt x="471070" y="1425314"/>
                  <a:pt x="471070" y="1373009"/>
                </a:cubicBezTo>
                <a:cubicBezTo>
                  <a:pt x="494475" y="1366035"/>
                  <a:pt x="517881" y="1359062"/>
                  <a:pt x="541285" y="1352087"/>
                </a:cubicBezTo>
                <a:cubicBezTo>
                  <a:pt x="584751" y="1352087"/>
                  <a:pt x="628216" y="1352087"/>
                  <a:pt x="671681" y="1352087"/>
                </a:cubicBezTo>
                <a:cubicBezTo>
                  <a:pt x="671681" y="1268400"/>
                  <a:pt x="671681" y="1184712"/>
                  <a:pt x="671681" y="1101026"/>
                </a:cubicBezTo>
                <a:cubicBezTo>
                  <a:pt x="681712" y="1094051"/>
                  <a:pt x="695086" y="1090565"/>
                  <a:pt x="708460" y="1083590"/>
                </a:cubicBezTo>
                <a:cubicBezTo>
                  <a:pt x="761956" y="1076616"/>
                  <a:pt x="815453" y="1066155"/>
                  <a:pt x="868949" y="1055694"/>
                </a:cubicBezTo>
                <a:cubicBezTo>
                  <a:pt x="889011" y="1062668"/>
                  <a:pt x="905728" y="1069643"/>
                  <a:pt x="925789" y="1073129"/>
                </a:cubicBezTo>
                <a:cubicBezTo>
                  <a:pt x="929133" y="1076616"/>
                  <a:pt x="932476" y="1080104"/>
                  <a:pt x="935819" y="1083590"/>
                </a:cubicBezTo>
                <a:cubicBezTo>
                  <a:pt x="935819" y="1240503"/>
                  <a:pt x="935819" y="1397418"/>
                  <a:pt x="935819" y="1550844"/>
                </a:cubicBezTo>
                <a:cubicBezTo>
                  <a:pt x="942507" y="1550844"/>
                  <a:pt x="949193" y="1550844"/>
                  <a:pt x="959224" y="1550844"/>
                </a:cubicBezTo>
                <a:cubicBezTo>
                  <a:pt x="959224" y="1488080"/>
                  <a:pt x="959224" y="1425314"/>
                  <a:pt x="959224" y="1362548"/>
                </a:cubicBezTo>
                <a:cubicBezTo>
                  <a:pt x="965911" y="1362548"/>
                  <a:pt x="972598" y="1362548"/>
                  <a:pt x="979285" y="1362548"/>
                </a:cubicBezTo>
                <a:cubicBezTo>
                  <a:pt x="979285" y="1355574"/>
                  <a:pt x="979285" y="1352087"/>
                  <a:pt x="979285" y="1345113"/>
                </a:cubicBezTo>
                <a:cubicBezTo>
                  <a:pt x="985972" y="1341626"/>
                  <a:pt x="992659" y="1338140"/>
                  <a:pt x="999346" y="1334652"/>
                </a:cubicBezTo>
                <a:lnTo>
                  <a:pt x="1016063" y="1334652"/>
                </a:lnTo>
                <a:cubicBezTo>
                  <a:pt x="1016063" y="1327679"/>
                  <a:pt x="1016063" y="1324191"/>
                  <a:pt x="1016063" y="1317218"/>
                </a:cubicBezTo>
                <a:cubicBezTo>
                  <a:pt x="1019407" y="1313730"/>
                  <a:pt x="1026094" y="1310243"/>
                  <a:pt x="1029437" y="1306757"/>
                </a:cubicBezTo>
                <a:cubicBezTo>
                  <a:pt x="1039469" y="1306757"/>
                  <a:pt x="1052843" y="1306757"/>
                  <a:pt x="1062874" y="1306757"/>
                </a:cubicBezTo>
                <a:cubicBezTo>
                  <a:pt x="1062874" y="1324191"/>
                  <a:pt x="1062874" y="1345113"/>
                  <a:pt x="1062874" y="1362548"/>
                </a:cubicBezTo>
                <a:cubicBezTo>
                  <a:pt x="1086279" y="1362548"/>
                  <a:pt x="1109683" y="1362548"/>
                  <a:pt x="1133087" y="1362548"/>
                </a:cubicBezTo>
                <a:cubicBezTo>
                  <a:pt x="1133087" y="1428801"/>
                  <a:pt x="1133087" y="1491566"/>
                  <a:pt x="1133087" y="1557819"/>
                </a:cubicBezTo>
                <a:cubicBezTo>
                  <a:pt x="1143118" y="1557819"/>
                  <a:pt x="1153149" y="1557819"/>
                  <a:pt x="1159835" y="1557819"/>
                </a:cubicBezTo>
                <a:cubicBezTo>
                  <a:pt x="1169866" y="1554332"/>
                  <a:pt x="1176553" y="1550844"/>
                  <a:pt x="1186583" y="1547358"/>
                </a:cubicBezTo>
                <a:cubicBezTo>
                  <a:pt x="1186583" y="1540383"/>
                  <a:pt x="1186583" y="1536897"/>
                  <a:pt x="1186583" y="1533410"/>
                </a:cubicBezTo>
                <a:cubicBezTo>
                  <a:pt x="1183240" y="1533410"/>
                  <a:pt x="1179897" y="1529922"/>
                  <a:pt x="1176553" y="1529922"/>
                </a:cubicBezTo>
                <a:cubicBezTo>
                  <a:pt x="1176553" y="1526436"/>
                  <a:pt x="1176553" y="1522949"/>
                  <a:pt x="1176553" y="1519461"/>
                </a:cubicBezTo>
                <a:cubicBezTo>
                  <a:pt x="1179897" y="1515975"/>
                  <a:pt x="1183240" y="1515975"/>
                  <a:pt x="1186583" y="1512488"/>
                </a:cubicBezTo>
                <a:cubicBezTo>
                  <a:pt x="1186583" y="1488080"/>
                  <a:pt x="1186583" y="1460183"/>
                  <a:pt x="1186583" y="1435775"/>
                </a:cubicBezTo>
                <a:cubicBezTo>
                  <a:pt x="1183240" y="1435775"/>
                  <a:pt x="1179897" y="1432287"/>
                  <a:pt x="1176553" y="1432287"/>
                </a:cubicBezTo>
                <a:cubicBezTo>
                  <a:pt x="1176553" y="1428801"/>
                  <a:pt x="1176553" y="1425314"/>
                  <a:pt x="1176553" y="1421826"/>
                </a:cubicBezTo>
                <a:cubicBezTo>
                  <a:pt x="1179897" y="1418340"/>
                  <a:pt x="1183240" y="1418340"/>
                  <a:pt x="1186583" y="1414853"/>
                </a:cubicBezTo>
                <a:lnTo>
                  <a:pt x="1193271" y="1407879"/>
                </a:lnTo>
                <a:lnTo>
                  <a:pt x="1193271" y="1393931"/>
                </a:lnTo>
                <a:cubicBezTo>
                  <a:pt x="1189927" y="1393931"/>
                  <a:pt x="1189927" y="1393931"/>
                  <a:pt x="1186583" y="1393931"/>
                </a:cubicBezTo>
                <a:cubicBezTo>
                  <a:pt x="1186583" y="1390443"/>
                  <a:pt x="1186583" y="1386957"/>
                  <a:pt x="1186583" y="1383470"/>
                </a:cubicBezTo>
                <a:cubicBezTo>
                  <a:pt x="1189927" y="1383470"/>
                  <a:pt x="1193271" y="1379982"/>
                  <a:pt x="1196614" y="1376496"/>
                </a:cubicBezTo>
                <a:cubicBezTo>
                  <a:pt x="1199957" y="1334652"/>
                  <a:pt x="1209988" y="1299783"/>
                  <a:pt x="1250110" y="1278861"/>
                </a:cubicBezTo>
                <a:cubicBezTo>
                  <a:pt x="1246767" y="1278861"/>
                  <a:pt x="1246767" y="1275374"/>
                  <a:pt x="1243423" y="1275374"/>
                </a:cubicBezTo>
                <a:cubicBezTo>
                  <a:pt x="1243423" y="1271886"/>
                  <a:pt x="1243423" y="1268400"/>
                  <a:pt x="1243423" y="1264913"/>
                </a:cubicBezTo>
                <a:cubicBezTo>
                  <a:pt x="1246767" y="1264913"/>
                  <a:pt x="1250110" y="1261425"/>
                  <a:pt x="1253453" y="1261425"/>
                </a:cubicBezTo>
                <a:cubicBezTo>
                  <a:pt x="1253453" y="1254452"/>
                  <a:pt x="1253453" y="1250964"/>
                  <a:pt x="1253453" y="1247478"/>
                </a:cubicBezTo>
                <a:cubicBezTo>
                  <a:pt x="1256797" y="1247478"/>
                  <a:pt x="1256797" y="1247478"/>
                  <a:pt x="1260141" y="1247478"/>
                </a:cubicBezTo>
                <a:cubicBezTo>
                  <a:pt x="1260141" y="1237017"/>
                  <a:pt x="1260141" y="1226556"/>
                  <a:pt x="1260141" y="1216095"/>
                </a:cubicBezTo>
                <a:cubicBezTo>
                  <a:pt x="1256797" y="1216095"/>
                  <a:pt x="1256797" y="1216095"/>
                  <a:pt x="1253453" y="1216095"/>
                </a:cubicBezTo>
                <a:cubicBezTo>
                  <a:pt x="1253453" y="1212608"/>
                  <a:pt x="1253453" y="1212608"/>
                  <a:pt x="1253453" y="1209122"/>
                </a:cubicBezTo>
                <a:lnTo>
                  <a:pt x="1260141" y="1205634"/>
                </a:lnTo>
                <a:cubicBezTo>
                  <a:pt x="1266827" y="1198661"/>
                  <a:pt x="1270171" y="1191686"/>
                  <a:pt x="1276858" y="1181225"/>
                </a:cubicBezTo>
                <a:cubicBezTo>
                  <a:pt x="1280201" y="1174251"/>
                  <a:pt x="1280201" y="1170765"/>
                  <a:pt x="1280201" y="1167278"/>
                </a:cubicBezTo>
                <a:cubicBezTo>
                  <a:pt x="1273515" y="1156817"/>
                  <a:pt x="1273515" y="1139382"/>
                  <a:pt x="1280201" y="1128921"/>
                </a:cubicBezTo>
                <a:cubicBezTo>
                  <a:pt x="1280203" y="1128917"/>
                  <a:pt x="1280225" y="1128848"/>
                  <a:pt x="1280620" y="1127613"/>
                </a:cubicBezTo>
                <a:lnTo>
                  <a:pt x="1283545" y="1118460"/>
                </a:lnTo>
                <a:cubicBezTo>
                  <a:pt x="1283547" y="1118465"/>
                  <a:pt x="1283569" y="1118534"/>
                  <a:pt x="1283963" y="1119768"/>
                </a:cubicBezTo>
                <a:lnTo>
                  <a:pt x="1286889" y="1128921"/>
                </a:lnTo>
                <a:cubicBezTo>
                  <a:pt x="1293575" y="1139382"/>
                  <a:pt x="1296919" y="1156817"/>
                  <a:pt x="1290232" y="1167278"/>
                </a:cubicBezTo>
                <a:cubicBezTo>
                  <a:pt x="1290232" y="1170765"/>
                  <a:pt x="1290232" y="1174251"/>
                  <a:pt x="1290232" y="1177739"/>
                </a:cubicBezTo>
                <a:cubicBezTo>
                  <a:pt x="1296919" y="1188200"/>
                  <a:pt x="1303606" y="1198661"/>
                  <a:pt x="1306951" y="1205634"/>
                </a:cubicBezTo>
                <a:cubicBezTo>
                  <a:pt x="1310295" y="1205634"/>
                  <a:pt x="1310295" y="1209122"/>
                  <a:pt x="1313638" y="1209122"/>
                </a:cubicBezTo>
                <a:cubicBezTo>
                  <a:pt x="1313638" y="1212608"/>
                  <a:pt x="1313638" y="1212608"/>
                  <a:pt x="1313638" y="1216095"/>
                </a:cubicBezTo>
                <a:cubicBezTo>
                  <a:pt x="1310295" y="1226556"/>
                  <a:pt x="1310295" y="1237017"/>
                  <a:pt x="1310295" y="1247478"/>
                </a:cubicBezTo>
                <a:cubicBezTo>
                  <a:pt x="1316981" y="1250964"/>
                  <a:pt x="1316981" y="1254452"/>
                  <a:pt x="1316981" y="1261425"/>
                </a:cubicBezTo>
                <a:lnTo>
                  <a:pt x="1323669" y="1264913"/>
                </a:lnTo>
                <a:cubicBezTo>
                  <a:pt x="1323669" y="1268400"/>
                  <a:pt x="1323669" y="1271886"/>
                  <a:pt x="1323669" y="1275374"/>
                </a:cubicBezTo>
                <a:cubicBezTo>
                  <a:pt x="1320325" y="1278861"/>
                  <a:pt x="1320325" y="1278861"/>
                  <a:pt x="1316981" y="1278861"/>
                </a:cubicBezTo>
                <a:cubicBezTo>
                  <a:pt x="1337042" y="1289322"/>
                  <a:pt x="1348745" y="1303270"/>
                  <a:pt x="1356268" y="1319833"/>
                </a:cubicBezTo>
                <a:lnTo>
                  <a:pt x="1369603" y="1373009"/>
                </a:lnTo>
                <a:lnTo>
                  <a:pt x="1417287" y="1373009"/>
                </a:lnTo>
                <a:lnTo>
                  <a:pt x="1417287" y="1329494"/>
                </a:lnTo>
                <a:lnTo>
                  <a:pt x="1409211" y="1329494"/>
                </a:lnTo>
                <a:cubicBezTo>
                  <a:pt x="1409211" y="1329459"/>
                  <a:pt x="1409211" y="1326621"/>
                  <a:pt x="1409211" y="1086294"/>
                </a:cubicBezTo>
                <a:cubicBezTo>
                  <a:pt x="1409228" y="1086294"/>
                  <a:pt x="1409934" y="1086294"/>
                  <a:pt x="1439612" y="1086294"/>
                </a:cubicBezTo>
                <a:cubicBezTo>
                  <a:pt x="1439618" y="1086285"/>
                  <a:pt x="1439673" y="1086162"/>
                  <a:pt x="1440372" y="1084673"/>
                </a:cubicBezTo>
                <a:lnTo>
                  <a:pt x="1445691" y="1073324"/>
                </a:lnTo>
                <a:cubicBezTo>
                  <a:pt x="1445705" y="1073325"/>
                  <a:pt x="1445874" y="1073352"/>
                  <a:pt x="1448352" y="1073729"/>
                </a:cubicBezTo>
                <a:lnTo>
                  <a:pt x="1466972" y="1076565"/>
                </a:lnTo>
                <a:cubicBezTo>
                  <a:pt x="1466976" y="1076580"/>
                  <a:pt x="1467033" y="1076732"/>
                  <a:pt x="1467732" y="1078593"/>
                </a:cubicBezTo>
                <a:lnTo>
                  <a:pt x="1473051" y="1092779"/>
                </a:lnTo>
                <a:cubicBezTo>
                  <a:pt x="1473072" y="1092780"/>
                  <a:pt x="1473966" y="1092855"/>
                  <a:pt x="1512572" y="1096022"/>
                </a:cubicBezTo>
                <a:cubicBezTo>
                  <a:pt x="1512572" y="1095992"/>
                  <a:pt x="1512572" y="1093697"/>
                  <a:pt x="1512572" y="911190"/>
                </a:cubicBezTo>
                <a:cubicBezTo>
                  <a:pt x="1512585" y="911190"/>
                  <a:pt x="1512764" y="911190"/>
                  <a:pt x="1515612" y="911190"/>
                </a:cubicBezTo>
                <a:lnTo>
                  <a:pt x="1536893" y="911190"/>
                </a:lnTo>
                <a:cubicBezTo>
                  <a:pt x="1536893" y="911157"/>
                  <a:pt x="1536893" y="908586"/>
                  <a:pt x="1536893" y="706902"/>
                </a:cubicBezTo>
                <a:cubicBezTo>
                  <a:pt x="1536905" y="706902"/>
                  <a:pt x="1537067" y="706902"/>
                  <a:pt x="1539552" y="706902"/>
                </a:cubicBezTo>
                <a:lnTo>
                  <a:pt x="1558173" y="706902"/>
                </a:lnTo>
                <a:cubicBezTo>
                  <a:pt x="1558173" y="706877"/>
                  <a:pt x="1558173" y="704768"/>
                  <a:pt x="1558173" y="535041"/>
                </a:cubicBezTo>
                <a:cubicBezTo>
                  <a:pt x="1564253" y="531798"/>
                  <a:pt x="1564253" y="531798"/>
                  <a:pt x="1564253" y="492885"/>
                </a:cubicBezTo>
                <a:cubicBezTo>
                  <a:pt x="1564263" y="492885"/>
                  <a:pt x="1564443" y="492885"/>
                  <a:pt x="1567293" y="492885"/>
                </a:cubicBezTo>
                <a:lnTo>
                  <a:pt x="1588574" y="492885"/>
                </a:lnTo>
                <a:cubicBezTo>
                  <a:pt x="1588590" y="492851"/>
                  <a:pt x="1589499" y="490800"/>
                  <a:pt x="1643294" y="369665"/>
                </a:cubicBezTo>
                <a:cubicBezTo>
                  <a:pt x="1643294" y="369644"/>
                  <a:pt x="1643345" y="366717"/>
                  <a:pt x="164937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2700"/>
          </a:p>
        </p:txBody>
      </p:sp>
      <p:sp>
        <p:nvSpPr>
          <p:cNvPr id="1076" name="Freeform: Shape 1075">
            <a:extLst>
              <a:ext uri="{FF2B5EF4-FFF2-40B4-BE49-F238E27FC236}">
                <a16:creationId xmlns:a16="http://schemas.microsoft.com/office/drawing/2014/main" id="{647D41B3-CCCB-4799-955E-20DDF46D903E}"/>
              </a:ext>
            </a:extLst>
          </p:cNvPr>
          <p:cNvSpPr>
            <a:spLocks/>
          </p:cNvSpPr>
          <p:nvPr/>
        </p:nvSpPr>
        <p:spPr bwMode="auto">
          <a:xfrm>
            <a:off x="5577327" y="5482838"/>
            <a:ext cx="5921925" cy="1121663"/>
          </a:xfrm>
          <a:custGeom>
            <a:avLst/>
            <a:gdLst>
              <a:gd name="connsiteX0" fmla="*/ 1649375 w 8882887"/>
              <a:gd name="connsiteY0" fmla="*/ 0 h 1682495"/>
              <a:gd name="connsiteX1" fmla="*/ 1652414 w 8882887"/>
              <a:gd name="connsiteY1" fmla="*/ 369665 h 1682495"/>
              <a:gd name="connsiteX2" fmla="*/ 1710174 w 8882887"/>
              <a:gd name="connsiteY2" fmla="*/ 489644 h 1682495"/>
              <a:gd name="connsiteX3" fmla="*/ 1713215 w 8882887"/>
              <a:gd name="connsiteY3" fmla="*/ 489644 h 1682495"/>
              <a:gd name="connsiteX4" fmla="*/ 1734495 w 8882887"/>
              <a:gd name="connsiteY4" fmla="*/ 489644 h 1682495"/>
              <a:gd name="connsiteX5" fmla="*/ 1734495 w 8882887"/>
              <a:gd name="connsiteY5" fmla="*/ 525312 h 1682495"/>
              <a:gd name="connsiteX6" fmla="*/ 1735256 w 8882887"/>
              <a:gd name="connsiteY6" fmla="*/ 526529 h 1682495"/>
              <a:gd name="connsiteX7" fmla="*/ 1740575 w 8882887"/>
              <a:gd name="connsiteY7" fmla="*/ 535041 h 1682495"/>
              <a:gd name="connsiteX8" fmla="*/ 1740575 w 8882887"/>
              <a:gd name="connsiteY8" fmla="*/ 706902 h 1682495"/>
              <a:gd name="connsiteX9" fmla="*/ 1743995 w 8882887"/>
              <a:gd name="connsiteY9" fmla="*/ 706902 h 1682495"/>
              <a:gd name="connsiteX10" fmla="*/ 1767936 w 8882887"/>
              <a:gd name="connsiteY10" fmla="*/ 706902 h 1682495"/>
              <a:gd name="connsiteX11" fmla="*/ 1767936 w 8882887"/>
              <a:gd name="connsiteY11" fmla="*/ 917675 h 1682495"/>
              <a:gd name="connsiteX12" fmla="*/ 1770216 w 8882887"/>
              <a:gd name="connsiteY12" fmla="*/ 917270 h 1682495"/>
              <a:gd name="connsiteX13" fmla="*/ 1786176 w 8882887"/>
              <a:gd name="connsiteY13" fmla="*/ 914433 h 1682495"/>
              <a:gd name="connsiteX14" fmla="*/ 1783136 w 8882887"/>
              <a:gd name="connsiteY14" fmla="*/ 1047381 h 1682495"/>
              <a:gd name="connsiteX15" fmla="*/ 1785416 w 8882887"/>
              <a:gd name="connsiteY15" fmla="*/ 1047788 h 1682495"/>
              <a:gd name="connsiteX16" fmla="*/ 1801376 w 8882887"/>
              <a:gd name="connsiteY16" fmla="*/ 1050624 h 1682495"/>
              <a:gd name="connsiteX17" fmla="*/ 1801755 w 8882887"/>
              <a:gd name="connsiteY17" fmla="*/ 1051841 h 1682495"/>
              <a:gd name="connsiteX18" fmla="*/ 1804416 w 8882887"/>
              <a:gd name="connsiteY18" fmla="*/ 1060353 h 1682495"/>
              <a:gd name="connsiteX19" fmla="*/ 1805556 w 8882887"/>
              <a:gd name="connsiteY19" fmla="*/ 1056705 h 1682495"/>
              <a:gd name="connsiteX20" fmla="*/ 1813536 w 8882887"/>
              <a:gd name="connsiteY20" fmla="*/ 1031169 h 1682495"/>
              <a:gd name="connsiteX21" fmla="*/ 1816196 w 8882887"/>
              <a:gd name="connsiteY21" fmla="*/ 1031169 h 1682495"/>
              <a:gd name="connsiteX22" fmla="*/ 1834817 w 8882887"/>
              <a:gd name="connsiteY22" fmla="*/ 1031169 h 1682495"/>
              <a:gd name="connsiteX23" fmla="*/ 1834817 w 8882887"/>
              <a:gd name="connsiteY23" fmla="*/ 1079808 h 1682495"/>
              <a:gd name="connsiteX24" fmla="*/ 1836336 w 8882887"/>
              <a:gd name="connsiteY24" fmla="*/ 1080620 h 1682495"/>
              <a:gd name="connsiteX25" fmla="*/ 1846977 w 8882887"/>
              <a:gd name="connsiteY25" fmla="*/ 1086294 h 1682495"/>
              <a:gd name="connsiteX26" fmla="*/ 1846977 w 8882887"/>
              <a:gd name="connsiteY26" fmla="*/ 1088321 h 1682495"/>
              <a:gd name="connsiteX27" fmla="*/ 1846977 w 8882887"/>
              <a:gd name="connsiteY27" fmla="*/ 1102508 h 1682495"/>
              <a:gd name="connsiteX28" fmla="*/ 1913858 w 8882887"/>
              <a:gd name="connsiteY28" fmla="*/ 1102508 h 1682495"/>
              <a:gd name="connsiteX29" fmla="*/ 1913858 w 8882887"/>
              <a:gd name="connsiteY29" fmla="*/ 1104129 h 1682495"/>
              <a:gd name="connsiteX30" fmla="*/ 1913858 w 8882887"/>
              <a:gd name="connsiteY30" fmla="*/ 1115478 h 1682495"/>
              <a:gd name="connsiteX31" fmla="*/ 1916897 w 8882887"/>
              <a:gd name="connsiteY31" fmla="*/ 1115478 h 1682495"/>
              <a:gd name="connsiteX32" fmla="*/ 1938177 w 8882887"/>
              <a:gd name="connsiteY32" fmla="*/ 1115478 h 1682495"/>
              <a:gd name="connsiteX33" fmla="*/ 1938177 w 8882887"/>
              <a:gd name="connsiteY33" fmla="*/ 1070081 h 1682495"/>
              <a:gd name="connsiteX34" fmla="*/ 2005058 w 8882887"/>
              <a:gd name="connsiteY34" fmla="*/ 1070081 h 1682495"/>
              <a:gd name="connsiteX35" fmla="*/ 2005058 w 8882887"/>
              <a:gd name="connsiteY35" fmla="*/ 1068054 h 1682495"/>
              <a:gd name="connsiteX36" fmla="*/ 2005058 w 8882887"/>
              <a:gd name="connsiteY36" fmla="*/ 1053867 h 1682495"/>
              <a:gd name="connsiteX37" fmla="*/ 2006579 w 8882887"/>
              <a:gd name="connsiteY37" fmla="*/ 1053867 h 1682495"/>
              <a:gd name="connsiteX38" fmla="*/ 2017218 w 8882887"/>
              <a:gd name="connsiteY38" fmla="*/ 1053867 h 1682495"/>
              <a:gd name="connsiteX39" fmla="*/ 2017218 w 8882887"/>
              <a:gd name="connsiteY39" fmla="*/ 1051031 h 1682495"/>
              <a:gd name="connsiteX40" fmla="*/ 2017218 w 8882887"/>
              <a:gd name="connsiteY40" fmla="*/ 1031169 h 1682495"/>
              <a:gd name="connsiteX41" fmla="*/ 2018358 w 8882887"/>
              <a:gd name="connsiteY41" fmla="*/ 1031169 h 1682495"/>
              <a:gd name="connsiteX42" fmla="*/ 2026338 w 8882887"/>
              <a:gd name="connsiteY42" fmla="*/ 1031169 h 1682495"/>
              <a:gd name="connsiteX43" fmla="*/ 2026338 w 8882887"/>
              <a:gd name="connsiteY43" fmla="*/ 1029548 h 1682495"/>
              <a:gd name="connsiteX44" fmla="*/ 2026338 w 8882887"/>
              <a:gd name="connsiteY44" fmla="*/ 1018197 h 1682495"/>
              <a:gd name="connsiteX45" fmla="*/ 2029379 w 8882887"/>
              <a:gd name="connsiteY45" fmla="*/ 1018197 h 1682495"/>
              <a:gd name="connsiteX46" fmla="*/ 2050659 w 8882887"/>
              <a:gd name="connsiteY46" fmla="*/ 1018197 h 1682495"/>
              <a:gd name="connsiteX47" fmla="*/ 2050659 w 8882887"/>
              <a:gd name="connsiteY47" fmla="*/ 1019819 h 1682495"/>
              <a:gd name="connsiteX48" fmla="*/ 2050659 w 8882887"/>
              <a:gd name="connsiteY48" fmla="*/ 1031169 h 1682495"/>
              <a:gd name="connsiteX49" fmla="*/ 2084099 w 8882887"/>
              <a:gd name="connsiteY49" fmla="*/ 1031169 h 1682495"/>
              <a:gd name="connsiteX50" fmla="*/ 2084099 w 8882887"/>
              <a:gd name="connsiteY50" fmla="*/ 1028331 h 1682495"/>
              <a:gd name="connsiteX51" fmla="*/ 2084099 w 8882887"/>
              <a:gd name="connsiteY51" fmla="*/ 1008470 h 1682495"/>
              <a:gd name="connsiteX52" fmla="*/ 2086760 w 8882887"/>
              <a:gd name="connsiteY52" fmla="*/ 1008470 h 1682495"/>
              <a:gd name="connsiteX53" fmla="*/ 2105379 w 8882887"/>
              <a:gd name="connsiteY53" fmla="*/ 1008470 h 1682495"/>
              <a:gd name="connsiteX54" fmla="*/ 2105379 w 8882887"/>
              <a:gd name="connsiteY54" fmla="*/ 1044140 h 1682495"/>
              <a:gd name="connsiteX55" fmla="*/ 2106900 w 8882887"/>
              <a:gd name="connsiteY55" fmla="*/ 1044140 h 1682495"/>
              <a:gd name="connsiteX56" fmla="*/ 2117540 w 8882887"/>
              <a:gd name="connsiteY56" fmla="*/ 1044140 h 1682495"/>
              <a:gd name="connsiteX57" fmla="*/ 2117540 w 8882887"/>
              <a:gd name="connsiteY57" fmla="*/ 1042518 h 1682495"/>
              <a:gd name="connsiteX58" fmla="*/ 2117540 w 8882887"/>
              <a:gd name="connsiteY58" fmla="*/ 1031169 h 1682495"/>
              <a:gd name="connsiteX59" fmla="*/ 2120199 w 8882887"/>
              <a:gd name="connsiteY59" fmla="*/ 1031169 h 1682495"/>
              <a:gd name="connsiteX60" fmla="*/ 2138820 w 8882887"/>
              <a:gd name="connsiteY60" fmla="*/ 1031169 h 1682495"/>
              <a:gd name="connsiteX61" fmla="*/ 2138820 w 8882887"/>
              <a:gd name="connsiteY61" fmla="*/ 1070081 h 1682495"/>
              <a:gd name="connsiteX62" fmla="*/ 2141861 w 8882887"/>
              <a:gd name="connsiteY62" fmla="*/ 1070081 h 1682495"/>
              <a:gd name="connsiteX63" fmla="*/ 2163140 w 8882887"/>
              <a:gd name="connsiteY63" fmla="*/ 1070081 h 1682495"/>
              <a:gd name="connsiteX64" fmla="*/ 2163140 w 8882887"/>
              <a:gd name="connsiteY64" fmla="*/ 1072512 h 1682495"/>
              <a:gd name="connsiteX65" fmla="*/ 2163140 w 8882887"/>
              <a:gd name="connsiteY65" fmla="*/ 1089537 h 1682495"/>
              <a:gd name="connsiteX66" fmla="*/ 2164280 w 8882887"/>
              <a:gd name="connsiteY66" fmla="*/ 1089537 h 1682495"/>
              <a:gd name="connsiteX67" fmla="*/ 2172261 w 8882887"/>
              <a:gd name="connsiteY67" fmla="*/ 1089537 h 1682495"/>
              <a:gd name="connsiteX68" fmla="*/ 2172261 w 8882887"/>
              <a:gd name="connsiteY68" fmla="*/ 1088321 h 1682495"/>
              <a:gd name="connsiteX69" fmla="*/ 2172261 w 8882887"/>
              <a:gd name="connsiteY69" fmla="*/ 1079808 h 1682495"/>
              <a:gd name="connsiteX70" fmla="*/ 2217861 w 8882887"/>
              <a:gd name="connsiteY70" fmla="*/ 1079808 h 1682495"/>
              <a:gd name="connsiteX71" fmla="*/ 2217861 w 8882887"/>
              <a:gd name="connsiteY71" fmla="*/ 1115478 h 1682495"/>
              <a:gd name="connsiteX72" fmla="*/ 2219381 w 8882887"/>
              <a:gd name="connsiteY72" fmla="*/ 1115478 h 1682495"/>
              <a:gd name="connsiteX73" fmla="*/ 2230022 w 8882887"/>
              <a:gd name="connsiteY73" fmla="*/ 1115478 h 1682495"/>
              <a:gd name="connsiteX74" fmla="*/ 2230022 w 8882887"/>
              <a:gd name="connsiteY74" fmla="*/ 1117100 h 1682495"/>
              <a:gd name="connsiteX75" fmla="*/ 2230022 w 8882887"/>
              <a:gd name="connsiteY75" fmla="*/ 1128449 h 1682495"/>
              <a:gd name="connsiteX76" fmla="*/ 2231162 w 8882887"/>
              <a:gd name="connsiteY76" fmla="*/ 1128449 h 1682495"/>
              <a:gd name="connsiteX77" fmla="*/ 2239142 w 8882887"/>
              <a:gd name="connsiteY77" fmla="*/ 1128449 h 1682495"/>
              <a:gd name="connsiteX78" fmla="*/ 2239142 w 8882887"/>
              <a:gd name="connsiteY78" fmla="*/ 1125206 h 1682495"/>
              <a:gd name="connsiteX79" fmla="*/ 2239142 w 8882887"/>
              <a:gd name="connsiteY79" fmla="*/ 1102508 h 1682495"/>
              <a:gd name="connsiteX80" fmla="*/ 2240661 w 8882887"/>
              <a:gd name="connsiteY80" fmla="*/ 1102508 h 1682495"/>
              <a:gd name="connsiteX81" fmla="*/ 2251302 w 8882887"/>
              <a:gd name="connsiteY81" fmla="*/ 1102508 h 1682495"/>
              <a:gd name="connsiteX82" fmla="*/ 2251302 w 8882887"/>
              <a:gd name="connsiteY82" fmla="*/ 1104129 h 1682495"/>
              <a:gd name="connsiteX83" fmla="*/ 2251302 w 8882887"/>
              <a:gd name="connsiteY83" fmla="*/ 1115478 h 1682495"/>
              <a:gd name="connsiteX84" fmla="*/ 2259282 w 8882887"/>
              <a:gd name="connsiteY84" fmla="*/ 1112489 h 1682495"/>
              <a:gd name="connsiteX85" fmla="*/ 2260422 w 8882887"/>
              <a:gd name="connsiteY85" fmla="*/ 1111019 h 1682495"/>
              <a:gd name="connsiteX86" fmla="*/ 2260422 w 8882887"/>
              <a:gd name="connsiteY86" fmla="*/ 1102508 h 1682495"/>
              <a:gd name="connsiteX87" fmla="*/ 2318183 w 8882887"/>
              <a:gd name="connsiteY87" fmla="*/ 1102508 h 1682495"/>
              <a:gd name="connsiteX88" fmla="*/ 2318183 w 8882887"/>
              <a:gd name="connsiteY88" fmla="*/ 1138176 h 1682495"/>
              <a:gd name="connsiteX89" fmla="*/ 2321222 w 8882887"/>
              <a:gd name="connsiteY89" fmla="*/ 1138176 h 1682495"/>
              <a:gd name="connsiteX90" fmla="*/ 2342502 w 8882887"/>
              <a:gd name="connsiteY90" fmla="*/ 1138176 h 1682495"/>
              <a:gd name="connsiteX91" fmla="*/ 2342502 w 8882887"/>
              <a:gd name="connsiteY91" fmla="*/ 1139798 h 1682495"/>
              <a:gd name="connsiteX92" fmla="*/ 2342502 w 8882887"/>
              <a:gd name="connsiteY92" fmla="*/ 1151147 h 1682495"/>
              <a:gd name="connsiteX93" fmla="*/ 2345163 w 8882887"/>
              <a:gd name="connsiteY93" fmla="*/ 1151147 h 1682495"/>
              <a:gd name="connsiteX94" fmla="*/ 2363783 w 8882887"/>
              <a:gd name="connsiteY94" fmla="*/ 1151147 h 1682495"/>
              <a:gd name="connsiteX95" fmla="*/ 2363783 w 8882887"/>
              <a:gd name="connsiteY95" fmla="*/ 1115478 h 1682495"/>
              <a:gd name="connsiteX96" fmla="*/ 2365302 w 8882887"/>
              <a:gd name="connsiteY96" fmla="*/ 1115478 h 1682495"/>
              <a:gd name="connsiteX97" fmla="*/ 2375943 w 8882887"/>
              <a:gd name="connsiteY97" fmla="*/ 1115478 h 1682495"/>
              <a:gd name="connsiteX98" fmla="*/ 2375943 w 8882887"/>
              <a:gd name="connsiteY98" fmla="*/ 1066838 h 1682495"/>
              <a:gd name="connsiteX99" fmla="*/ 2377463 w 8882887"/>
              <a:gd name="connsiteY99" fmla="*/ 1066838 h 1682495"/>
              <a:gd name="connsiteX100" fmla="*/ 2388104 w 8882887"/>
              <a:gd name="connsiteY100" fmla="*/ 1066838 h 1682495"/>
              <a:gd name="connsiteX101" fmla="*/ 2388104 w 8882887"/>
              <a:gd name="connsiteY101" fmla="*/ 1064001 h 1682495"/>
              <a:gd name="connsiteX102" fmla="*/ 2388104 w 8882887"/>
              <a:gd name="connsiteY102" fmla="*/ 1044140 h 1682495"/>
              <a:gd name="connsiteX103" fmla="*/ 2386203 w 8882887"/>
              <a:gd name="connsiteY103" fmla="*/ 1041707 h 1682495"/>
              <a:gd name="connsiteX104" fmla="*/ 2394183 w 8882887"/>
              <a:gd name="connsiteY104" fmla="*/ 1024683 h 1682495"/>
              <a:gd name="connsiteX105" fmla="*/ 2406344 w 8882887"/>
              <a:gd name="connsiteY105" fmla="*/ 1066838 h 1682495"/>
              <a:gd name="connsiteX106" fmla="*/ 2407484 w 8882887"/>
              <a:gd name="connsiteY106" fmla="*/ 1066838 h 1682495"/>
              <a:gd name="connsiteX107" fmla="*/ 2415464 w 8882887"/>
              <a:gd name="connsiteY107" fmla="*/ 1066838 h 1682495"/>
              <a:gd name="connsiteX108" fmla="*/ 2415464 w 8882887"/>
              <a:gd name="connsiteY108" fmla="*/ 907947 h 1682495"/>
              <a:gd name="connsiteX109" fmla="*/ 2417744 w 8882887"/>
              <a:gd name="connsiteY109" fmla="*/ 907947 h 1682495"/>
              <a:gd name="connsiteX110" fmla="*/ 2433704 w 8882887"/>
              <a:gd name="connsiteY110" fmla="*/ 907947 h 1682495"/>
              <a:gd name="connsiteX111" fmla="*/ 2433704 w 8882887"/>
              <a:gd name="connsiteY111" fmla="*/ 836609 h 1682495"/>
              <a:gd name="connsiteX112" fmla="*/ 2473224 w 8882887"/>
              <a:gd name="connsiteY112" fmla="*/ 836609 h 1682495"/>
              <a:gd name="connsiteX113" fmla="*/ 2473224 w 8882887"/>
              <a:gd name="connsiteY113" fmla="*/ 804182 h 1682495"/>
              <a:gd name="connsiteX114" fmla="*/ 2524905 w 8882887"/>
              <a:gd name="connsiteY114" fmla="*/ 804182 h 1682495"/>
              <a:gd name="connsiteX115" fmla="*/ 2524905 w 8882887"/>
              <a:gd name="connsiteY115" fmla="*/ 807830 h 1682495"/>
              <a:gd name="connsiteX116" fmla="*/ 2524905 w 8882887"/>
              <a:gd name="connsiteY116" fmla="*/ 833366 h 1682495"/>
              <a:gd name="connsiteX117" fmla="*/ 2528325 w 8882887"/>
              <a:gd name="connsiteY117" fmla="*/ 833366 h 1682495"/>
              <a:gd name="connsiteX118" fmla="*/ 2552265 w 8882887"/>
              <a:gd name="connsiteY118" fmla="*/ 833366 h 1682495"/>
              <a:gd name="connsiteX119" fmla="*/ 2552265 w 8882887"/>
              <a:gd name="connsiteY119" fmla="*/ 904704 h 1682495"/>
              <a:gd name="connsiteX120" fmla="*/ 2553785 w 8882887"/>
              <a:gd name="connsiteY120" fmla="*/ 904704 h 1682495"/>
              <a:gd name="connsiteX121" fmla="*/ 2564426 w 8882887"/>
              <a:gd name="connsiteY121" fmla="*/ 904704 h 1682495"/>
              <a:gd name="connsiteX122" fmla="*/ 2585706 w 8882887"/>
              <a:gd name="connsiteY122" fmla="*/ 911190 h 1682495"/>
              <a:gd name="connsiteX123" fmla="*/ 2585706 w 8882887"/>
              <a:gd name="connsiteY123" fmla="*/ 969558 h 1682495"/>
              <a:gd name="connsiteX124" fmla="*/ 2587226 w 8882887"/>
              <a:gd name="connsiteY124" fmla="*/ 969558 h 1682495"/>
              <a:gd name="connsiteX125" fmla="*/ 2597865 w 8882887"/>
              <a:gd name="connsiteY125" fmla="*/ 969558 h 1682495"/>
              <a:gd name="connsiteX126" fmla="*/ 2597865 w 8882887"/>
              <a:gd name="connsiteY126" fmla="*/ 971990 h 1682495"/>
              <a:gd name="connsiteX127" fmla="*/ 2597865 w 8882887"/>
              <a:gd name="connsiteY127" fmla="*/ 989013 h 1682495"/>
              <a:gd name="connsiteX128" fmla="*/ 2600906 w 8882887"/>
              <a:gd name="connsiteY128" fmla="*/ 989013 h 1682495"/>
              <a:gd name="connsiteX129" fmla="*/ 2622186 w 8882887"/>
              <a:gd name="connsiteY129" fmla="*/ 989013 h 1682495"/>
              <a:gd name="connsiteX130" fmla="*/ 2631306 w 8882887"/>
              <a:gd name="connsiteY130" fmla="*/ 998742 h 1682495"/>
              <a:gd name="connsiteX131" fmla="*/ 2631306 w 8882887"/>
              <a:gd name="connsiteY131" fmla="*/ 1031169 h 1682495"/>
              <a:gd name="connsiteX132" fmla="*/ 2634726 w 8882887"/>
              <a:gd name="connsiteY132" fmla="*/ 1031169 h 1682495"/>
              <a:gd name="connsiteX133" fmla="*/ 2658666 w 8882887"/>
              <a:gd name="connsiteY133" fmla="*/ 1031169 h 1682495"/>
              <a:gd name="connsiteX134" fmla="*/ 2658666 w 8882887"/>
              <a:gd name="connsiteY134" fmla="*/ 1032789 h 1682495"/>
              <a:gd name="connsiteX135" fmla="*/ 2658666 w 8882887"/>
              <a:gd name="connsiteY135" fmla="*/ 1044140 h 1682495"/>
              <a:gd name="connsiteX136" fmla="*/ 2660567 w 8882887"/>
              <a:gd name="connsiteY136" fmla="*/ 1044140 h 1682495"/>
              <a:gd name="connsiteX137" fmla="*/ 2673867 w 8882887"/>
              <a:gd name="connsiteY137" fmla="*/ 1044140 h 1682495"/>
              <a:gd name="connsiteX138" fmla="*/ 2673867 w 8882887"/>
              <a:gd name="connsiteY138" fmla="*/ 1047381 h 1682495"/>
              <a:gd name="connsiteX139" fmla="*/ 2673867 w 8882887"/>
              <a:gd name="connsiteY139" fmla="*/ 1070081 h 1682495"/>
              <a:gd name="connsiteX140" fmla="*/ 2679947 w 8882887"/>
              <a:gd name="connsiteY140" fmla="*/ 1067243 h 1682495"/>
              <a:gd name="connsiteX141" fmla="*/ 2679947 w 8882887"/>
              <a:gd name="connsiteY141" fmla="*/ 1047381 h 1682495"/>
              <a:gd name="connsiteX142" fmla="*/ 2681466 w 8882887"/>
              <a:gd name="connsiteY142" fmla="*/ 1047381 h 1682495"/>
              <a:gd name="connsiteX143" fmla="*/ 2692107 w 8882887"/>
              <a:gd name="connsiteY143" fmla="*/ 1047381 h 1682495"/>
              <a:gd name="connsiteX144" fmla="*/ 2692107 w 8882887"/>
              <a:gd name="connsiteY144" fmla="*/ 1049814 h 1682495"/>
              <a:gd name="connsiteX145" fmla="*/ 2692107 w 8882887"/>
              <a:gd name="connsiteY145" fmla="*/ 1066838 h 1682495"/>
              <a:gd name="connsiteX146" fmla="*/ 2693247 w 8882887"/>
              <a:gd name="connsiteY146" fmla="*/ 1066838 h 1682495"/>
              <a:gd name="connsiteX147" fmla="*/ 2701227 w 8882887"/>
              <a:gd name="connsiteY147" fmla="*/ 1066838 h 1682495"/>
              <a:gd name="connsiteX148" fmla="*/ 2774187 w 8882887"/>
              <a:gd name="connsiteY148" fmla="*/ 1060353 h 1682495"/>
              <a:gd name="connsiteX149" fmla="*/ 2774187 w 8882887"/>
              <a:gd name="connsiteY149" fmla="*/ 1062380 h 1682495"/>
              <a:gd name="connsiteX150" fmla="*/ 2774187 w 8882887"/>
              <a:gd name="connsiteY150" fmla="*/ 1076565 h 1682495"/>
              <a:gd name="connsiteX151" fmla="*/ 2775327 w 8882887"/>
              <a:gd name="connsiteY151" fmla="*/ 1076565 h 1682495"/>
              <a:gd name="connsiteX152" fmla="*/ 2783309 w 8882887"/>
              <a:gd name="connsiteY152" fmla="*/ 1076565 h 1682495"/>
              <a:gd name="connsiteX153" fmla="*/ 2783309 w 8882887"/>
              <a:gd name="connsiteY153" fmla="*/ 1079808 h 1682495"/>
              <a:gd name="connsiteX154" fmla="*/ 2783309 w 8882887"/>
              <a:gd name="connsiteY154" fmla="*/ 1102508 h 1682495"/>
              <a:gd name="connsiteX155" fmla="*/ 2786348 w 8882887"/>
              <a:gd name="connsiteY155" fmla="*/ 1100481 h 1682495"/>
              <a:gd name="connsiteX156" fmla="*/ 2807628 w 8882887"/>
              <a:gd name="connsiteY156" fmla="*/ 1086294 h 1682495"/>
              <a:gd name="connsiteX157" fmla="*/ 2816748 w 8882887"/>
              <a:gd name="connsiteY157" fmla="*/ 1024683 h 1682495"/>
              <a:gd name="connsiteX158" fmla="*/ 2817888 w 8882887"/>
              <a:gd name="connsiteY158" fmla="*/ 1024278 h 1682495"/>
              <a:gd name="connsiteX159" fmla="*/ 2825868 w 8882887"/>
              <a:gd name="connsiteY159" fmla="*/ 1021440 h 1682495"/>
              <a:gd name="connsiteX160" fmla="*/ 2828909 w 8882887"/>
              <a:gd name="connsiteY160" fmla="*/ 917675 h 1682495"/>
              <a:gd name="connsiteX161" fmla="*/ 2831949 w 8882887"/>
              <a:gd name="connsiteY161" fmla="*/ 1021440 h 1682495"/>
              <a:gd name="connsiteX162" fmla="*/ 2833089 w 8882887"/>
              <a:gd name="connsiteY162" fmla="*/ 1021845 h 1682495"/>
              <a:gd name="connsiteX163" fmla="*/ 2841069 w 8882887"/>
              <a:gd name="connsiteY163" fmla="*/ 1024683 h 1682495"/>
              <a:gd name="connsiteX164" fmla="*/ 2841069 w 8882887"/>
              <a:gd name="connsiteY164" fmla="*/ 894977 h 1682495"/>
              <a:gd name="connsiteX165" fmla="*/ 2847149 w 8882887"/>
              <a:gd name="connsiteY165" fmla="*/ 846336 h 1682495"/>
              <a:gd name="connsiteX166" fmla="*/ 2904909 w 8882887"/>
              <a:gd name="connsiteY166" fmla="*/ 846336 h 1682495"/>
              <a:gd name="connsiteX167" fmla="*/ 2904909 w 8882887"/>
              <a:gd name="connsiteY167" fmla="*/ 894977 h 1682495"/>
              <a:gd name="connsiteX168" fmla="*/ 2906049 w 8882887"/>
              <a:gd name="connsiteY168" fmla="*/ 894977 h 1682495"/>
              <a:gd name="connsiteX169" fmla="*/ 2914029 w 8882887"/>
              <a:gd name="connsiteY169" fmla="*/ 894977 h 1682495"/>
              <a:gd name="connsiteX170" fmla="*/ 2914029 w 8882887"/>
              <a:gd name="connsiteY170" fmla="*/ 771755 h 1682495"/>
              <a:gd name="connsiteX171" fmla="*/ 2916690 w 8882887"/>
              <a:gd name="connsiteY171" fmla="*/ 771755 h 1682495"/>
              <a:gd name="connsiteX172" fmla="*/ 2935310 w 8882887"/>
              <a:gd name="connsiteY172" fmla="*/ 771755 h 1682495"/>
              <a:gd name="connsiteX173" fmla="*/ 2935310 w 8882887"/>
              <a:gd name="connsiteY173" fmla="*/ 768918 h 1682495"/>
              <a:gd name="connsiteX174" fmla="*/ 2935310 w 8882887"/>
              <a:gd name="connsiteY174" fmla="*/ 749057 h 1682495"/>
              <a:gd name="connsiteX175" fmla="*/ 2968751 w 8882887"/>
              <a:gd name="connsiteY175" fmla="*/ 749057 h 1682495"/>
              <a:gd name="connsiteX176" fmla="*/ 2968751 w 8882887"/>
              <a:gd name="connsiteY176" fmla="*/ 747435 h 1682495"/>
              <a:gd name="connsiteX177" fmla="*/ 2968751 w 8882887"/>
              <a:gd name="connsiteY177" fmla="*/ 736086 h 1682495"/>
              <a:gd name="connsiteX178" fmla="*/ 2971410 w 8882887"/>
              <a:gd name="connsiteY178" fmla="*/ 736086 h 1682495"/>
              <a:gd name="connsiteX179" fmla="*/ 2990031 w 8882887"/>
              <a:gd name="connsiteY179" fmla="*/ 736086 h 1682495"/>
              <a:gd name="connsiteX180" fmla="*/ 2990031 w 8882887"/>
              <a:gd name="connsiteY180" fmla="*/ 737708 h 1682495"/>
              <a:gd name="connsiteX181" fmla="*/ 2990031 w 8882887"/>
              <a:gd name="connsiteY181" fmla="*/ 749057 h 1682495"/>
              <a:gd name="connsiteX182" fmla="*/ 2991171 w 8882887"/>
              <a:gd name="connsiteY182" fmla="*/ 749057 h 1682495"/>
              <a:gd name="connsiteX183" fmla="*/ 2999151 w 8882887"/>
              <a:gd name="connsiteY183" fmla="*/ 749057 h 1682495"/>
              <a:gd name="connsiteX184" fmla="*/ 3014351 w 8882887"/>
              <a:gd name="connsiteY184" fmla="*/ 742571 h 1682495"/>
              <a:gd name="connsiteX185" fmla="*/ 3020430 w 8882887"/>
              <a:gd name="connsiteY185" fmla="*/ 747435 h 1682495"/>
              <a:gd name="connsiteX186" fmla="*/ 3020430 w 8882887"/>
              <a:gd name="connsiteY186" fmla="*/ 736086 h 1682495"/>
              <a:gd name="connsiteX187" fmla="*/ 3023850 w 8882887"/>
              <a:gd name="connsiteY187" fmla="*/ 736086 h 1682495"/>
              <a:gd name="connsiteX188" fmla="*/ 3047792 w 8882887"/>
              <a:gd name="connsiteY188" fmla="*/ 736086 h 1682495"/>
              <a:gd name="connsiteX189" fmla="*/ 3047792 w 8882887"/>
              <a:gd name="connsiteY189" fmla="*/ 737708 h 1682495"/>
              <a:gd name="connsiteX190" fmla="*/ 3047792 w 8882887"/>
              <a:gd name="connsiteY190" fmla="*/ 749057 h 1682495"/>
              <a:gd name="connsiteX191" fmla="*/ 3093392 w 8882887"/>
              <a:gd name="connsiteY191" fmla="*/ 749057 h 1682495"/>
              <a:gd name="connsiteX192" fmla="*/ 3093392 w 8882887"/>
              <a:gd name="connsiteY192" fmla="*/ 751488 h 1682495"/>
              <a:gd name="connsiteX193" fmla="*/ 3093392 w 8882887"/>
              <a:gd name="connsiteY193" fmla="*/ 768513 h 1682495"/>
              <a:gd name="connsiteX194" fmla="*/ 3132912 w 8882887"/>
              <a:gd name="connsiteY194" fmla="*/ 768513 h 1682495"/>
              <a:gd name="connsiteX195" fmla="*/ 3132912 w 8882887"/>
              <a:gd name="connsiteY195" fmla="*/ 813909 h 1682495"/>
              <a:gd name="connsiteX196" fmla="*/ 3134052 w 8882887"/>
              <a:gd name="connsiteY196" fmla="*/ 813909 h 1682495"/>
              <a:gd name="connsiteX197" fmla="*/ 3142032 w 8882887"/>
              <a:gd name="connsiteY197" fmla="*/ 813909 h 1682495"/>
              <a:gd name="connsiteX198" fmla="*/ 3142032 w 8882887"/>
              <a:gd name="connsiteY198" fmla="*/ 815531 h 1682495"/>
              <a:gd name="connsiteX199" fmla="*/ 3142032 w 8882887"/>
              <a:gd name="connsiteY199" fmla="*/ 826881 h 1682495"/>
              <a:gd name="connsiteX200" fmla="*/ 3148113 w 8882887"/>
              <a:gd name="connsiteY200" fmla="*/ 872277 h 1682495"/>
              <a:gd name="connsiteX201" fmla="*/ 3149253 w 8882887"/>
              <a:gd name="connsiteY201" fmla="*/ 872277 h 1682495"/>
              <a:gd name="connsiteX202" fmla="*/ 3157233 w 8882887"/>
              <a:gd name="connsiteY202" fmla="*/ 872277 h 1682495"/>
              <a:gd name="connsiteX203" fmla="*/ 3157233 w 8882887"/>
              <a:gd name="connsiteY203" fmla="*/ 873494 h 1682495"/>
              <a:gd name="connsiteX204" fmla="*/ 3157233 w 8882887"/>
              <a:gd name="connsiteY204" fmla="*/ 882006 h 1682495"/>
              <a:gd name="connsiteX205" fmla="*/ 3158753 w 8882887"/>
              <a:gd name="connsiteY205" fmla="*/ 882006 h 1682495"/>
              <a:gd name="connsiteX206" fmla="*/ 3169392 w 8882887"/>
              <a:gd name="connsiteY206" fmla="*/ 882006 h 1682495"/>
              <a:gd name="connsiteX207" fmla="*/ 3169392 w 8882887"/>
              <a:gd name="connsiteY207" fmla="*/ 927404 h 1682495"/>
              <a:gd name="connsiteX208" fmla="*/ 3172433 w 8882887"/>
              <a:gd name="connsiteY208" fmla="*/ 927404 h 1682495"/>
              <a:gd name="connsiteX209" fmla="*/ 3193713 w 8882887"/>
              <a:gd name="connsiteY209" fmla="*/ 927404 h 1682495"/>
              <a:gd name="connsiteX210" fmla="*/ 3193713 w 8882887"/>
              <a:gd name="connsiteY210" fmla="*/ 963072 h 1682495"/>
              <a:gd name="connsiteX211" fmla="*/ 3196754 w 8882887"/>
              <a:gd name="connsiteY211" fmla="*/ 965504 h 1682495"/>
              <a:gd name="connsiteX212" fmla="*/ 3196754 w 8882887"/>
              <a:gd name="connsiteY212" fmla="*/ 982529 h 1682495"/>
              <a:gd name="connsiteX213" fmla="*/ 3197894 w 8882887"/>
              <a:gd name="connsiteY213" fmla="*/ 982529 h 1682495"/>
              <a:gd name="connsiteX214" fmla="*/ 3205874 w 8882887"/>
              <a:gd name="connsiteY214" fmla="*/ 982529 h 1682495"/>
              <a:gd name="connsiteX215" fmla="*/ 3205874 w 8882887"/>
              <a:gd name="connsiteY215" fmla="*/ 1018197 h 1682495"/>
              <a:gd name="connsiteX216" fmla="*/ 3207773 w 8882887"/>
              <a:gd name="connsiteY216" fmla="*/ 1018197 h 1682495"/>
              <a:gd name="connsiteX217" fmla="*/ 3221073 w 8882887"/>
              <a:gd name="connsiteY217" fmla="*/ 1018197 h 1682495"/>
              <a:gd name="connsiteX218" fmla="*/ 3224114 w 8882887"/>
              <a:gd name="connsiteY218" fmla="*/ 1024278 h 1682495"/>
              <a:gd name="connsiteX219" fmla="*/ 3224114 w 8882887"/>
              <a:gd name="connsiteY219" fmla="*/ 1044140 h 1682495"/>
              <a:gd name="connsiteX220" fmla="*/ 3226394 w 8882887"/>
              <a:gd name="connsiteY220" fmla="*/ 1041302 h 1682495"/>
              <a:gd name="connsiteX221" fmla="*/ 3242354 w 8882887"/>
              <a:gd name="connsiteY221" fmla="*/ 1021440 h 1682495"/>
              <a:gd name="connsiteX222" fmla="*/ 3284915 w 8882887"/>
              <a:gd name="connsiteY222" fmla="*/ 1021440 h 1682495"/>
              <a:gd name="connsiteX223" fmla="*/ 3284915 w 8882887"/>
              <a:gd name="connsiteY223" fmla="*/ 1151147 h 1682495"/>
              <a:gd name="connsiteX224" fmla="*/ 3286055 w 8882887"/>
              <a:gd name="connsiteY224" fmla="*/ 1151147 h 1682495"/>
              <a:gd name="connsiteX225" fmla="*/ 3294035 w 8882887"/>
              <a:gd name="connsiteY225" fmla="*/ 1151147 h 1682495"/>
              <a:gd name="connsiteX226" fmla="*/ 3295175 w 8882887"/>
              <a:gd name="connsiteY226" fmla="*/ 1149120 h 1682495"/>
              <a:gd name="connsiteX227" fmla="*/ 3303155 w 8882887"/>
              <a:gd name="connsiteY227" fmla="*/ 1134933 h 1682495"/>
              <a:gd name="connsiteX228" fmla="*/ 3303155 w 8882887"/>
              <a:gd name="connsiteY228" fmla="*/ 1137771 h 1682495"/>
              <a:gd name="connsiteX229" fmla="*/ 3303155 w 8882887"/>
              <a:gd name="connsiteY229" fmla="*/ 1157633 h 1682495"/>
              <a:gd name="connsiteX230" fmla="*/ 3309234 w 8882887"/>
              <a:gd name="connsiteY230" fmla="*/ 1089537 h 1682495"/>
              <a:gd name="connsiteX231" fmla="*/ 3310374 w 8882887"/>
              <a:gd name="connsiteY231" fmla="*/ 1089537 h 1682495"/>
              <a:gd name="connsiteX232" fmla="*/ 3318354 w 8882887"/>
              <a:gd name="connsiteY232" fmla="*/ 1089537 h 1682495"/>
              <a:gd name="connsiteX233" fmla="*/ 3318354 w 8882887"/>
              <a:gd name="connsiteY233" fmla="*/ 992256 h 1682495"/>
              <a:gd name="connsiteX234" fmla="*/ 3319875 w 8882887"/>
              <a:gd name="connsiteY234" fmla="*/ 992256 h 1682495"/>
              <a:gd name="connsiteX235" fmla="*/ 3330515 w 8882887"/>
              <a:gd name="connsiteY235" fmla="*/ 992256 h 1682495"/>
              <a:gd name="connsiteX236" fmla="*/ 3348755 w 8882887"/>
              <a:gd name="connsiteY236" fmla="*/ 927404 h 1682495"/>
              <a:gd name="connsiteX237" fmla="*/ 3350655 w 8882887"/>
              <a:gd name="connsiteY237" fmla="*/ 927404 h 1682495"/>
              <a:gd name="connsiteX238" fmla="*/ 3363956 w 8882887"/>
              <a:gd name="connsiteY238" fmla="*/ 927404 h 1682495"/>
              <a:gd name="connsiteX239" fmla="*/ 3379155 w 8882887"/>
              <a:gd name="connsiteY239" fmla="*/ 992256 h 1682495"/>
              <a:gd name="connsiteX240" fmla="*/ 3380675 w 8882887"/>
              <a:gd name="connsiteY240" fmla="*/ 992256 h 1682495"/>
              <a:gd name="connsiteX241" fmla="*/ 3391316 w 8882887"/>
              <a:gd name="connsiteY241" fmla="*/ 992256 h 1682495"/>
              <a:gd name="connsiteX242" fmla="*/ 3391316 w 8882887"/>
              <a:gd name="connsiteY242" fmla="*/ 1050624 h 1682495"/>
              <a:gd name="connsiteX243" fmla="*/ 3393975 w 8882887"/>
              <a:gd name="connsiteY243" fmla="*/ 1050624 h 1682495"/>
              <a:gd name="connsiteX244" fmla="*/ 3412596 w 8882887"/>
              <a:gd name="connsiteY244" fmla="*/ 1050624 h 1682495"/>
              <a:gd name="connsiteX245" fmla="*/ 3412596 w 8882887"/>
              <a:gd name="connsiteY245" fmla="*/ 1053867 h 1682495"/>
              <a:gd name="connsiteX246" fmla="*/ 3412596 w 8882887"/>
              <a:gd name="connsiteY246" fmla="*/ 1076565 h 1682495"/>
              <a:gd name="connsiteX247" fmla="*/ 3418676 w 8882887"/>
              <a:gd name="connsiteY247" fmla="*/ 1073324 h 1682495"/>
              <a:gd name="connsiteX248" fmla="*/ 3418676 w 8882887"/>
              <a:gd name="connsiteY248" fmla="*/ 1050624 h 1682495"/>
              <a:gd name="connsiteX249" fmla="*/ 3420956 w 8882887"/>
              <a:gd name="connsiteY249" fmla="*/ 1050624 h 1682495"/>
              <a:gd name="connsiteX250" fmla="*/ 3436916 w 8882887"/>
              <a:gd name="connsiteY250" fmla="*/ 1050624 h 1682495"/>
              <a:gd name="connsiteX251" fmla="*/ 3436916 w 8882887"/>
              <a:gd name="connsiteY251" fmla="*/ 1053056 h 1682495"/>
              <a:gd name="connsiteX252" fmla="*/ 3436916 w 8882887"/>
              <a:gd name="connsiteY252" fmla="*/ 1070081 h 1682495"/>
              <a:gd name="connsiteX253" fmla="*/ 3482517 w 8882887"/>
              <a:gd name="connsiteY253" fmla="*/ 1070081 h 1682495"/>
              <a:gd name="connsiteX254" fmla="*/ 3482517 w 8882887"/>
              <a:gd name="connsiteY254" fmla="*/ 1014956 h 1682495"/>
              <a:gd name="connsiteX255" fmla="*/ 3484416 w 8882887"/>
              <a:gd name="connsiteY255" fmla="*/ 1014956 h 1682495"/>
              <a:gd name="connsiteX256" fmla="*/ 3497717 w 8882887"/>
              <a:gd name="connsiteY256" fmla="*/ 1014956 h 1682495"/>
              <a:gd name="connsiteX257" fmla="*/ 3497717 w 8882887"/>
              <a:gd name="connsiteY257" fmla="*/ 1047381 h 1682495"/>
              <a:gd name="connsiteX258" fmla="*/ 3500757 w 8882887"/>
              <a:gd name="connsiteY258" fmla="*/ 998742 h 1682495"/>
              <a:gd name="connsiteX259" fmla="*/ 3534197 w 8882887"/>
              <a:gd name="connsiteY259" fmla="*/ 998742 h 1682495"/>
              <a:gd name="connsiteX260" fmla="*/ 3534197 w 8882887"/>
              <a:gd name="connsiteY260" fmla="*/ 996309 h 1682495"/>
              <a:gd name="connsiteX261" fmla="*/ 3534197 w 8882887"/>
              <a:gd name="connsiteY261" fmla="*/ 979286 h 1682495"/>
              <a:gd name="connsiteX262" fmla="*/ 3535337 w 8882887"/>
              <a:gd name="connsiteY262" fmla="*/ 979286 h 1682495"/>
              <a:gd name="connsiteX263" fmla="*/ 3543317 w 8882887"/>
              <a:gd name="connsiteY263" fmla="*/ 979286 h 1682495"/>
              <a:gd name="connsiteX264" fmla="*/ 3543317 w 8882887"/>
              <a:gd name="connsiteY264" fmla="*/ 976449 h 1682495"/>
              <a:gd name="connsiteX265" fmla="*/ 3543317 w 8882887"/>
              <a:gd name="connsiteY265" fmla="*/ 956588 h 1682495"/>
              <a:gd name="connsiteX266" fmla="*/ 3549398 w 8882887"/>
              <a:gd name="connsiteY266" fmla="*/ 966315 h 1682495"/>
              <a:gd name="connsiteX267" fmla="*/ 3552818 w 8882887"/>
              <a:gd name="connsiteY267" fmla="*/ 966315 h 1682495"/>
              <a:gd name="connsiteX268" fmla="*/ 3576758 w 8882887"/>
              <a:gd name="connsiteY268" fmla="*/ 966315 h 1682495"/>
              <a:gd name="connsiteX269" fmla="*/ 3576758 w 8882887"/>
              <a:gd name="connsiteY269" fmla="*/ 965099 h 1682495"/>
              <a:gd name="connsiteX270" fmla="*/ 3576758 w 8882887"/>
              <a:gd name="connsiteY270" fmla="*/ 956588 h 1682495"/>
              <a:gd name="connsiteX271" fmla="*/ 3577898 w 8882887"/>
              <a:gd name="connsiteY271" fmla="*/ 956588 h 1682495"/>
              <a:gd name="connsiteX272" fmla="*/ 3585878 w 8882887"/>
              <a:gd name="connsiteY272" fmla="*/ 956588 h 1682495"/>
              <a:gd name="connsiteX273" fmla="*/ 3585878 w 8882887"/>
              <a:gd name="connsiteY273" fmla="*/ 958614 h 1682495"/>
              <a:gd name="connsiteX274" fmla="*/ 3585878 w 8882887"/>
              <a:gd name="connsiteY274" fmla="*/ 972801 h 1682495"/>
              <a:gd name="connsiteX275" fmla="*/ 3643638 w 8882887"/>
              <a:gd name="connsiteY275" fmla="*/ 972801 h 1682495"/>
              <a:gd name="connsiteX276" fmla="*/ 3643638 w 8882887"/>
              <a:gd name="connsiteY276" fmla="*/ 1180331 h 1682495"/>
              <a:gd name="connsiteX277" fmla="*/ 3645918 w 8882887"/>
              <a:gd name="connsiteY277" fmla="*/ 1180331 h 1682495"/>
              <a:gd name="connsiteX278" fmla="*/ 3661878 w 8882887"/>
              <a:gd name="connsiteY278" fmla="*/ 1180331 h 1682495"/>
              <a:gd name="connsiteX279" fmla="*/ 3661878 w 8882887"/>
              <a:gd name="connsiteY279" fmla="*/ 1160876 h 1682495"/>
              <a:gd name="connsiteX280" fmla="*/ 3667959 w 8882887"/>
              <a:gd name="connsiteY280" fmla="*/ 1160876 h 1682495"/>
              <a:gd name="connsiteX281" fmla="*/ 3667959 w 8882887"/>
              <a:gd name="connsiteY281" fmla="*/ 1180331 h 1682495"/>
              <a:gd name="connsiteX282" fmla="*/ 3713559 w 8882887"/>
              <a:gd name="connsiteY282" fmla="*/ 1180331 h 1682495"/>
              <a:gd name="connsiteX283" fmla="*/ 3713559 w 8882887"/>
              <a:gd name="connsiteY283" fmla="*/ 1134933 h 1682495"/>
              <a:gd name="connsiteX284" fmla="*/ 3731799 w 8882887"/>
              <a:gd name="connsiteY284" fmla="*/ 1134933 h 1682495"/>
              <a:gd name="connsiteX285" fmla="*/ 3750039 w 8882887"/>
              <a:gd name="connsiteY285" fmla="*/ 1131692 h 1682495"/>
              <a:gd name="connsiteX286" fmla="*/ 3756120 w 8882887"/>
              <a:gd name="connsiteY286" fmla="*/ 1134933 h 1682495"/>
              <a:gd name="connsiteX287" fmla="*/ 3771320 w 8882887"/>
              <a:gd name="connsiteY287" fmla="*/ 1134933 h 1682495"/>
              <a:gd name="connsiteX288" fmla="*/ 3771320 w 8882887"/>
              <a:gd name="connsiteY288" fmla="*/ 1180331 h 1682495"/>
              <a:gd name="connsiteX289" fmla="*/ 3783480 w 8882887"/>
              <a:gd name="connsiteY289" fmla="*/ 1180331 h 1682495"/>
              <a:gd name="connsiteX290" fmla="*/ 3783480 w 8882887"/>
              <a:gd name="connsiteY290" fmla="*/ 1206273 h 1682495"/>
              <a:gd name="connsiteX291" fmla="*/ 3797484 w 8882887"/>
              <a:gd name="connsiteY291" fmla="*/ 1207631 h 1682495"/>
              <a:gd name="connsiteX292" fmla="*/ 3816921 w 8882887"/>
              <a:gd name="connsiteY292" fmla="*/ 1207631 h 1682495"/>
              <a:gd name="connsiteX293" fmla="*/ 3816921 w 8882887"/>
              <a:gd name="connsiteY293" fmla="*/ 1183574 h 1682495"/>
              <a:gd name="connsiteX294" fmla="*/ 3918855 w 8882887"/>
              <a:gd name="connsiteY294" fmla="*/ 1183574 h 1682495"/>
              <a:gd name="connsiteX295" fmla="*/ 3918855 w 8882887"/>
              <a:gd name="connsiteY295" fmla="*/ 1055694 h 1682495"/>
              <a:gd name="connsiteX296" fmla="*/ 4026867 w 8882887"/>
              <a:gd name="connsiteY296" fmla="*/ 1055694 h 1682495"/>
              <a:gd name="connsiteX297" fmla="*/ 4026867 w 8882887"/>
              <a:gd name="connsiteY297" fmla="*/ 1173846 h 1682495"/>
              <a:gd name="connsiteX298" fmla="*/ 4029723 w 8882887"/>
              <a:gd name="connsiteY298" fmla="*/ 1173846 h 1682495"/>
              <a:gd name="connsiteX299" fmla="*/ 4031586 w 8882887"/>
              <a:gd name="connsiteY299" fmla="*/ 1207631 h 1682495"/>
              <a:gd name="connsiteX300" fmla="*/ 4046100 w 8882887"/>
              <a:gd name="connsiteY300" fmla="*/ 1207631 h 1682495"/>
              <a:gd name="connsiteX301" fmla="*/ 4047963 w 8882887"/>
              <a:gd name="connsiteY301" fmla="*/ 1173846 h 1682495"/>
              <a:gd name="connsiteX302" fmla="*/ 4057083 w 8882887"/>
              <a:gd name="connsiteY302" fmla="*/ 1173846 h 1682495"/>
              <a:gd name="connsiteX303" fmla="*/ 4058946 w 8882887"/>
              <a:gd name="connsiteY303" fmla="*/ 1207631 h 1682495"/>
              <a:gd name="connsiteX304" fmla="*/ 4134879 w 8882887"/>
              <a:gd name="connsiteY304" fmla="*/ 1207631 h 1682495"/>
              <a:gd name="connsiteX305" fmla="*/ 4134879 w 8882887"/>
              <a:gd name="connsiteY305" fmla="*/ 963089 h 1682495"/>
              <a:gd name="connsiteX306" fmla="*/ 4430870 w 8882887"/>
              <a:gd name="connsiteY306" fmla="*/ 963089 h 1682495"/>
              <a:gd name="connsiteX307" fmla="*/ 4430870 w 8882887"/>
              <a:gd name="connsiteY307" fmla="*/ 1207631 h 1682495"/>
              <a:gd name="connsiteX308" fmla="*/ 4458915 w 8882887"/>
              <a:gd name="connsiteY308" fmla="*/ 1207631 h 1682495"/>
              <a:gd name="connsiteX309" fmla="*/ 4458915 w 8882887"/>
              <a:gd name="connsiteY309" fmla="*/ 1083591 h 1682495"/>
              <a:gd name="connsiteX310" fmla="*/ 4601595 w 8882887"/>
              <a:gd name="connsiteY310" fmla="*/ 1083591 h 1682495"/>
              <a:gd name="connsiteX311" fmla="*/ 4619491 w 8882887"/>
              <a:gd name="connsiteY311" fmla="*/ 606380 h 1682495"/>
              <a:gd name="connsiteX312" fmla="*/ 4601251 w 8882887"/>
              <a:gd name="connsiteY312" fmla="*/ 573953 h 1682495"/>
              <a:gd name="connsiteX313" fmla="*/ 4592131 w 8882887"/>
              <a:gd name="connsiteY313" fmla="*/ 567467 h 1682495"/>
              <a:gd name="connsiteX314" fmla="*/ 4604291 w 8882887"/>
              <a:gd name="connsiteY314" fmla="*/ 531798 h 1682495"/>
              <a:gd name="connsiteX315" fmla="*/ 4604291 w 8882887"/>
              <a:gd name="connsiteY315" fmla="*/ 505857 h 1682495"/>
              <a:gd name="connsiteX316" fmla="*/ 4625571 w 8882887"/>
              <a:gd name="connsiteY316" fmla="*/ 505857 h 1682495"/>
              <a:gd name="connsiteX317" fmla="*/ 4625571 w 8882887"/>
              <a:gd name="connsiteY317" fmla="*/ 473430 h 1682495"/>
              <a:gd name="connsiteX318" fmla="*/ 4628611 w 8882887"/>
              <a:gd name="connsiteY318" fmla="*/ 466944 h 1682495"/>
              <a:gd name="connsiteX319" fmla="*/ 4628611 w 8882887"/>
              <a:gd name="connsiteY319" fmla="*/ 350208 h 1682495"/>
              <a:gd name="connsiteX320" fmla="*/ 4625571 w 8882887"/>
              <a:gd name="connsiteY320" fmla="*/ 340481 h 1682495"/>
              <a:gd name="connsiteX321" fmla="*/ 4634691 w 8882887"/>
              <a:gd name="connsiteY321" fmla="*/ 330752 h 1682495"/>
              <a:gd name="connsiteX322" fmla="*/ 4634691 w 8882887"/>
              <a:gd name="connsiteY322" fmla="*/ 243200 h 1682495"/>
              <a:gd name="connsiteX323" fmla="*/ 4637731 w 8882887"/>
              <a:gd name="connsiteY323" fmla="*/ 236715 h 1682495"/>
              <a:gd name="connsiteX324" fmla="*/ 4637731 w 8882887"/>
              <a:gd name="connsiteY324" fmla="*/ 152406 h 1682495"/>
              <a:gd name="connsiteX325" fmla="*/ 4640771 w 8882887"/>
              <a:gd name="connsiteY325" fmla="*/ 123222 h 1682495"/>
              <a:gd name="connsiteX326" fmla="*/ 4646851 w 8882887"/>
              <a:gd name="connsiteY326" fmla="*/ 149163 h 1682495"/>
              <a:gd name="connsiteX327" fmla="*/ 4649891 w 8882887"/>
              <a:gd name="connsiteY327" fmla="*/ 236715 h 1682495"/>
              <a:gd name="connsiteX328" fmla="*/ 4652931 w 8882887"/>
              <a:gd name="connsiteY328" fmla="*/ 330752 h 1682495"/>
              <a:gd name="connsiteX329" fmla="*/ 4662051 w 8882887"/>
              <a:gd name="connsiteY329" fmla="*/ 340481 h 1682495"/>
              <a:gd name="connsiteX330" fmla="*/ 4659011 w 8882887"/>
              <a:gd name="connsiteY330" fmla="*/ 350208 h 1682495"/>
              <a:gd name="connsiteX331" fmla="*/ 4659011 w 8882887"/>
              <a:gd name="connsiteY331" fmla="*/ 466944 h 1682495"/>
              <a:gd name="connsiteX332" fmla="*/ 4662051 w 8882887"/>
              <a:gd name="connsiteY332" fmla="*/ 473430 h 1682495"/>
              <a:gd name="connsiteX333" fmla="*/ 4662051 w 8882887"/>
              <a:gd name="connsiteY333" fmla="*/ 505857 h 1682495"/>
              <a:gd name="connsiteX334" fmla="*/ 4683331 w 8882887"/>
              <a:gd name="connsiteY334" fmla="*/ 505857 h 1682495"/>
              <a:gd name="connsiteX335" fmla="*/ 4683331 w 8882887"/>
              <a:gd name="connsiteY335" fmla="*/ 531798 h 1682495"/>
              <a:gd name="connsiteX336" fmla="*/ 4695493 w 8882887"/>
              <a:gd name="connsiteY336" fmla="*/ 567467 h 1682495"/>
              <a:gd name="connsiteX337" fmla="*/ 4686373 w 8882887"/>
              <a:gd name="connsiteY337" fmla="*/ 573953 h 1682495"/>
              <a:gd name="connsiteX338" fmla="*/ 4668131 w 8882887"/>
              <a:gd name="connsiteY338" fmla="*/ 606380 h 1682495"/>
              <a:gd name="connsiteX339" fmla="*/ 4680291 w 8882887"/>
              <a:gd name="connsiteY339" fmla="*/ 985772 h 1682495"/>
              <a:gd name="connsiteX340" fmla="*/ 4777573 w 8882887"/>
              <a:gd name="connsiteY340" fmla="*/ 985772 h 1682495"/>
              <a:gd name="connsiteX341" fmla="*/ 4777573 w 8882887"/>
              <a:gd name="connsiteY341" fmla="*/ 1099265 h 1682495"/>
              <a:gd name="connsiteX342" fmla="*/ 4789733 w 8882887"/>
              <a:gd name="connsiteY342" fmla="*/ 1099265 h 1682495"/>
              <a:gd name="connsiteX343" fmla="*/ 4792773 w 8882887"/>
              <a:gd name="connsiteY343" fmla="*/ 1089537 h 1682495"/>
              <a:gd name="connsiteX344" fmla="*/ 4801893 w 8882887"/>
              <a:gd name="connsiteY344" fmla="*/ 1089537 h 1682495"/>
              <a:gd name="connsiteX345" fmla="*/ 4804935 w 8882887"/>
              <a:gd name="connsiteY345" fmla="*/ 1102508 h 1682495"/>
              <a:gd name="connsiteX346" fmla="*/ 4823175 w 8882887"/>
              <a:gd name="connsiteY346" fmla="*/ 1102508 h 1682495"/>
              <a:gd name="connsiteX347" fmla="*/ 4823175 w 8882887"/>
              <a:gd name="connsiteY347" fmla="*/ 1092779 h 1682495"/>
              <a:gd name="connsiteX348" fmla="*/ 4856613 w 8882887"/>
              <a:gd name="connsiteY348" fmla="*/ 1092779 h 1682495"/>
              <a:gd name="connsiteX349" fmla="*/ 4856613 w 8882887"/>
              <a:gd name="connsiteY349" fmla="*/ 1102508 h 1682495"/>
              <a:gd name="connsiteX350" fmla="*/ 4887015 w 8882887"/>
              <a:gd name="connsiteY350" fmla="*/ 1102508 h 1682495"/>
              <a:gd name="connsiteX351" fmla="*/ 4887015 w 8882887"/>
              <a:gd name="connsiteY351" fmla="*/ 1170603 h 1682495"/>
              <a:gd name="connsiteX352" fmla="*/ 4908295 w 8882887"/>
              <a:gd name="connsiteY352" fmla="*/ 1170603 h 1682495"/>
              <a:gd name="connsiteX353" fmla="*/ 4908295 w 8882887"/>
              <a:gd name="connsiteY353" fmla="*/ 1151147 h 1682495"/>
              <a:gd name="connsiteX354" fmla="*/ 4932615 w 8882887"/>
              <a:gd name="connsiteY354" fmla="*/ 1151147 h 1682495"/>
              <a:gd name="connsiteX355" fmla="*/ 4932615 w 8882887"/>
              <a:gd name="connsiteY355" fmla="*/ 882006 h 1682495"/>
              <a:gd name="connsiteX356" fmla="*/ 4941735 w 8882887"/>
              <a:gd name="connsiteY356" fmla="*/ 872277 h 1682495"/>
              <a:gd name="connsiteX357" fmla="*/ 5051177 w 8882887"/>
              <a:gd name="connsiteY357" fmla="*/ 872277 h 1682495"/>
              <a:gd name="connsiteX358" fmla="*/ 5051177 w 8882887"/>
              <a:gd name="connsiteY358" fmla="*/ 885249 h 1682495"/>
              <a:gd name="connsiteX359" fmla="*/ 5066377 w 8882887"/>
              <a:gd name="connsiteY359" fmla="*/ 885249 h 1682495"/>
              <a:gd name="connsiteX360" fmla="*/ 5066377 w 8882887"/>
              <a:gd name="connsiteY360" fmla="*/ 1057110 h 1682495"/>
              <a:gd name="connsiteX361" fmla="*/ 5099817 w 8882887"/>
              <a:gd name="connsiteY361" fmla="*/ 1057110 h 1682495"/>
              <a:gd name="connsiteX362" fmla="*/ 5099817 w 8882887"/>
              <a:gd name="connsiteY362" fmla="*/ 956588 h 1682495"/>
              <a:gd name="connsiteX363" fmla="*/ 5139339 w 8882887"/>
              <a:gd name="connsiteY363" fmla="*/ 956588 h 1682495"/>
              <a:gd name="connsiteX364" fmla="*/ 5145417 w 8882887"/>
              <a:gd name="connsiteY364" fmla="*/ 950102 h 1682495"/>
              <a:gd name="connsiteX365" fmla="*/ 5157579 w 8882887"/>
              <a:gd name="connsiteY365" fmla="*/ 950102 h 1682495"/>
              <a:gd name="connsiteX366" fmla="*/ 5163657 w 8882887"/>
              <a:gd name="connsiteY366" fmla="*/ 956588 h 1682495"/>
              <a:gd name="connsiteX367" fmla="*/ 5197099 w 8882887"/>
              <a:gd name="connsiteY367" fmla="*/ 956588 h 1682495"/>
              <a:gd name="connsiteX368" fmla="*/ 5197099 w 8882887"/>
              <a:gd name="connsiteY368" fmla="*/ 781484 h 1682495"/>
              <a:gd name="connsiteX369" fmla="*/ 5282219 w 8882887"/>
              <a:gd name="connsiteY369" fmla="*/ 765270 h 1682495"/>
              <a:gd name="connsiteX370" fmla="*/ 5282219 w 8882887"/>
              <a:gd name="connsiteY370" fmla="*/ 766892 h 1682495"/>
              <a:gd name="connsiteX371" fmla="*/ 5282219 w 8882887"/>
              <a:gd name="connsiteY371" fmla="*/ 778241 h 1682495"/>
              <a:gd name="connsiteX372" fmla="*/ 5321739 w 8882887"/>
              <a:gd name="connsiteY372" fmla="*/ 778241 h 1682495"/>
              <a:gd name="connsiteX373" fmla="*/ 5321739 w 8882887"/>
              <a:gd name="connsiteY373" fmla="*/ 1160876 h 1682495"/>
              <a:gd name="connsiteX374" fmla="*/ 5355181 w 8882887"/>
              <a:gd name="connsiteY374" fmla="*/ 1160876 h 1682495"/>
              <a:gd name="connsiteX375" fmla="*/ 5355181 w 8882887"/>
              <a:gd name="connsiteY375" fmla="*/ 1154390 h 1682495"/>
              <a:gd name="connsiteX376" fmla="*/ 5373421 w 8882887"/>
              <a:gd name="connsiteY376" fmla="*/ 1154390 h 1682495"/>
              <a:gd name="connsiteX377" fmla="*/ 5373421 w 8882887"/>
              <a:gd name="connsiteY377" fmla="*/ 1160876 h 1682495"/>
              <a:gd name="connsiteX378" fmla="*/ 5409901 w 8882887"/>
              <a:gd name="connsiteY378" fmla="*/ 1160876 h 1682495"/>
              <a:gd name="connsiteX379" fmla="*/ 5409901 w 8882887"/>
              <a:gd name="connsiteY379" fmla="*/ 1141419 h 1682495"/>
              <a:gd name="connsiteX380" fmla="*/ 5452461 w 8882887"/>
              <a:gd name="connsiteY380" fmla="*/ 1141419 h 1682495"/>
              <a:gd name="connsiteX381" fmla="*/ 5470701 w 8882887"/>
              <a:gd name="connsiteY381" fmla="*/ 1134933 h 1682495"/>
              <a:gd name="connsiteX382" fmla="*/ 5501103 w 8882887"/>
              <a:gd name="connsiteY382" fmla="*/ 1141419 h 1682495"/>
              <a:gd name="connsiteX383" fmla="*/ 5501103 w 8882887"/>
              <a:gd name="connsiteY383" fmla="*/ 1115478 h 1682495"/>
              <a:gd name="connsiteX384" fmla="*/ 5513263 w 8882887"/>
              <a:gd name="connsiteY384" fmla="*/ 1115478 h 1682495"/>
              <a:gd name="connsiteX385" fmla="*/ 5513263 w 8882887"/>
              <a:gd name="connsiteY385" fmla="*/ 1096022 h 1682495"/>
              <a:gd name="connsiteX386" fmla="*/ 5598383 w 8882887"/>
              <a:gd name="connsiteY386" fmla="*/ 1096022 h 1682495"/>
              <a:gd name="connsiteX387" fmla="*/ 5598383 w 8882887"/>
              <a:gd name="connsiteY387" fmla="*/ 1050624 h 1682495"/>
              <a:gd name="connsiteX388" fmla="*/ 5625743 w 8882887"/>
              <a:gd name="connsiteY388" fmla="*/ 1050624 h 1682495"/>
              <a:gd name="connsiteX389" fmla="*/ 5625743 w 8882887"/>
              <a:gd name="connsiteY389" fmla="*/ 1040897 h 1682495"/>
              <a:gd name="connsiteX390" fmla="*/ 5643983 w 8882887"/>
              <a:gd name="connsiteY390" fmla="*/ 1040897 h 1682495"/>
              <a:gd name="connsiteX391" fmla="*/ 5643983 w 8882887"/>
              <a:gd name="connsiteY391" fmla="*/ 1050624 h 1682495"/>
              <a:gd name="connsiteX392" fmla="*/ 5668303 w 8882887"/>
              <a:gd name="connsiteY392" fmla="*/ 1050624 h 1682495"/>
              <a:gd name="connsiteX393" fmla="*/ 5668303 w 8882887"/>
              <a:gd name="connsiteY393" fmla="*/ 1125206 h 1682495"/>
              <a:gd name="connsiteX394" fmla="*/ 5716945 w 8882887"/>
              <a:gd name="connsiteY394" fmla="*/ 1125206 h 1682495"/>
              <a:gd name="connsiteX395" fmla="*/ 5716945 w 8882887"/>
              <a:gd name="connsiteY395" fmla="*/ 1086294 h 1682495"/>
              <a:gd name="connsiteX396" fmla="*/ 5774705 w 8882887"/>
              <a:gd name="connsiteY396" fmla="*/ 1086294 h 1682495"/>
              <a:gd name="connsiteX397" fmla="*/ 5774705 w 8882887"/>
              <a:gd name="connsiteY397" fmla="*/ 1040897 h 1682495"/>
              <a:gd name="connsiteX398" fmla="*/ 5847667 w 8882887"/>
              <a:gd name="connsiteY398" fmla="*/ 1040897 h 1682495"/>
              <a:gd name="connsiteX399" fmla="*/ 5847667 w 8882887"/>
              <a:gd name="connsiteY399" fmla="*/ 1207631 h 1682495"/>
              <a:gd name="connsiteX400" fmla="*/ 5847667 w 8882887"/>
              <a:gd name="connsiteY400" fmla="*/ 1228299 h 1682495"/>
              <a:gd name="connsiteX401" fmla="*/ 5946479 w 8882887"/>
              <a:gd name="connsiteY401" fmla="*/ 1228299 h 1682495"/>
              <a:gd name="connsiteX402" fmla="*/ 5946479 w 8882887"/>
              <a:gd name="connsiteY402" fmla="*/ 1386957 h 1682495"/>
              <a:gd name="connsiteX403" fmla="*/ 5946479 w 8882887"/>
              <a:gd name="connsiteY403" fmla="*/ 1421828 h 1682495"/>
              <a:gd name="connsiteX404" fmla="*/ 5968919 w 8882887"/>
              <a:gd name="connsiteY404" fmla="*/ 1421828 h 1682495"/>
              <a:gd name="connsiteX405" fmla="*/ 5968919 w 8882887"/>
              <a:gd name="connsiteY405" fmla="*/ 1420085 h 1682495"/>
              <a:gd name="connsiteX406" fmla="*/ 5968919 w 8882887"/>
              <a:gd name="connsiteY406" fmla="*/ 1407881 h 1682495"/>
              <a:gd name="connsiteX407" fmla="*/ 6035789 w 8882887"/>
              <a:gd name="connsiteY407" fmla="*/ 1407881 h 1682495"/>
              <a:gd name="connsiteX408" fmla="*/ 6035789 w 8882887"/>
              <a:gd name="connsiteY408" fmla="*/ 1439262 h 1682495"/>
              <a:gd name="connsiteX409" fmla="*/ 6039131 w 8882887"/>
              <a:gd name="connsiteY409" fmla="*/ 1441007 h 1682495"/>
              <a:gd name="connsiteX410" fmla="*/ 6062537 w 8882887"/>
              <a:gd name="connsiteY410" fmla="*/ 1453211 h 1682495"/>
              <a:gd name="connsiteX411" fmla="*/ 6062537 w 8882887"/>
              <a:gd name="connsiteY411" fmla="*/ 1498541 h 1682495"/>
              <a:gd name="connsiteX412" fmla="*/ 6064627 w 8882887"/>
              <a:gd name="connsiteY412" fmla="*/ 1499414 h 1682495"/>
              <a:gd name="connsiteX413" fmla="*/ 6079255 w 8882887"/>
              <a:gd name="connsiteY413" fmla="*/ 1505516 h 1682495"/>
              <a:gd name="connsiteX414" fmla="*/ 6079255 w 8882887"/>
              <a:gd name="connsiteY414" fmla="*/ 1503773 h 1682495"/>
              <a:gd name="connsiteX415" fmla="*/ 6079255 w 8882887"/>
              <a:gd name="connsiteY415" fmla="*/ 1491567 h 1682495"/>
              <a:gd name="connsiteX416" fmla="*/ 6080927 w 8882887"/>
              <a:gd name="connsiteY416" fmla="*/ 1491567 h 1682495"/>
              <a:gd name="connsiteX417" fmla="*/ 6092629 w 8882887"/>
              <a:gd name="connsiteY417" fmla="*/ 1491567 h 1682495"/>
              <a:gd name="connsiteX418" fmla="*/ 6092629 w 8882887"/>
              <a:gd name="connsiteY418" fmla="*/ 1490259 h 1682495"/>
              <a:gd name="connsiteX419" fmla="*/ 6092629 w 8882887"/>
              <a:gd name="connsiteY419" fmla="*/ 1481106 h 1682495"/>
              <a:gd name="connsiteX420" fmla="*/ 6090957 w 8882887"/>
              <a:gd name="connsiteY420" fmla="*/ 1481106 h 1682495"/>
              <a:gd name="connsiteX421" fmla="*/ 6079255 w 8882887"/>
              <a:gd name="connsiteY421" fmla="*/ 1481106 h 1682495"/>
              <a:gd name="connsiteX422" fmla="*/ 6079255 w 8882887"/>
              <a:gd name="connsiteY422" fmla="*/ 1479363 h 1682495"/>
              <a:gd name="connsiteX423" fmla="*/ 6079255 w 8882887"/>
              <a:gd name="connsiteY423" fmla="*/ 1467159 h 1682495"/>
              <a:gd name="connsiteX424" fmla="*/ 6080927 w 8882887"/>
              <a:gd name="connsiteY424" fmla="*/ 1467159 h 1682495"/>
              <a:gd name="connsiteX425" fmla="*/ 6092629 w 8882887"/>
              <a:gd name="connsiteY425" fmla="*/ 1467159 h 1682495"/>
              <a:gd name="connsiteX426" fmla="*/ 6092629 w 8882887"/>
              <a:gd name="connsiteY426" fmla="*/ 1465415 h 1682495"/>
              <a:gd name="connsiteX427" fmla="*/ 6092629 w 8882887"/>
              <a:gd name="connsiteY427" fmla="*/ 1453211 h 1682495"/>
              <a:gd name="connsiteX428" fmla="*/ 6090957 w 8882887"/>
              <a:gd name="connsiteY428" fmla="*/ 1453211 h 1682495"/>
              <a:gd name="connsiteX429" fmla="*/ 6079255 w 8882887"/>
              <a:gd name="connsiteY429" fmla="*/ 1453211 h 1682495"/>
              <a:gd name="connsiteX430" fmla="*/ 6079255 w 8882887"/>
              <a:gd name="connsiteY430" fmla="*/ 1451468 h 1682495"/>
              <a:gd name="connsiteX431" fmla="*/ 6079255 w 8882887"/>
              <a:gd name="connsiteY431" fmla="*/ 1439262 h 1682495"/>
              <a:gd name="connsiteX432" fmla="*/ 6080927 w 8882887"/>
              <a:gd name="connsiteY432" fmla="*/ 1439262 h 1682495"/>
              <a:gd name="connsiteX433" fmla="*/ 6092629 w 8882887"/>
              <a:gd name="connsiteY433" fmla="*/ 1439262 h 1682495"/>
              <a:gd name="connsiteX434" fmla="*/ 6092629 w 8882887"/>
              <a:gd name="connsiteY434" fmla="*/ 1437956 h 1682495"/>
              <a:gd name="connsiteX435" fmla="*/ 6092629 w 8882887"/>
              <a:gd name="connsiteY435" fmla="*/ 1428803 h 1682495"/>
              <a:gd name="connsiteX436" fmla="*/ 6090957 w 8882887"/>
              <a:gd name="connsiteY436" fmla="*/ 1428803 h 1682495"/>
              <a:gd name="connsiteX437" fmla="*/ 6079255 w 8882887"/>
              <a:gd name="connsiteY437" fmla="*/ 1428803 h 1682495"/>
              <a:gd name="connsiteX438" fmla="*/ 6079255 w 8882887"/>
              <a:gd name="connsiteY438" fmla="*/ 1427058 h 1682495"/>
              <a:gd name="connsiteX439" fmla="*/ 6079255 w 8882887"/>
              <a:gd name="connsiteY439" fmla="*/ 1414854 h 1682495"/>
              <a:gd name="connsiteX440" fmla="*/ 6080927 w 8882887"/>
              <a:gd name="connsiteY440" fmla="*/ 1414854 h 1682495"/>
              <a:gd name="connsiteX441" fmla="*/ 6092629 w 8882887"/>
              <a:gd name="connsiteY441" fmla="*/ 1414854 h 1682495"/>
              <a:gd name="connsiteX442" fmla="*/ 6092629 w 8882887"/>
              <a:gd name="connsiteY442" fmla="*/ 1413111 h 1682495"/>
              <a:gd name="connsiteX443" fmla="*/ 6092629 w 8882887"/>
              <a:gd name="connsiteY443" fmla="*/ 1400906 h 1682495"/>
              <a:gd name="connsiteX444" fmla="*/ 6090957 w 8882887"/>
              <a:gd name="connsiteY444" fmla="*/ 1400906 h 1682495"/>
              <a:gd name="connsiteX445" fmla="*/ 6079255 w 8882887"/>
              <a:gd name="connsiteY445" fmla="*/ 1400906 h 1682495"/>
              <a:gd name="connsiteX446" fmla="*/ 6079255 w 8882887"/>
              <a:gd name="connsiteY446" fmla="*/ 1399599 h 1682495"/>
              <a:gd name="connsiteX447" fmla="*/ 6079255 w 8882887"/>
              <a:gd name="connsiteY447" fmla="*/ 1390445 h 1682495"/>
              <a:gd name="connsiteX448" fmla="*/ 6080927 w 8882887"/>
              <a:gd name="connsiteY448" fmla="*/ 1390445 h 1682495"/>
              <a:gd name="connsiteX449" fmla="*/ 6092629 w 8882887"/>
              <a:gd name="connsiteY449" fmla="*/ 1390445 h 1682495"/>
              <a:gd name="connsiteX450" fmla="*/ 6092629 w 8882887"/>
              <a:gd name="connsiteY450" fmla="*/ 1388702 h 1682495"/>
              <a:gd name="connsiteX451" fmla="*/ 6092629 w 8882887"/>
              <a:gd name="connsiteY451" fmla="*/ 1376498 h 1682495"/>
              <a:gd name="connsiteX452" fmla="*/ 6090957 w 8882887"/>
              <a:gd name="connsiteY452" fmla="*/ 1376498 h 1682495"/>
              <a:gd name="connsiteX453" fmla="*/ 6079255 w 8882887"/>
              <a:gd name="connsiteY453" fmla="*/ 1376498 h 1682495"/>
              <a:gd name="connsiteX454" fmla="*/ 6079255 w 8882887"/>
              <a:gd name="connsiteY454" fmla="*/ 1374755 h 1682495"/>
              <a:gd name="connsiteX455" fmla="*/ 6079255 w 8882887"/>
              <a:gd name="connsiteY455" fmla="*/ 1362549 h 1682495"/>
              <a:gd name="connsiteX456" fmla="*/ 6080927 w 8882887"/>
              <a:gd name="connsiteY456" fmla="*/ 1362549 h 1682495"/>
              <a:gd name="connsiteX457" fmla="*/ 6092629 w 8882887"/>
              <a:gd name="connsiteY457" fmla="*/ 1362549 h 1682495"/>
              <a:gd name="connsiteX458" fmla="*/ 6092629 w 8882887"/>
              <a:gd name="connsiteY458" fmla="*/ 1360806 h 1682495"/>
              <a:gd name="connsiteX459" fmla="*/ 6092629 w 8882887"/>
              <a:gd name="connsiteY459" fmla="*/ 1348602 h 1682495"/>
              <a:gd name="connsiteX460" fmla="*/ 6090957 w 8882887"/>
              <a:gd name="connsiteY460" fmla="*/ 1348602 h 1682495"/>
              <a:gd name="connsiteX461" fmla="*/ 6079255 w 8882887"/>
              <a:gd name="connsiteY461" fmla="*/ 1348602 h 1682495"/>
              <a:gd name="connsiteX462" fmla="*/ 6079255 w 8882887"/>
              <a:gd name="connsiteY462" fmla="*/ 1347294 h 1682495"/>
              <a:gd name="connsiteX463" fmla="*/ 6079255 w 8882887"/>
              <a:gd name="connsiteY463" fmla="*/ 1338141 h 1682495"/>
              <a:gd name="connsiteX464" fmla="*/ 6080927 w 8882887"/>
              <a:gd name="connsiteY464" fmla="*/ 1338141 h 1682495"/>
              <a:gd name="connsiteX465" fmla="*/ 6092629 w 8882887"/>
              <a:gd name="connsiteY465" fmla="*/ 1338141 h 1682495"/>
              <a:gd name="connsiteX466" fmla="*/ 6092629 w 8882887"/>
              <a:gd name="connsiteY466" fmla="*/ 1336397 h 1682495"/>
              <a:gd name="connsiteX467" fmla="*/ 6092629 w 8882887"/>
              <a:gd name="connsiteY467" fmla="*/ 1324193 h 1682495"/>
              <a:gd name="connsiteX468" fmla="*/ 6090957 w 8882887"/>
              <a:gd name="connsiteY468" fmla="*/ 1324193 h 1682495"/>
              <a:gd name="connsiteX469" fmla="*/ 6079255 w 8882887"/>
              <a:gd name="connsiteY469" fmla="*/ 1324193 h 1682495"/>
              <a:gd name="connsiteX470" fmla="*/ 6079255 w 8882887"/>
              <a:gd name="connsiteY470" fmla="*/ 1322450 h 1682495"/>
              <a:gd name="connsiteX471" fmla="*/ 6079255 w 8882887"/>
              <a:gd name="connsiteY471" fmla="*/ 1310244 h 1682495"/>
              <a:gd name="connsiteX472" fmla="*/ 6080927 w 8882887"/>
              <a:gd name="connsiteY472" fmla="*/ 1310244 h 1682495"/>
              <a:gd name="connsiteX473" fmla="*/ 6092629 w 8882887"/>
              <a:gd name="connsiteY473" fmla="*/ 1310244 h 1682495"/>
              <a:gd name="connsiteX474" fmla="*/ 6092629 w 8882887"/>
              <a:gd name="connsiteY474" fmla="*/ 1308938 h 1682495"/>
              <a:gd name="connsiteX475" fmla="*/ 6092629 w 8882887"/>
              <a:gd name="connsiteY475" fmla="*/ 1299785 h 1682495"/>
              <a:gd name="connsiteX476" fmla="*/ 6090957 w 8882887"/>
              <a:gd name="connsiteY476" fmla="*/ 1299785 h 1682495"/>
              <a:gd name="connsiteX477" fmla="*/ 6079255 w 8882887"/>
              <a:gd name="connsiteY477" fmla="*/ 1299785 h 1682495"/>
              <a:gd name="connsiteX478" fmla="*/ 6079255 w 8882887"/>
              <a:gd name="connsiteY478" fmla="*/ 1298040 h 1682495"/>
              <a:gd name="connsiteX479" fmla="*/ 6079255 w 8882887"/>
              <a:gd name="connsiteY479" fmla="*/ 1285836 h 1682495"/>
              <a:gd name="connsiteX480" fmla="*/ 6080927 w 8882887"/>
              <a:gd name="connsiteY480" fmla="*/ 1285836 h 1682495"/>
              <a:gd name="connsiteX481" fmla="*/ 6092629 w 8882887"/>
              <a:gd name="connsiteY481" fmla="*/ 1285836 h 1682495"/>
              <a:gd name="connsiteX482" fmla="*/ 6092629 w 8882887"/>
              <a:gd name="connsiteY482" fmla="*/ 1284093 h 1682495"/>
              <a:gd name="connsiteX483" fmla="*/ 6092629 w 8882887"/>
              <a:gd name="connsiteY483" fmla="*/ 1271888 h 1682495"/>
              <a:gd name="connsiteX484" fmla="*/ 6090957 w 8882887"/>
              <a:gd name="connsiteY484" fmla="*/ 1271888 h 1682495"/>
              <a:gd name="connsiteX485" fmla="*/ 6079255 w 8882887"/>
              <a:gd name="connsiteY485" fmla="*/ 1271888 h 1682495"/>
              <a:gd name="connsiteX486" fmla="*/ 6079255 w 8882887"/>
              <a:gd name="connsiteY486" fmla="*/ 1270145 h 1682495"/>
              <a:gd name="connsiteX487" fmla="*/ 6079255 w 8882887"/>
              <a:gd name="connsiteY487" fmla="*/ 1257941 h 1682495"/>
              <a:gd name="connsiteX488" fmla="*/ 6080927 w 8882887"/>
              <a:gd name="connsiteY488" fmla="*/ 1257941 h 1682495"/>
              <a:gd name="connsiteX489" fmla="*/ 6092629 w 8882887"/>
              <a:gd name="connsiteY489" fmla="*/ 1257941 h 1682495"/>
              <a:gd name="connsiteX490" fmla="*/ 6092629 w 8882887"/>
              <a:gd name="connsiteY490" fmla="*/ 1256633 h 1682495"/>
              <a:gd name="connsiteX491" fmla="*/ 6092629 w 8882887"/>
              <a:gd name="connsiteY491" fmla="*/ 1247480 h 1682495"/>
              <a:gd name="connsiteX492" fmla="*/ 6090957 w 8882887"/>
              <a:gd name="connsiteY492" fmla="*/ 1247480 h 1682495"/>
              <a:gd name="connsiteX493" fmla="*/ 6079255 w 8882887"/>
              <a:gd name="connsiteY493" fmla="*/ 1247480 h 1682495"/>
              <a:gd name="connsiteX494" fmla="*/ 6079255 w 8882887"/>
              <a:gd name="connsiteY494" fmla="*/ 1245737 h 1682495"/>
              <a:gd name="connsiteX495" fmla="*/ 6079255 w 8882887"/>
              <a:gd name="connsiteY495" fmla="*/ 1233531 h 1682495"/>
              <a:gd name="connsiteX496" fmla="*/ 6080927 w 8882887"/>
              <a:gd name="connsiteY496" fmla="*/ 1233531 h 1682495"/>
              <a:gd name="connsiteX497" fmla="*/ 6092629 w 8882887"/>
              <a:gd name="connsiteY497" fmla="*/ 1233531 h 1682495"/>
              <a:gd name="connsiteX498" fmla="*/ 6092629 w 8882887"/>
              <a:gd name="connsiteY498" fmla="*/ 1231788 h 1682495"/>
              <a:gd name="connsiteX499" fmla="*/ 6092629 w 8882887"/>
              <a:gd name="connsiteY499" fmla="*/ 1219584 h 1682495"/>
              <a:gd name="connsiteX500" fmla="*/ 6090957 w 8882887"/>
              <a:gd name="connsiteY500" fmla="*/ 1219584 h 1682495"/>
              <a:gd name="connsiteX501" fmla="*/ 6079255 w 8882887"/>
              <a:gd name="connsiteY501" fmla="*/ 1219584 h 1682495"/>
              <a:gd name="connsiteX502" fmla="*/ 6079255 w 8882887"/>
              <a:gd name="connsiteY502" fmla="*/ 1217840 h 1682495"/>
              <a:gd name="connsiteX503" fmla="*/ 6079255 w 8882887"/>
              <a:gd name="connsiteY503" fmla="*/ 1205636 h 1682495"/>
              <a:gd name="connsiteX504" fmla="*/ 6080927 w 8882887"/>
              <a:gd name="connsiteY504" fmla="*/ 1205636 h 1682495"/>
              <a:gd name="connsiteX505" fmla="*/ 6092629 w 8882887"/>
              <a:gd name="connsiteY505" fmla="*/ 1205636 h 1682495"/>
              <a:gd name="connsiteX506" fmla="*/ 6092629 w 8882887"/>
              <a:gd name="connsiteY506" fmla="*/ 1204328 h 1682495"/>
              <a:gd name="connsiteX507" fmla="*/ 6092629 w 8882887"/>
              <a:gd name="connsiteY507" fmla="*/ 1195175 h 1682495"/>
              <a:gd name="connsiteX508" fmla="*/ 6090957 w 8882887"/>
              <a:gd name="connsiteY508" fmla="*/ 1195175 h 1682495"/>
              <a:gd name="connsiteX509" fmla="*/ 6079255 w 8882887"/>
              <a:gd name="connsiteY509" fmla="*/ 1195175 h 1682495"/>
              <a:gd name="connsiteX510" fmla="*/ 6079255 w 8882887"/>
              <a:gd name="connsiteY510" fmla="*/ 1193432 h 1682495"/>
              <a:gd name="connsiteX511" fmla="*/ 6079255 w 8882887"/>
              <a:gd name="connsiteY511" fmla="*/ 1181226 h 1682495"/>
              <a:gd name="connsiteX512" fmla="*/ 6080927 w 8882887"/>
              <a:gd name="connsiteY512" fmla="*/ 1181226 h 1682495"/>
              <a:gd name="connsiteX513" fmla="*/ 6092629 w 8882887"/>
              <a:gd name="connsiteY513" fmla="*/ 1181226 h 1682495"/>
              <a:gd name="connsiteX514" fmla="*/ 6090957 w 8882887"/>
              <a:gd name="connsiteY514" fmla="*/ 1178612 h 1682495"/>
              <a:gd name="connsiteX515" fmla="*/ 6079255 w 8882887"/>
              <a:gd name="connsiteY515" fmla="*/ 1160306 h 1682495"/>
              <a:gd name="connsiteX516" fmla="*/ 6079255 w 8882887"/>
              <a:gd name="connsiteY516" fmla="*/ 1104513 h 1682495"/>
              <a:gd name="connsiteX517" fmla="*/ 6303271 w 8882887"/>
              <a:gd name="connsiteY517" fmla="*/ 1104513 h 1682495"/>
              <a:gd name="connsiteX518" fmla="*/ 6323331 w 8882887"/>
              <a:gd name="connsiteY518" fmla="*/ 1135896 h 1682495"/>
              <a:gd name="connsiteX519" fmla="*/ 6323331 w 8882887"/>
              <a:gd name="connsiteY519" fmla="*/ 1205636 h 1682495"/>
              <a:gd name="connsiteX520" fmla="*/ 6321659 w 8882887"/>
              <a:gd name="connsiteY520" fmla="*/ 1205636 h 1682495"/>
              <a:gd name="connsiteX521" fmla="*/ 6309957 w 8882887"/>
              <a:gd name="connsiteY521" fmla="*/ 1205636 h 1682495"/>
              <a:gd name="connsiteX522" fmla="*/ 6309957 w 8882887"/>
              <a:gd name="connsiteY522" fmla="*/ 1207379 h 1682495"/>
              <a:gd name="connsiteX523" fmla="*/ 6309957 w 8882887"/>
              <a:gd name="connsiteY523" fmla="*/ 1219584 h 1682495"/>
              <a:gd name="connsiteX524" fmla="*/ 6311629 w 8882887"/>
              <a:gd name="connsiteY524" fmla="*/ 1219584 h 1682495"/>
              <a:gd name="connsiteX525" fmla="*/ 6323331 w 8882887"/>
              <a:gd name="connsiteY525" fmla="*/ 1219584 h 1682495"/>
              <a:gd name="connsiteX526" fmla="*/ 6323331 w 8882887"/>
              <a:gd name="connsiteY526" fmla="*/ 1221327 h 1682495"/>
              <a:gd name="connsiteX527" fmla="*/ 6323331 w 8882887"/>
              <a:gd name="connsiteY527" fmla="*/ 1233531 h 1682495"/>
              <a:gd name="connsiteX528" fmla="*/ 6321659 w 8882887"/>
              <a:gd name="connsiteY528" fmla="*/ 1233531 h 1682495"/>
              <a:gd name="connsiteX529" fmla="*/ 6309957 w 8882887"/>
              <a:gd name="connsiteY529" fmla="*/ 1233531 h 1682495"/>
              <a:gd name="connsiteX530" fmla="*/ 6309957 w 8882887"/>
              <a:gd name="connsiteY530" fmla="*/ 1235274 h 1682495"/>
              <a:gd name="connsiteX531" fmla="*/ 6309957 w 8882887"/>
              <a:gd name="connsiteY531" fmla="*/ 1247480 h 1682495"/>
              <a:gd name="connsiteX532" fmla="*/ 6311629 w 8882887"/>
              <a:gd name="connsiteY532" fmla="*/ 1247480 h 1682495"/>
              <a:gd name="connsiteX533" fmla="*/ 6323331 w 8882887"/>
              <a:gd name="connsiteY533" fmla="*/ 1247480 h 1682495"/>
              <a:gd name="connsiteX534" fmla="*/ 6323331 w 8882887"/>
              <a:gd name="connsiteY534" fmla="*/ 1248788 h 1682495"/>
              <a:gd name="connsiteX535" fmla="*/ 6323331 w 8882887"/>
              <a:gd name="connsiteY535" fmla="*/ 1257941 h 1682495"/>
              <a:gd name="connsiteX536" fmla="*/ 6321659 w 8882887"/>
              <a:gd name="connsiteY536" fmla="*/ 1257941 h 1682495"/>
              <a:gd name="connsiteX537" fmla="*/ 6309957 w 8882887"/>
              <a:gd name="connsiteY537" fmla="*/ 1257941 h 1682495"/>
              <a:gd name="connsiteX538" fmla="*/ 6309957 w 8882887"/>
              <a:gd name="connsiteY538" fmla="*/ 1259684 h 1682495"/>
              <a:gd name="connsiteX539" fmla="*/ 6309957 w 8882887"/>
              <a:gd name="connsiteY539" fmla="*/ 1271888 h 1682495"/>
              <a:gd name="connsiteX540" fmla="*/ 6311629 w 8882887"/>
              <a:gd name="connsiteY540" fmla="*/ 1271888 h 1682495"/>
              <a:gd name="connsiteX541" fmla="*/ 6323331 w 8882887"/>
              <a:gd name="connsiteY541" fmla="*/ 1271888 h 1682495"/>
              <a:gd name="connsiteX542" fmla="*/ 6323331 w 8882887"/>
              <a:gd name="connsiteY542" fmla="*/ 1273632 h 1682495"/>
              <a:gd name="connsiteX543" fmla="*/ 6323331 w 8882887"/>
              <a:gd name="connsiteY543" fmla="*/ 1285836 h 1682495"/>
              <a:gd name="connsiteX544" fmla="*/ 6321659 w 8882887"/>
              <a:gd name="connsiteY544" fmla="*/ 1285836 h 1682495"/>
              <a:gd name="connsiteX545" fmla="*/ 6309957 w 8882887"/>
              <a:gd name="connsiteY545" fmla="*/ 1285836 h 1682495"/>
              <a:gd name="connsiteX546" fmla="*/ 6309957 w 8882887"/>
              <a:gd name="connsiteY546" fmla="*/ 1287579 h 1682495"/>
              <a:gd name="connsiteX547" fmla="*/ 6309957 w 8882887"/>
              <a:gd name="connsiteY547" fmla="*/ 1299785 h 1682495"/>
              <a:gd name="connsiteX548" fmla="*/ 6311629 w 8882887"/>
              <a:gd name="connsiteY548" fmla="*/ 1299785 h 1682495"/>
              <a:gd name="connsiteX549" fmla="*/ 6323331 w 8882887"/>
              <a:gd name="connsiteY549" fmla="*/ 1299785 h 1682495"/>
              <a:gd name="connsiteX550" fmla="*/ 6323331 w 8882887"/>
              <a:gd name="connsiteY550" fmla="*/ 1301091 h 1682495"/>
              <a:gd name="connsiteX551" fmla="*/ 6323331 w 8882887"/>
              <a:gd name="connsiteY551" fmla="*/ 1310244 h 1682495"/>
              <a:gd name="connsiteX552" fmla="*/ 6321659 w 8882887"/>
              <a:gd name="connsiteY552" fmla="*/ 1310244 h 1682495"/>
              <a:gd name="connsiteX553" fmla="*/ 6309957 w 8882887"/>
              <a:gd name="connsiteY553" fmla="*/ 1310244 h 1682495"/>
              <a:gd name="connsiteX554" fmla="*/ 6309957 w 8882887"/>
              <a:gd name="connsiteY554" fmla="*/ 1311989 h 1682495"/>
              <a:gd name="connsiteX555" fmla="*/ 6309957 w 8882887"/>
              <a:gd name="connsiteY555" fmla="*/ 1324193 h 1682495"/>
              <a:gd name="connsiteX556" fmla="*/ 6311629 w 8882887"/>
              <a:gd name="connsiteY556" fmla="*/ 1324193 h 1682495"/>
              <a:gd name="connsiteX557" fmla="*/ 6323331 w 8882887"/>
              <a:gd name="connsiteY557" fmla="*/ 1324193 h 1682495"/>
              <a:gd name="connsiteX558" fmla="*/ 6323331 w 8882887"/>
              <a:gd name="connsiteY558" fmla="*/ 1325936 h 1682495"/>
              <a:gd name="connsiteX559" fmla="*/ 6323331 w 8882887"/>
              <a:gd name="connsiteY559" fmla="*/ 1338141 h 1682495"/>
              <a:gd name="connsiteX560" fmla="*/ 6321659 w 8882887"/>
              <a:gd name="connsiteY560" fmla="*/ 1338141 h 1682495"/>
              <a:gd name="connsiteX561" fmla="*/ 6309957 w 8882887"/>
              <a:gd name="connsiteY561" fmla="*/ 1338141 h 1682495"/>
              <a:gd name="connsiteX562" fmla="*/ 6309957 w 8882887"/>
              <a:gd name="connsiteY562" fmla="*/ 1339448 h 1682495"/>
              <a:gd name="connsiteX563" fmla="*/ 6309957 w 8882887"/>
              <a:gd name="connsiteY563" fmla="*/ 1348602 h 1682495"/>
              <a:gd name="connsiteX564" fmla="*/ 6311629 w 8882887"/>
              <a:gd name="connsiteY564" fmla="*/ 1348602 h 1682495"/>
              <a:gd name="connsiteX565" fmla="*/ 6323331 w 8882887"/>
              <a:gd name="connsiteY565" fmla="*/ 1348602 h 1682495"/>
              <a:gd name="connsiteX566" fmla="*/ 6323331 w 8882887"/>
              <a:gd name="connsiteY566" fmla="*/ 1350345 h 1682495"/>
              <a:gd name="connsiteX567" fmla="*/ 6323331 w 8882887"/>
              <a:gd name="connsiteY567" fmla="*/ 1362549 h 1682495"/>
              <a:gd name="connsiteX568" fmla="*/ 6321659 w 8882887"/>
              <a:gd name="connsiteY568" fmla="*/ 1362549 h 1682495"/>
              <a:gd name="connsiteX569" fmla="*/ 6309957 w 8882887"/>
              <a:gd name="connsiteY569" fmla="*/ 1362549 h 1682495"/>
              <a:gd name="connsiteX570" fmla="*/ 6309957 w 8882887"/>
              <a:gd name="connsiteY570" fmla="*/ 1364292 h 1682495"/>
              <a:gd name="connsiteX571" fmla="*/ 6309957 w 8882887"/>
              <a:gd name="connsiteY571" fmla="*/ 1376498 h 1682495"/>
              <a:gd name="connsiteX572" fmla="*/ 6311629 w 8882887"/>
              <a:gd name="connsiteY572" fmla="*/ 1376498 h 1682495"/>
              <a:gd name="connsiteX573" fmla="*/ 6323331 w 8882887"/>
              <a:gd name="connsiteY573" fmla="*/ 1376498 h 1682495"/>
              <a:gd name="connsiteX574" fmla="*/ 6323331 w 8882887"/>
              <a:gd name="connsiteY574" fmla="*/ 1378241 h 1682495"/>
              <a:gd name="connsiteX575" fmla="*/ 6323331 w 8882887"/>
              <a:gd name="connsiteY575" fmla="*/ 1390445 h 1682495"/>
              <a:gd name="connsiteX576" fmla="*/ 6321659 w 8882887"/>
              <a:gd name="connsiteY576" fmla="*/ 1390445 h 1682495"/>
              <a:gd name="connsiteX577" fmla="*/ 6309957 w 8882887"/>
              <a:gd name="connsiteY577" fmla="*/ 1390445 h 1682495"/>
              <a:gd name="connsiteX578" fmla="*/ 6309957 w 8882887"/>
              <a:gd name="connsiteY578" fmla="*/ 1391753 h 1682495"/>
              <a:gd name="connsiteX579" fmla="*/ 6309957 w 8882887"/>
              <a:gd name="connsiteY579" fmla="*/ 1400906 h 1682495"/>
              <a:gd name="connsiteX580" fmla="*/ 6311629 w 8882887"/>
              <a:gd name="connsiteY580" fmla="*/ 1400906 h 1682495"/>
              <a:gd name="connsiteX581" fmla="*/ 6323331 w 8882887"/>
              <a:gd name="connsiteY581" fmla="*/ 1400906 h 1682495"/>
              <a:gd name="connsiteX582" fmla="*/ 6323331 w 8882887"/>
              <a:gd name="connsiteY582" fmla="*/ 1402650 h 1682495"/>
              <a:gd name="connsiteX583" fmla="*/ 6323331 w 8882887"/>
              <a:gd name="connsiteY583" fmla="*/ 1414854 h 1682495"/>
              <a:gd name="connsiteX584" fmla="*/ 6321659 w 8882887"/>
              <a:gd name="connsiteY584" fmla="*/ 1414854 h 1682495"/>
              <a:gd name="connsiteX585" fmla="*/ 6309957 w 8882887"/>
              <a:gd name="connsiteY585" fmla="*/ 1414854 h 1682495"/>
              <a:gd name="connsiteX586" fmla="*/ 6309957 w 8882887"/>
              <a:gd name="connsiteY586" fmla="*/ 1416597 h 1682495"/>
              <a:gd name="connsiteX587" fmla="*/ 6309957 w 8882887"/>
              <a:gd name="connsiteY587" fmla="*/ 1428803 h 1682495"/>
              <a:gd name="connsiteX588" fmla="*/ 6311629 w 8882887"/>
              <a:gd name="connsiteY588" fmla="*/ 1428803 h 1682495"/>
              <a:gd name="connsiteX589" fmla="*/ 6323331 w 8882887"/>
              <a:gd name="connsiteY589" fmla="*/ 1428803 h 1682495"/>
              <a:gd name="connsiteX590" fmla="*/ 6323331 w 8882887"/>
              <a:gd name="connsiteY590" fmla="*/ 1430109 h 1682495"/>
              <a:gd name="connsiteX591" fmla="*/ 6323331 w 8882887"/>
              <a:gd name="connsiteY591" fmla="*/ 1439262 h 1682495"/>
              <a:gd name="connsiteX592" fmla="*/ 6321659 w 8882887"/>
              <a:gd name="connsiteY592" fmla="*/ 1439262 h 1682495"/>
              <a:gd name="connsiteX593" fmla="*/ 6309957 w 8882887"/>
              <a:gd name="connsiteY593" fmla="*/ 1439262 h 1682495"/>
              <a:gd name="connsiteX594" fmla="*/ 6309957 w 8882887"/>
              <a:gd name="connsiteY594" fmla="*/ 1441007 h 1682495"/>
              <a:gd name="connsiteX595" fmla="*/ 6309957 w 8882887"/>
              <a:gd name="connsiteY595" fmla="*/ 1453211 h 1682495"/>
              <a:gd name="connsiteX596" fmla="*/ 6311629 w 8882887"/>
              <a:gd name="connsiteY596" fmla="*/ 1453211 h 1682495"/>
              <a:gd name="connsiteX597" fmla="*/ 6323331 w 8882887"/>
              <a:gd name="connsiteY597" fmla="*/ 1453211 h 1682495"/>
              <a:gd name="connsiteX598" fmla="*/ 6323331 w 8882887"/>
              <a:gd name="connsiteY598" fmla="*/ 1454954 h 1682495"/>
              <a:gd name="connsiteX599" fmla="*/ 6323331 w 8882887"/>
              <a:gd name="connsiteY599" fmla="*/ 1467159 h 1682495"/>
              <a:gd name="connsiteX600" fmla="*/ 6321659 w 8882887"/>
              <a:gd name="connsiteY600" fmla="*/ 1467159 h 1682495"/>
              <a:gd name="connsiteX601" fmla="*/ 6309957 w 8882887"/>
              <a:gd name="connsiteY601" fmla="*/ 1467159 h 1682495"/>
              <a:gd name="connsiteX602" fmla="*/ 6309957 w 8882887"/>
              <a:gd name="connsiteY602" fmla="*/ 1468902 h 1682495"/>
              <a:gd name="connsiteX603" fmla="*/ 6309957 w 8882887"/>
              <a:gd name="connsiteY603" fmla="*/ 1481106 h 1682495"/>
              <a:gd name="connsiteX604" fmla="*/ 6311629 w 8882887"/>
              <a:gd name="connsiteY604" fmla="*/ 1481106 h 1682495"/>
              <a:gd name="connsiteX605" fmla="*/ 6323331 w 8882887"/>
              <a:gd name="connsiteY605" fmla="*/ 1481106 h 1682495"/>
              <a:gd name="connsiteX606" fmla="*/ 6323331 w 8882887"/>
              <a:gd name="connsiteY606" fmla="*/ 1482414 h 1682495"/>
              <a:gd name="connsiteX607" fmla="*/ 6323331 w 8882887"/>
              <a:gd name="connsiteY607" fmla="*/ 1491567 h 1682495"/>
              <a:gd name="connsiteX608" fmla="*/ 6321659 w 8882887"/>
              <a:gd name="connsiteY608" fmla="*/ 1491567 h 1682495"/>
              <a:gd name="connsiteX609" fmla="*/ 6309957 w 8882887"/>
              <a:gd name="connsiteY609" fmla="*/ 1491567 h 1682495"/>
              <a:gd name="connsiteX610" fmla="*/ 6309957 w 8882887"/>
              <a:gd name="connsiteY610" fmla="*/ 1493310 h 1682495"/>
              <a:gd name="connsiteX611" fmla="*/ 6309957 w 8882887"/>
              <a:gd name="connsiteY611" fmla="*/ 1505516 h 1682495"/>
              <a:gd name="connsiteX612" fmla="*/ 6346735 w 8882887"/>
              <a:gd name="connsiteY612" fmla="*/ 1536899 h 1682495"/>
              <a:gd name="connsiteX613" fmla="*/ 6345065 w 8882887"/>
              <a:gd name="connsiteY613" fmla="*/ 1543872 h 1682495"/>
              <a:gd name="connsiteX614" fmla="*/ 6333361 w 8882887"/>
              <a:gd name="connsiteY614" fmla="*/ 1543872 h 1682495"/>
              <a:gd name="connsiteX615" fmla="*/ 6333361 w 8882887"/>
              <a:gd name="connsiteY615" fmla="*/ 1582229 h 1682495"/>
              <a:gd name="connsiteX616" fmla="*/ 6335035 w 8882887"/>
              <a:gd name="connsiteY616" fmla="*/ 1582229 h 1682495"/>
              <a:gd name="connsiteX617" fmla="*/ 6346735 w 8882887"/>
              <a:gd name="connsiteY617" fmla="*/ 1582229 h 1682495"/>
              <a:gd name="connsiteX618" fmla="*/ 6346735 w 8882887"/>
              <a:gd name="connsiteY618" fmla="*/ 1580049 h 1682495"/>
              <a:gd name="connsiteX619" fmla="*/ 6346735 w 8882887"/>
              <a:gd name="connsiteY619" fmla="*/ 1564794 h 1682495"/>
              <a:gd name="connsiteX620" fmla="*/ 6348407 w 8882887"/>
              <a:gd name="connsiteY620" fmla="*/ 1563923 h 1682495"/>
              <a:gd name="connsiteX621" fmla="*/ 6360109 w 8882887"/>
              <a:gd name="connsiteY621" fmla="*/ 1557821 h 1682495"/>
              <a:gd name="connsiteX622" fmla="*/ 6363035 w 8882887"/>
              <a:gd name="connsiteY622" fmla="*/ 1557821 h 1682495"/>
              <a:gd name="connsiteX623" fmla="*/ 6383515 w 8882887"/>
              <a:gd name="connsiteY623" fmla="*/ 1557821 h 1682495"/>
              <a:gd name="connsiteX624" fmla="*/ 6383515 w 8882887"/>
              <a:gd name="connsiteY624" fmla="*/ 1559564 h 1682495"/>
              <a:gd name="connsiteX625" fmla="*/ 6383515 w 8882887"/>
              <a:gd name="connsiteY625" fmla="*/ 1571768 h 1682495"/>
              <a:gd name="connsiteX626" fmla="*/ 6386023 w 8882887"/>
              <a:gd name="connsiteY626" fmla="*/ 1571768 h 1682495"/>
              <a:gd name="connsiteX627" fmla="*/ 6403577 w 8882887"/>
              <a:gd name="connsiteY627" fmla="*/ 1571768 h 1682495"/>
              <a:gd name="connsiteX628" fmla="*/ 6405247 w 8882887"/>
              <a:gd name="connsiteY628" fmla="*/ 1578741 h 1682495"/>
              <a:gd name="connsiteX629" fmla="*/ 6416951 w 8882887"/>
              <a:gd name="connsiteY629" fmla="*/ 1578741 h 1682495"/>
              <a:gd name="connsiteX630" fmla="*/ 6453729 w 8882887"/>
              <a:gd name="connsiteY630" fmla="*/ 1627559 h 1682495"/>
              <a:gd name="connsiteX631" fmla="*/ 6453729 w 8882887"/>
              <a:gd name="connsiteY631" fmla="*/ 1679864 h 1682495"/>
              <a:gd name="connsiteX632" fmla="*/ 6455399 w 8882887"/>
              <a:gd name="connsiteY632" fmla="*/ 1679864 h 1682495"/>
              <a:gd name="connsiteX633" fmla="*/ 6467103 w 8882887"/>
              <a:gd name="connsiteY633" fmla="*/ 1679864 h 1682495"/>
              <a:gd name="connsiteX634" fmla="*/ 6467103 w 8882887"/>
              <a:gd name="connsiteY634" fmla="*/ 1676813 h 1682495"/>
              <a:gd name="connsiteX635" fmla="*/ 6467103 w 8882887"/>
              <a:gd name="connsiteY635" fmla="*/ 1655456 h 1682495"/>
              <a:gd name="connsiteX636" fmla="*/ 6468357 w 8882887"/>
              <a:gd name="connsiteY636" fmla="*/ 1655456 h 1682495"/>
              <a:gd name="connsiteX637" fmla="*/ 6477133 w 8882887"/>
              <a:gd name="connsiteY637" fmla="*/ 1655456 h 1682495"/>
              <a:gd name="connsiteX638" fmla="*/ 6477133 w 8882887"/>
              <a:gd name="connsiteY638" fmla="*/ 1657199 h 1682495"/>
              <a:gd name="connsiteX639" fmla="*/ 6477133 w 8882887"/>
              <a:gd name="connsiteY639" fmla="*/ 1669403 h 1682495"/>
              <a:gd name="connsiteX640" fmla="*/ 6490507 w 8882887"/>
              <a:gd name="connsiteY640" fmla="*/ 1596177 h 1682495"/>
              <a:gd name="connsiteX641" fmla="*/ 6547347 w 8882887"/>
              <a:gd name="connsiteY641" fmla="*/ 1596177 h 1682495"/>
              <a:gd name="connsiteX642" fmla="*/ 6547347 w 8882887"/>
              <a:gd name="connsiteY642" fmla="*/ 1484594 h 1682495"/>
              <a:gd name="connsiteX643" fmla="*/ 6600843 w 8882887"/>
              <a:gd name="connsiteY643" fmla="*/ 1484594 h 1682495"/>
              <a:gd name="connsiteX644" fmla="*/ 6600843 w 8882887"/>
              <a:gd name="connsiteY644" fmla="*/ 1483286 h 1682495"/>
              <a:gd name="connsiteX645" fmla="*/ 6600843 w 8882887"/>
              <a:gd name="connsiteY645" fmla="*/ 1474133 h 1682495"/>
              <a:gd name="connsiteX646" fmla="*/ 6634279 w 8882887"/>
              <a:gd name="connsiteY646" fmla="*/ 1474133 h 1682495"/>
              <a:gd name="connsiteX647" fmla="*/ 6634279 w 8882887"/>
              <a:gd name="connsiteY647" fmla="*/ 1414854 h 1682495"/>
              <a:gd name="connsiteX648" fmla="*/ 6627591 w 8882887"/>
              <a:gd name="connsiteY648" fmla="*/ 1412238 h 1682495"/>
              <a:gd name="connsiteX649" fmla="*/ 6627591 w 8882887"/>
              <a:gd name="connsiteY649" fmla="*/ 1393932 h 1682495"/>
              <a:gd name="connsiteX650" fmla="*/ 6634279 w 8882887"/>
              <a:gd name="connsiteY650" fmla="*/ 1397420 h 1682495"/>
              <a:gd name="connsiteX651" fmla="*/ 6640967 w 8882887"/>
              <a:gd name="connsiteY651" fmla="*/ 1362549 h 1682495"/>
              <a:gd name="connsiteX652" fmla="*/ 6647653 w 8882887"/>
              <a:gd name="connsiteY652" fmla="*/ 1397420 h 1682495"/>
              <a:gd name="connsiteX653" fmla="*/ 6651415 w 8882887"/>
              <a:gd name="connsiteY653" fmla="*/ 1392624 h 1682495"/>
              <a:gd name="connsiteX654" fmla="*/ 6654341 w 8882887"/>
              <a:gd name="connsiteY654" fmla="*/ 1383471 h 1682495"/>
              <a:gd name="connsiteX655" fmla="*/ 6655175 w 8882887"/>
              <a:gd name="connsiteY655" fmla="*/ 1381728 h 1682495"/>
              <a:gd name="connsiteX656" fmla="*/ 6661027 w 8882887"/>
              <a:gd name="connsiteY656" fmla="*/ 1369523 h 1682495"/>
              <a:gd name="connsiteX657" fmla="*/ 6661863 w 8882887"/>
              <a:gd name="connsiteY657" fmla="*/ 1367780 h 1682495"/>
              <a:gd name="connsiteX658" fmla="*/ 6667715 w 8882887"/>
              <a:gd name="connsiteY658" fmla="*/ 1355576 h 1682495"/>
              <a:gd name="connsiteX659" fmla="*/ 6669803 w 8882887"/>
              <a:gd name="connsiteY659" fmla="*/ 1354268 h 1682495"/>
              <a:gd name="connsiteX660" fmla="*/ 6684431 w 8882887"/>
              <a:gd name="connsiteY660" fmla="*/ 1345115 h 1682495"/>
              <a:gd name="connsiteX661" fmla="*/ 6686939 w 8882887"/>
              <a:gd name="connsiteY661" fmla="*/ 1343372 h 1682495"/>
              <a:gd name="connsiteX662" fmla="*/ 6704493 w 8882887"/>
              <a:gd name="connsiteY662" fmla="*/ 1331166 h 1682495"/>
              <a:gd name="connsiteX663" fmla="*/ 6705747 w 8882887"/>
              <a:gd name="connsiteY663" fmla="*/ 1329423 h 1682495"/>
              <a:gd name="connsiteX664" fmla="*/ 6714523 w 8882887"/>
              <a:gd name="connsiteY664" fmla="*/ 1317219 h 1682495"/>
              <a:gd name="connsiteX665" fmla="*/ 6715359 w 8882887"/>
              <a:gd name="connsiteY665" fmla="*/ 1314168 h 1682495"/>
              <a:gd name="connsiteX666" fmla="*/ 6721211 w 8882887"/>
              <a:gd name="connsiteY666" fmla="*/ 1292810 h 1682495"/>
              <a:gd name="connsiteX667" fmla="*/ 6722047 w 8882887"/>
              <a:gd name="connsiteY667" fmla="*/ 1295861 h 1682495"/>
              <a:gd name="connsiteX668" fmla="*/ 6727897 w 8882887"/>
              <a:gd name="connsiteY668" fmla="*/ 1317219 h 1682495"/>
              <a:gd name="connsiteX669" fmla="*/ 6728733 w 8882887"/>
              <a:gd name="connsiteY669" fmla="*/ 1318526 h 1682495"/>
              <a:gd name="connsiteX670" fmla="*/ 6734585 w 8882887"/>
              <a:gd name="connsiteY670" fmla="*/ 1327680 h 1682495"/>
              <a:gd name="connsiteX671" fmla="*/ 6736675 w 8882887"/>
              <a:gd name="connsiteY671" fmla="*/ 1329423 h 1682495"/>
              <a:gd name="connsiteX672" fmla="*/ 6751303 w 8882887"/>
              <a:gd name="connsiteY672" fmla="*/ 1341627 h 1682495"/>
              <a:gd name="connsiteX673" fmla="*/ 6752975 w 8882887"/>
              <a:gd name="connsiteY673" fmla="*/ 1343372 h 1682495"/>
              <a:gd name="connsiteX674" fmla="*/ 6764675 w 8882887"/>
              <a:gd name="connsiteY674" fmla="*/ 1355576 h 1682495"/>
              <a:gd name="connsiteX675" fmla="*/ 6766349 w 8882887"/>
              <a:gd name="connsiteY675" fmla="*/ 1357319 h 1682495"/>
              <a:gd name="connsiteX676" fmla="*/ 6778051 w 8882887"/>
              <a:gd name="connsiteY676" fmla="*/ 1369523 h 1682495"/>
              <a:gd name="connsiteX677" fmla="*/ 6778469 w 8882887"/>
              <a:gd name="connsiteY677" fmla="*/ 1371267 h 1682495"/>
              <a:gd name="connsiteX678" fmla="*/ 6781393 w 8882887"/>
              <a:gd name="connsiteY678" fmla="*/ 1383471 h 1682495"/>
              <a:gd name="connsiteX679" fmla="*/ 6781811 w 8882887"/>
              <a:gd name="connsiteY679" fmla="*/ 1385214 h 1682495"/>
              <a:gd name="connsiteX680" fmla="*/ 6784737 w 8882887"/>
              <a:gd name="connsiteY680" fmla="*/ 1397420 h 1682495"/>
              <a:gd name="connsiteX681" fmla="*/ 6794767 w 8882887"/>
              <a:gd name="connsiteY681" fmla="*/ 1362549 h 1682495"/>
              <a:gd name="connsiteX682" fmla="*/ 6801455 w 8882887"/>
              <a:gd name="connsiteY682" fmla="*/ 1397420 h 1682495"/>
              <a:gd name="connsiteX683" fmla="*/ 6808141 w 8882887"/>
              <a:gd name="connsiteY683" fmla="*/ 1400034 h 1682495"/>
              <a:gd name="connsiteX684" fmla="*/ 6808141 w 8882887"/>
              <a:gd name="connsiteY684" fmla="*/ 1418342 h 1682495"/>
              <a:gd name="connsiteX685" fmla="*/ 6801455 w 8882887"/>
              <a:gd name="connsiteY685" fmla="*/ 1467159 h 1682495"/>
              <a:gd name="connsiteX686" fmla="*/ 6803127 w 8882887"/>
              <a:gd name="connsiteY686" fmla="*/ 1467159 h 1682495"/>
              <a:gd name="connsiteX687" fmla="*/ 6814829 w 8882887"/>
              <a:gd name="connsiteY687" fmla="*/ 1467159 h 1682495"/>
              <a:gd name="connsiteX688" fmla="*/ 6816083 w 8882887"/>
              <a:gd name="connsiteY688" fmla="*/ 1474133 h 1682495"/>
              <a:gd name="connsiteX689" fmla="*/ 6824859 w 8882887"/>
              <a:gd name="connsiteY689" fmla="*/ 1474133 h 1682495"/>
              <a:gd name="connsiteX690" fmla="*/ 6824859 w 8882887"/>
              <a:gd name="connsiteY690" fmla="*/ 1472390 h 1682495"/>
              <a:gd name="connsiteX691" fmla="*/ 6824859 w 8882887"/>
              <a:gd name="connsiteY691" fmla="*/ 1460184 h 1682495"/>
              <a:gd name="connsiteX692" fmla="*/ 6828203 w 8882887"/>
              <a:gd name="connsiteY692" fmla="*/ 1460184 h 1682495"/>
              <a:gd name="connsiteX693" fmla="*/ 6851607 w 8882887"/>
              <a:gd name="connsiteY693" fmla="*/ 1460184 h 1682495"/>
              <a:gd name="connsiteX694" fmla="*/ 6851607 w 8882887"/>
              <a:gd name="connsiteY694" fmla="*/ 1457133 h 1682495"/>
              <a:gd name="connsiteX695" fmla="*/ 6851607 w 8882887"/>
              <a:gd name="connsiteY695" fmla="*/ 1435776 h 1682495"/>
              <a:gd name="connsiteX696" fmla="*/ 6908447 w 8882887"/>
              <a:gd name="connsiteY696" fmla="*/ 1435776 h 1682495"/>
              <a:gd name="connsiteX697" fmla="*/ 6908447 w 8882887"/>
              <a:gd name="connsiteY697" fmla="*/ 1437956 h 1682495"/>
              <a:gd name="connsiteX698" fmla="*/ 6908447 w 8882887"/>
              <a:gd name="connsiteY698" fmla="*/ 1453211 h 1682495"/>
              <a:gd name="connsiteX699" fmla="*/ 6938539 w 8882887"/>
              <a:gd name="connsiteY699" fmla="*/ 1453211 h 1682495"/>
              <a:gd name="connsiteX700" fmla="*/ 6938539 w 8882887"/>
              <a:gd name="connsiteY700" fmla="*/ 1456698 h 1682495"/>
              <a:gd name="connsiteX701" fmla="*/ 6938539 w 8882887"/>
              <a:gd name="connsiteY701" fmla="*/ 1481106 h 1682495"/>
              <a:gd name="connsiteX702" fmla="*/ 6931853 w 8882887"/>
              <a:gd name="connsiteY702" fmla="*/ 1482414 h 1682495"/>
              <a:gd name="connsiteX703" fmla="*/ 6931853 w 8882887"/>
              <a:gd name="connsiteY703" fmla="*/ 1491567 h 1682495"/>
              <a:gd name="connsiteX704" fmla="*/ 6938539 w 8882887"/>
              <a:gd name="connsiteY704" fmla="*/ 1494183 h 1682495"/>
              <a:gd name="connsiteX705" fmla="*/ 6938539 w 8882887"/>
              <a:gd name="connsiteY705" fmla="*/ 1512489 h 1682495"/>
              <a:gd name="connsiteX706" fmla="*/ 6931853 w 8882887"/>
              <a:gd name="connsiteY706" fmla="*/ 1519463 h 1682495"/>
              <a:gd name="connsiteX707" fmla="*/ 6931853 w 8882887"/>
              <a:gd name="connsiteY707" fmla="*/ 1603151 h 1682495"/>
              <a:gd name="connsiteX708" fmla="*/ 6934777 w 8882887"/>
              <a:gd name="connsiteY708" fmla="*/ 1603151 h 1682495"/>
              <a:gd name="connsiteX709" fmla="*/ 6955257 w 8882887"/>
              <a:gd name="connsiteY709" fmla="*/ 1603151 h 1682495"/>
              <a:gd name="connsiteX710" fmla="*/ 6957763 w 8882887"/>
              <a:gd name="connsiteY710" fmla="*/ 1610124 h 1682495"/>
              <a:gd name="connsiteX711" fmla="*/ 6975319 w 8882887"/>
              <a:gd name="connsiteY711" fmla="*/ 1610124 h 1682495"/>
              <a:gd name="connsiteX712" fmla="*/ 6975319 w 8882887"/>
              <a:gd name="connsiteY712" fmla="*/ 1613175 h 1682495"/>
              <a:gd name="connsiteX713" fmla="*/ 6975319 w 8882887"/>
              <a:gd name="connsiteY713" fmla="*/ 1634534 h 1682495"/>
              <a:gd name="connsiteX714" fmla="*/ 6977827 w 8882887"/>
              <a:gd name="connsiteY714" fmla="*/ 1634534 h 1682495"/>
              <a:gd name="connsiteX715" fmla="*/ 6995379 w 8882887"/>
              <a:gd name="connsiteY715" fmla="*/ 1634534 h 1682495"/>
              <a:gd name="connsiteX716" fmla="*/ 6995379 w 8882887"/>
              <a:gd name="connsiteY716" fmla="*/ 1631483 h 1682495"/>
              <a:gd name="connsiteX717" fmla="*/ 6995379 w 8882887"/>
              <a:gd name="connsiteY717" fmla="*/ 1610124 h 1682495"/>
              <a:gd name="connsiteX718" fmla="*/ 6998303 w 8882887"/>
              <a:gd name="connsiteY718" fmla="*/ 1608381 h 1682495"/>
              <a:gd name="connsiteX719" fmla="*/ 7018783 w 8882887"/>
              <a:gd name="connsiteY719" fmla="*/ 1596177 h 1682495"/>
              <a:gd name="connsiteX720" fmla="*/ 7018783 w 8882887"/>
              <a:gd name="connsiteY720" fmla="*/ 1564794 h 1682495"/>
              <a:gd name="connsiteX721" fmla="*/ 7012097 w 8882887"/>
              <a:gd name="connsiteY721" fmla="*/ 1529924 h 1682495"/>
              <a:gd name="connsiteX722" fmla="*/ 7013767 w 8882887"/>
              <a:gd name="connsiteY722" fmla="*/ 1529924 h 1682495"/>
              <a:gd name="connsiteX723" fmla="*/ 7025471 w 8882887"/>
              <a:gd name="connsiteY723" fmla="*/ 1529924 h 1682495"/>
              <a:gd name="connsiteX724" fmla="*/ 7055563 w 8882887"/>
              <a:gd name="connsiteY724" fmla="*/ 1526438 h 1682495"/>
              <a:gd name="connsiteX725" fmla="*/ 7055563 w 8882887"/>
              <a:gd name="connsiteY725" fmla="*/ 1524693 h 1682495"/>
              <a:gd name="connsiteX726" fmla="*/ 7055563 w 8882887"/>
              <a:gd name="connsiteY726" fmla="*/ 1512489 h 1682495"/>
              <a:gd name="connsiteX727" fmla="*/ 7058071 w 8882887"/>
              <a:gd name="connsiteY727" fmla="*/ 1512489 h 1682495"/>
              <a:gd name="connsiteX728" fmla="*/ 7075623 w 8882887"/>
              <a:gd name="connsiteY728" fmla="*/ 1512489 h 1682495"/>
              <a:gd name="connsiteX729" fmla="*/ 7075623 w 8882887"/>
              <a:gd name="connsiteY729" fmla="*/ 1338141 h 1682495"/>
              <a:gd name="connsiteX730" fmla="*/ 7077295 w 8882887"/>
              <a:gd name="connsiteY730" fmla="*/ 1338141 h 1682495"/>
              <a:gd name="connsiteX731" fmla="*/ 7088997 w 8882887"/>
              <a:gd name="connsiteY731" fmla="*/ 1338141 h 1682495"/>
              <a:gd name="connsiteX732" fmla="*/ 7088997 w 8882887"/>
              <a:gd name="connsiteY732" fmla="*/ 1334654 h 1682495"/>
              <a:gd name="connsiteX733" fmla="*/ 7088997 w 8882887"/>
              <a:gd name="connsiteY733" fmla="*/ 1310244 h 1682495"/>
              <a:gd name="connsiteX734" fmla="*/ 7092341 w 8882887"/>
              <a:gd name="connsiteY734" fmla="*/ 1240505 h 1682495"/>
              <a:gd name="connsiteX735" fmla="*/ 7094013 w 8882887"/>
              <a:gd name="connsiteY735" fmla="*/ 1240505 h 1682495"/>
              <a:gd name="connsiteX736" fmla="*/ 7105715 w 8882887"/>
              <a:gd name="connsiteY736" fmla="*/ 1240505 h 1682495"/>
              <a:gd name="connsiteX737" fmla="*/ 7105715 w 8882887"/>
              <a:gd name="connsiteY737" fmla="*/ 1242249 h 1682495"/>
              <a:gd name="connsiteX738" fmla="*/ 7105715 w 8882887"/>
              <a:gd name="connsiteY738" fmla="*/ 1254453 h 1682495"/>
              <a:gd name="connsiteX739" fmla="*/ 7112401 w 8882887"/>
              <a:gd name="connsiteY739" fmla="*/ 1250966 h 1682495"/>
              <a:gd name="connsiteX740" fmla="*/ 7112401 w 8882887"/>
              <a:gd name="connsiteY740" fmla="*/ 1226558 h 1682495"/>
              <a:gd name="connsiteX741" fmla="*/ 7114491 w 8882887"/>
              <a:gd name="connsiteY741" fmla="*/ 1225686 h 1682495"/>
              <a:gd name="connsiteX742" fmla="*/ 7129119 w 8882887"/>
              <a:gd name="connsiteY742" fmla="*/ 1219584 h 1682495"/>
              <a:gd name="connsiteX743" fmla="*/ 7130791 w 8882887"/>
              <a:gd name="connsiteY743" fmla="*/ 1220456 h 1682495"/>
              <a:gd name="connsiteX744" fmla="*/ 7142493 w 8882887"/>
              <a:gd name="connsiteY744" fmla="*/ 1226558 h 1682495"/>
              <a:gd name="connsiteX745" fmla="*/ 7145001 w 8882887"/>
              <a:gd name="connsiteY745" fmla="*/ 1226558 h 1682495"/>
              <a:gd name="connsiteX746" fmla="*/ 7162555 w 8882887"/>
              <a:gd name="connsiteY746" fmla="*/ 1226558 h 1682495"/>
              <a:gd name="connsiteX747" fmla="*/ 7162555 w 8882887"/>
              <a:gd name="connsiteY747" fmla="*/ 1181226 h 1682495"/>
              <a:gd name="connsiteX748" fmla="*/ 7164227 w 8882887"/>
              <a:gd name="connsiteY748" fmla="*/ 1181226 h 1682495"/>
              <a:gd name="connsiteX749" fmla="*/ 7175927 w 8882887"/>
              <a:gd name="connsiteY749" fmla="*/ 1181226 h 1682495"/>
              <a:gd name="connsiteX750" fmla="*/ 7178017 w 8882887"/>
              <a:gd name="connsiteY750" fmla="*/ 1188201 h 1682495"/>
              <a:gd name="connsiteX751" fmla="*/ 7192647 w 8882887"/>
              <a:gd name="connsiteY751" fmla="*/ 1188201 h 1682495"/>
              <a:gd name="connsiteX752" fmla="*/ 7194319 w 8882887"/>
              <a:gd name="connsiteY752" fmla="*/ 1181226 h 1682495"/>
              <a:gd name="connsiteX753" fmla="*/ 7206021 w 8882887"/>
              <a:gd name="connsiteY753" fmla="*/ 1181226 h 1682495"/>
              <a:gd name="connsiteX754" fmla="*/ 7206021 w 8882887"/>
              <a:gd name="connsiteY754" fmla="*/ 1233531 h 1682495"/>
              <a:gd name="connsiteX755" fmla="*/ 7208111 w 8882887"/>
              <a:gd name="connsiteY755" fmla="*/ 1235274 h 1682495"/>
              <a:gd name="connsiteX756" fmla="*/ 7222739 w 8882887"/>
              <a:gd name="connsiteY756" fmla="*/ 1247480 h 1682495"/>
              <a:gd name="connsiteX757" fmla="*/ 7256173 w 8882887"/>
              <a:gd name="connsiteY757" fmla="*/ 1257941 h 1682495"/>
              <a:gd name="connsiteX758" fmla="*/ 7256173 w 8882887"/>
              <a:gd name="connsiteY758" fmla="*/ 1255761 h 1682495"/>
              <a:gd name="connsiteX759" fmla="*/ 7256173 w 8882887"/>
              <a:gd name="connsiteY759" fmla="*/ 1240505 h 1682495"/>
              <a:gd name="connsiteX760" fmla="*/ 7299639 w 8882887"/>
              <a:gd name="connsiteY760" fmla="*/ 1226558 h 1682495"/>
              <a:gd name="connsiteX761" fmla="*/ 7299639 w 8882887"/>
              <a:gd name="connsiteY761" fmla="*/ 1224815 h 1682495"/>
              <a:gd name="connsiteX762" fmla="*/ 7299639 w 8882887"/>
              <a:gd name="connsiteY762" fmla="*/ 1212609 h 1682495"/>
              <a:gd name="connsiteX763" fmla="*/ 7300893 w 8882887"/>
              <a:gd name="connsiteY763" fmla="*/ 1212609 h 1682495"/>
              <a:gd name="connsiteX764" fmla="*/ 7309669 w 8882887"/>
              <a:gd name="connsiteY764" fmla="*/ 1212609 h 1682495"/>
              <a:gd name="connsiteX765" fmla="*/ 7309669 w 8882887"/>
              <a:gd name="connsiteY765" fmla="*/ 1211303 h 1682495"/>
              <a:gd name="connsiteX766" fmla="*/ 7309669 w 8882887"/>
              <a:gd name="connsiteY766" fmla="*/ 1202148 h 1682495"/>
              <a:gd name="connsiteX767" fmla="*/ 7313013 w 8882887"/>
              <a:gd name="connsiteY767" fmla="*/ 1202148 h 1682495"/>
              <a:gd name="connsiteX768" fmla="*/ 7336417 w 8882887"/>
              <a:gd name="connsiteY768" fmla="*/ 1202148 h 1682495"/>
              <a:gd name="connsiteX769" fmla="*/ 7336417 w 8882887"/>
              <a:gd name="connsiteY769" fmla="*/ 1203456 h 1682495"/>
              <a:gd name="connsiteX770" fmla="*/ 7336417 w 8882887"/>
              <a:gd name="connsiteY770" fmla="*/ 1212609 h 1682495"/>
              <a:gd name="connsiteX771" fmla="*/ 7338925 w 8882887"/>
              <a:gd name="connsiteY771" fmla="*/ 1212609 h 1682495"/>
              <a:gd name="connsiteX772" fmla="*/ 7356479 w 8882887"/>
              <a:gd name="connsiteY772" fmla="*/ 1212609 h 1682495"/>
              <a:gd name="connsiteX773" fmla="*/ 7356479 w 8882887"/>
              <a:gd name="connsiteY773" fmla="*/ 1215225 h 1682495"/>
              <a:gd name="connsiteX774" fmla="*/ 7356479 w 8882887"/>
              <a:gd name="connsiteY774" fmla="*/ 1233531 h 1682495"/>
              <a:gd name="connsiteX775" fmla="*/ 7393257 w 8882887"/>
              <a:gd name="connsiteY775" fmla="*/ 1233531 h 1682495"/>
              <a:gd name="connsiteX776" fmla="*/ 7393257 w 8882887"/>
              <a:gd name="connsiteY776" fmla="*/ 1231788 h 1682495"/>
              <a:gd name="connsiteX777" fmla="*/ 7393257 w 8882887"/>
              <a:gd name="connsiteY777" fmla="*/ 1219584 h 1682495"/>
              <a:gd name="connsiteX778" fmla="*/ 7395347 w 8882887"/>
              <a:gd name="connsiteY778" fmla="*/ 1219584 h 1682495"/>
              <a:gd name="connsiteX779" fmla="*/ 7409975 w 8882887"/>
              <a:gd name="connsiteY779" fmla="*/ 1219584 h 1682495"/>
              <a:gd name="connsiteX780" fmla="*/ 7409975 w 8882887"/>
              <a:gd name="connsiteY780" fmla="*/ 1217840 h 1682495"/>
              <a:gd name="connsiteX781" fmla="*/ 7409975 w 8882887"/>
              <a:gd name="connsiteY781" fmla="*/ 1205636 h 1682495"/>
              <a:gd name="connsiteX782" fmla="*/ 7412483 w 8882887"/>
              <a:gd name="connsiteY782" fmla="*/ 1205636 h 1682495"/>
              <a:gd name="connsiteX783" fmla="*/ 7430035 w 8882887"/>
              <a:gd name="connsiteY783" fmla="*/ 1205636 h 1682495"/>
              <a:gd name="connsiteX784" fmla="*/ 7430035 w 8882887"/>
              <a:gd name="connsiteY784" fmla="*/ 1207379 h 1682495"/>
              <a:gd name="connsiteX785" fmla="*/ 7430035 w 8882887"/>
              <a:gd name="connsiteY785" fmla="*/ 1219584 h 1682495"/>
              <a:gd name="connsiteX786" fmla="*/ 7436723 w 8882887"/>
              <a:gd name="connsiteY786" fmla="*/ 1135896 h 1682495"/>
              <a:gd name="connsiteX787" fmla="*/ 7587181 w 8882887"/>
              <a:gd name="connsiteY787" fmla="*/ 1135896 h 1682495"/>
              <a:gd name="connsiteX788" fmla="*/ 7587181 w 8882887"/>
              <a:gd name="connsiteY788" fmla="*/ 1247480 h 1682495"/>
              <a:gd name="connsiteX789" fmla="*/ 7590525 w 8882887"/>
              <a:gd name="connsiteY789" fmla="*/ 1247480 h 1682495"/>
              <a:gd name="connsiteX790" fmla="*/ 7613929 w 8882887"/>
              <a:gd name="connsiteY790" fmla="*/ 1247480 h 1682495"/>
              <a:gd name="connsiteX791" fmla="*/ 7613929 w 8882887"/>
              <a:gd name="connsiteY791" fmla="*/ 1121948 h 1682495"/>
              <a:gd name="connsiteX792" fmla="*/ 7647365 w 8882887"/>
              <a:gd name="connsiteY792" fmla="*/ 1104513 h 1682495"/>
              <a:gd name="connsiteX793" fmla="*/ 7690831 w 8882887"/>
              <a:gd name="connsiteY793" fmla="*/ 1104513 h 1682495"/>
              <a:gd name="connsiteX794" fmla="*/ 7693757 w 8882887"/>
              <a:gd name="connsiteY794" fmla="*/ 1101899 h 1682495"/>
              <a:gd name="connsiteX795" fmla="*/ 7714235 w 8882887"/>
              <a:gd name="connsiteY795" fmla="*/ 1083591 h 1682495"/>
              <a:gd name="connsiteX796" fmla="*/ 7771075 w 8882887"/>
              <a:gd name="connsiteY796" fmla="*/ 1083591 h 1682495"/>
              <a:gd name="connsiteX797" fmla="*/ 7771075 w 8882887"/>
              <a:gd name="connsiteY797" fmla="*/ 1086207 h 1682495"/>
              <a:gd name="connsiteX798" fmla="*/ 7771075 w 8882887"/>
              <a:gd name="connsiteY798" fmla="*/ 1104513 h 1682495"/>
              <a:gd name="connsiteX799" fmla="*/ 7827915 w 8882887"/>
              <a:gd name="connsiteY799" fmla="*/ 1104513 h 1682495"/>
              <a:gd name="connsiteX800" fmla="*/ 7827915 w 8882887"/>
              <a:gd name="connsiteY800" fmla="*/ 1240505 h 1682495"/>
              <a:gd name="connsiteX801" fmla="*/ 7830005 w 8882887"/>
              <a:gd name="connsiteY801" fmla="*/ 1240505 h 1682495"/>
              <a:gd name="connsiteX802" fmla="*/ 7844633 w 8882887"/>
              <a:gd name="connsiteY802" fmla="*/ 1240505 h 1682495"/>
              <a:gd name="connsiteX803" fmla="*/ 7844633 w 8882887"/>
              <a:gd name="connsiteY803" fmla="*/ 1439262 h 1682495"/>
              <a:gd name="connsiteX804" fmla="*/ 7847975 w 8882887"/>
              <a:gd name="connsiteY804" fmla="*/ 1439262 h 1682495"/>
              <a:gd name="connsiteX805" fmla="*/ 7871381 w 8882887"/>
              <a:gd name="connsiteY805" fmla="*/ 1439262 h 1682495"/>
              <a:gd name="connsiteX806" fmla="*/ 7871381 w 8882887"/>
              <a:gd name="connsiteY806" fmla="*/ 1310244 h 1682495"/>
              <a:gd name="connsiteX807" fmla="*/ 7872635 w 8882887"/>
              <a:gd name="connsiteY807" fmla="*/ 1309373 h 1682495"/>
              <a:gd name="connsiteX808" fmla="*/ 7881411 w 8882887"/>
              <a:gd name="connsiteY808" fmla="*/ 1303271 h 1682495"/>
              <a:gd name="connsiteX809" fmla="*/ 7888099 w 8882887"/>
              <a:gd name="connsiteY809" fmla="*/ 1305014 h 1682495"/>
              <a:gd name="connsiteX810" fmla="*/ 7888099 w 8882887"/>
              <a:gd name="connsiteY810" fmla="*/ 1317219 h 1682495"/>
              <a:gd name="connsiteX811" fmla="*/ 7891441 w 8882887"/>
              <a:gd name="connsiteY811" fmla="*/ 1315475 h 1682495"/>
              <a:gd name="connsiteX812" fmla="*/ 7914847 w 8882887"/>
              <a:gd name="connsiteY812" fmla="*/ 1303271 h 1682495"/>
              <a:gd name="connsiteX813" fmla="*/ 7917773 w 8882887"/>
              <a:gd name="connsiteY813" fmla="*/ 1303271 h 1682495"/>
              <a:gd name="connsiteX814" fmla="*/ 7938251 w 8882887"/>
              <a:gd name="connsiteY814" fmla="*/ 1303271 h 1682495"/>
              <a:gd name="connsiteX815" fmla="*/ 7938251 w 8882887"/>
              <a:gd name="connsiteY815" fmla="*/ 1540385 h 1682495"/>
              <a:gd name="connsiteX816" fmla="*/ 7985061 w 8882887"/>
              <a:gd name="connsiteY816" fmla="*/ 1547360 h 1682495"/>
              <a:gd name="connsiteX817" fmla="*/ 7985061 w 8882887"/>
              <a:gd name="connsiteY817" fmla="*/ 1536899 h 1682495"/>
              <a:gd name="connsiteX818" fmla="*/ 8035213 w 8882887"/>
              <a:gd name="connsiteY818" fmla="*/ 1536899 h 1682495"/>
              <a:gd name="connsiteX819" fmla="*/ 8035213 w 8882887"/>
              <a:gd name="connsiteY819" fmla="*/ 1491567 h 1682495"/>
              <a:gd name="connsiteX820" fmla="*/ 8048587 w 8882887"/>
              <a:gd name="connsiteY820" fmla="*/ 1491567 h 1682495"/>
              <a:gd name="connsiteX821" fmla="*/ 8048587 w 8882887"/>
              <a:gd name="connsiteY821" fmla="*/ 1432289 h 1682495"/>
              <a:gd name="connsiteX822" fmla="*/ 8058619 w 8882887"/>
              <a:gd name="connsiteY822" fmla="*/ 1432289 h 1682495"/>
              <a:gd name="connsiteX823" fmla="*/ 8058619 w 8882887"/>
              <a:gd name="connsiteY823" fmla="*/ 1373010 h 1682495"/>
              <a:gd name="connsiteX824" fmla="*/ 8082023 w 8882887"/>
              <a:gd name="connsiteY824" fmla="*/ 1373010 h 1682495"/>
              <a:gd name="connsiteX825" fmla="*/ 8155579 w 8882887"/>
              <a:gd name="connsiteY825" fmla="*/ 1341627 h 1682495"/>
              <a:gd name="connsiteX826" fmla="*/ 8158923 w 8882887"/>
              <a:gd name="connsiteY826" fmla="*/ 1310244 h 1682495"/>
              <a:gd name="connsiteX827" fmla="*/ 8165611 w 8882887"/>
              <a:gd name="connsiteY827" fmla="*/ 1341627 h 1682495"/>
              <a:gd name="connsiteX828" fmla="*/ 8242511 w 8882887"/>
              <a:gd name="connsiteY828" fmla="*/ 1383471 h 1682495"/>
              <a:gd name="connsiteX829" fmla="*/ 8242511 w 8882887"/>
              <a:gd name="connsiteY829" fmla="*/ 1376498 h 1682495"/>
              <a:gd name="connsiteX830" fmla="*/ 8262573 w 8882887"/>
              <a:gd name="connsiteY830" fmla="*/ 1376498 h 1682495"/>
              <a:gd name="connsiteX831" fmla="*/ 8262573 w 8882887"/>
              <a:gd name="connsiteY831" fmla="*/ 1432289 h 1682495"/>
              <a:gd name="connsiteX832" fmla="*/ 8272603 w 8882887"/>
              <a:gd name="connsiteY832" fmla="*/ 1432289 h 1682495"/>
              <a:gd name="connsiteX833" fmla="*/ 8272603 w 8882887"/>
              <a:gd name="connsiteY833" fmla="*/ 1498541 h 1682495"/>
              <a:gd name="connsiteX834" fmla="*/ 8282635 w 8882887"/>
              <a:gd name="connsiteY834" fmla="*/ 1498541 h 1682495"/>
              <a:gd name="connsiteX835" fmla="*/ 8282635 w 8882887"/>
              <a:gd name="connsiteY835" fmla="*/ 1529924 h 1682495"/>
              <a:gd name="connsiteX836" fmla="*/ 8302695 w 8882887"/>
              <a:gd name="connsiteY836" fmla="*/ 1529924 h 1682495"/>
              <a:gd name="connsiteX837" fmla="*/ 8302695 w 8882887"/>
              <a:gd name="connsiteY837" fmla="*/ 1578741 h 1682495"/>
              <a:gd name="connsiteX838" fmla="*/ 8429747 w 8882887"/>
              <a:gd name="connsiteY838" fmla="*/ 1568280 h 1682495"/>
              <a:gd name="connsiteX839" fmla="*/ 8429747 w 8882887"/>
              <a:gd name="connsiteY839" fmla="*/ 1519463 h 1682495"/>
              <a:gd name="connsiteX840" fmla="*/ 8496619 w 8882887"/>
              <a:gd name="connsiteY840" fmla="*/ 1519463 h 1682495"/>
              <a:gd name="connsiteX841" fmla="*/ 8496619 w 8882887"/>
              <a:gd name="connsiteY841" fmla="*/ 1491567 h 1682495"/>
              <a:gd name="connsiteX842" fmla="*/ 8637047 w 8882887"/>
              <a:gd name="connsiteY842" fmla="*/ 1491567 h 1682495"/>
              <a:gd name="connsiteX843" fmla="*/ 8637047 w 8882887"/>
              <a:gd name="connsiteY843" fmla="*/ 1509002 h 1682495"/>
              <a:gd name="connsiteX844" fmla="*/ 8727321 w 8882887"/>
              <a:gd name="connsiteY844" fmla="*/ 1509002 h 1682495"/>
              <a:gd name="connsiteX845" fmla="*/ 8727321 w 8882887"/>
              <a:gd name="connsiteY845" fmla="*/ 1519463 h 1682495"/>
              <a:gd name="connsiteX846" fmla="*/ 8754069 w 8882887"/>
              <a:gd name="connsiteY846" fmla="*/ 1519463 h 1682495"/>
              <a:gd name="connsiteX847" fmla="*/ 8754069 w 8882887"/>
              <a:gd name="connsiteY847" fmla="*/ 1529924 h 1682495"/>
              <a:gd name="connsiteX848" fmla="*/ 8777473 w 8882887"/>
              <a:gd name="connsiteY848" fmla="*/ 1529924 h 1682495"/>
              <a:gd name="connsiteX849" fmla="*/ 8777473 w 8882887"/>
              <a:gd name="connsiteY849" fmla="*/ 1499913 h 1682495"/>
              <a:gd name="connsiteX850" fmla="*/ 8882887 w 8882887"/>
              <a:gd name="connsiteY850" fmla="*/ 1682495 h 1682495"/>
              <a:gd name="connsiteX851" fmla="*/ 0 w 8882887"/>
              <a:gd name="connsiteY851" fmla="*/ 1682495 h 1682495"/>
              <a:gd name="connsiteX852" fmla="*/ 63077 w 8882887"/>
              <a:gd name="connsiteY852" fmla="*/ 1573241 h 1682495"/>
              <a:gd name="connsiteX853" fmla="*/ 123345 w 8882887"/>
              <a:gd name="connsiteY853" fmla="*/ 1568279 h 1682495"/>
              <a:gd name="connsiteX854" fmla="*/ 123345 w 8882887"/>
              <a:gd name="connsiteY854" fmla="*/ 1519461 h 1682495"/>
              <a:gd name="connsiteX855" fmla="*/ 190215 w 8882887"/>
              <a:gd name="connsiteY855" fmla="*/ 1519461 h 1682495"/>
              <a:gd name="connsiteX856" fmla="*/ 190215 w 8882887"/>
              <a:gd name="connsiteY856" fmla="*/ 1491566 h 1682495"/>
              <a:gd name="connsiteX857" fmla="*/ 330643 w 8882887"/>
              <a:gd name="connsiteY857" fmla="*/ 1491566 h 1682495"/>
              <a:gd name="connsiteX858" fmla="*/ 330643 w 8882887"/>
              <a:gd name="connsiteY858" fmla="*/ 1509000 h 1682495"/>
              <a:gd name="connsiteX859" fmla="*/ 420917 w 8882887"/>
              <a:gd name="connsiteY859" fmla="*/ 1509000 h 1682495"/>
              <a:gd name="connsiteX860" fmla="*/ 420917 w 8882887"/>
              <a:gd name="connsiteY860" fmla="*/ 1519461 h 1682495"/>
              <a:gd name="connsiteX861" fmla="*/ 447665 w 8882887"/>
              <a:gd name="connsiteY861" fmla="*/ 1519461 h 1682495"/>
              <a:gd name="connsiteX862" fmla="*/ 447665 w 8882887"/>
              <a:gd name="connsiteY862" fmla="*/ 1529922 h 1682495"/>
              <a:gd name="connsiteX863" fmla="*/ 471070 w 8882887"/>
              <a:gd name="connsiteY863" fmla="*/ 1529922 h 1682495"/>
              <a:gd name="connsiteX864" fmla="*/ 471070 w 8882887"/>
              <a:gd name="connsiteY864" fmla="*/ 1373009 h 1682495"/>
              <a:gd name="connsiteX865" fmla="*/ 541285 w 8882887"/>
              <a:gd name="connsiteY865" fmla="*/ 1352087 h 1682495"/>
              <a:gd name="connsiteX866" fmla="*/ 671681 w 8882887"/>
              <a:gd name="connsiteY866" fmla="*/ 1352087 h 1682495"/>
              <a:gd name="connsiteX867" fmla="*/ 671681 w 8882887"/>
              <a:gd name="connsiteY867" fmla="*/ 1101026 h 1682495"/>
              <a:gd name="connsiteX868" fmla="*/ 708460 w 8882887"/>
              <a:gd name="connsiteY868" fmla="*/ 1083590 h 1682495"/>
              <a:gd name="connsiteX869" fmla="*/ 868949 w 8882887"/>
              <a:gd name="connsiteY869" fmla="*/ 1055694 h 1682495"/>
              <a:gd name="connsiteX870" fmla="*/ 925789 w 8882887"/>
              <a:gd name="connsiteY870" fmla="*/ 1073129 h 1682495"/>
              <a:gd name="connsiteX871" fmla="*/ 935819 w 8882887"/>
              <a:gd name="connsiteY871" fmla="*/ 1083590 h 1682495"/>
              <a:gd name="connsiteX872" fmla="*/ 935819 w 8882887"/>
              <a:gd name="connsiteY872" fmla="*/ 1550844 h 1682495"/>
              <a:gd name="connsiteX873" fmla="*/ 959224 w 8882887"/>
              <a:gd name="connsiteY873" fmla="*/ 1550844 h 1682495"/>
              <a:gd name="connsiteX874" fmla="*/ 959224 w 8882887"/>
              <a:gd name="connsiteY874" fmla="*/ 1362548 h 1682495"/>
              <a:gd name="connsiteX875" fmla="*/ 979285 w 8882887"/>
              <a:gd name="connsiteY875" fmla="*/ 1362548 h 1682495"/>
              <a:gd name="connsiteX876" fmla="*/ 979285 w 8882887"/>
              <a:gd name="connsiteY876" fmla="*/ 1345113 h 1682495"/>
              <a:gd name="connsiteX877" fmla="*/ 999346 w 8882887"/>
              <a:gd name="connsiteY877" fmla="*/ 1334652 h 1682495"/>
              <a:gd name="connsiteX878" fmla="*/ 1016063 w 8882887"/>
              <a:gd name="connsiteY878" fmla="*/ 1334652 h 1682495"/>
              <a:gd name="connsiteX879" fmla="*/ 1016063 w 8882887"/>
              <a:gd name="connsiteY879" fmla="*/ 1317218 h 1682495"/>
              <a:gd name="connsiteX880" fmla="*/ 1029437 w 8882887"/>
              <a:gd name="connsiteY880" fmla="*/ 1306757 h 1682495"/>
              <a:gd name="connsiteX881" fmla="*/ 1062874 w 8882887"/>
              <a:gd name="connsiteY881" fmla="*/ 1306757 h 1682495"/>
              <a:gd name="connsiteX882" fmla="*/ 1062874 w 8882887"/>
              <a:gd name="connsiteY882" fmla="*/ 1362548 h 1682495"/>
              <a:gd name="connsiteX883" fmla="*/ 1133087 w 8882887"/>
              <a:gd name="connsiteY883" fmla="*/ 1362548 h 1682495"/>
              <a:gd name="connsiteX884" fmla="*/ 1133087 w 8882887"/>
              <a:gd name="connsiteY884" fmla="*/ 1557819 h 1682495"/>
              <a:gd name="connsiteX885" fmla="*/ 1159835 w 8882887"/>
              <a:gd name="connsiteY885" fmla="*/ 1557819 h 1682495"/>
              <a:gd name="connsiteX886" fmla="*/ 1186583 w 8882887"/>
              <a:gd name="connsiteY886" fmla="*/ 1547358 h 1682495"/>
              <a:gd name="connsiteX887" fmla="*/ 1186583 w 8882887"/>
              <a:gd name="connsiteY887" fmla="*/ 1533410 h 1682495"/>
              <a:gd name="connsiteX888" fmla="*/ 1176553 w 8882887"/>
              <a:gd name="connsiteY888" fmla="*/ 1529922 h 1682495"/>
              <a:gd name="connsiteX889" fmla="*/ 1176553 w 8882887"/>
              <a:gd name="connsiteY889" fmla="*/ 1519461 h 1682495"/>
              <a:gd name="connsiteX890" fmla="*/ 1186583 w 8882887"/>
              <a:gd name="connsiteY890" fmla="*/ 1512488 h 1682495"/>
              <a:gd name="connsiteX891" fmla="*/ 1186583 w 8882887"/>
              <a:gd name="connsiteY891" fmla="*/ 1435775 h 1682495"/>
              <a:gd name="connsiteX892" fmla="*/ 1176553 w 8882887"/>
              <a:gd name="connsiteY892" fmla="*/ 1432287 h 1682495"/>
              <a:gd name="connsiteX893" fmla="*/ 1176553 w 8882887"/>
              <a:gd name="connsiteY893" fmla="*/ 1421826 h 1682495"/>
              <a:gd name="connsiteX894" fmla="*/ 1186583 w 8882887"/>
              <a:gd name="connsiteY894" fmla="*/ 1414853 h 1682495"/>
              <a:gd name="connsiteX895" fmla="*/ 1193271 w 8882887"/>
              <a:gd name="connsiteY895" fmla="*/ 1407879 h 1682495"/>
              <a:gd name="connsiteX896" fmla="*/ 1193271 w 8882887"/>
              <a:gd name="connsiteY896" fmla="*/ 1393931 h 1682495"/>
              <a:gd name="connsiteX897" fmla="*/ 1186583 w 8882887"/>
              <a:gd name="connsiteY897" fmla="*/ 1393931 h 1682495"/>
              <a:gd name="connsiteX898" fmla="*/ 1186583 w 8882887"/>
              <a:gd name="connsiteY898" fmla="*/ 1383470 h 1682495"/>
              <a:gd name="connsiteX899" fmla="*/ 1196614 w 8882887"/>
              <a:gd name="connsiteY899" fmla="*/ 1376496 h 1682495"/>
              <a:gd name="connsiteX900" fmla="*/ 1250110 w 8882887"/>
              <a:gd name="connsiteY900" fmla="*/ 1278861 h 1682495"/>
              <a:gd name="connsiteX901" fmla="*/ 1243423 w 8882887"/>
              <a:gd name="connsiteY901" fmla="*/ 1275374 h 1682495"/>
              <a:gd name="connsiteX902" fmla="*/ 1243423 w 8882887"/>
              <a:gd name="connsiteY902" fmla="*/ 1264913 h 1682495"/>
              <a:gd name="connsiteX903" fmla="*/ 1253453 w 8882887"/>
              <a:gd name="connsiteY903" fmla="*/ 1261425 h 1682495"/>
              <a:gd name="connsiteX904" fmla="*/ 1253453 w 8882887"/>
              <a:gd name="connsiteY904" fmla="*/ 1247478 h 1682495"/>
              <a:gd name="connsiteX905" fmla="*/ 1260141 w 8882887"/>
              <a:gd name="connsiteY905" fmla="*/ 1247478 h 1682495"/>
              <a:gd name="connsiteX906" fmla="*/ 1260141 w 8882887"/>
              <a:gd name="connsiteY906" fmla="*/ 1216095 h 1682495"/>
              <a:gd name="connsiteX907" fmla="*/ 1253453 w 8882887"/>
              <a:gd name="connsiteY907" fmla="*/ 1216095 h 1682495"/>
              <a:gd name="connsiteX908" fmla="*/ 1253453 w 8882887"/>
              <a:gd name="connsiteY908" fmla="*/ 1209122 h 1682495"/>
              <a:gd name="connsiteX909" fmla="*/ 1260141 w 8882887"/>
              <a:gd name="connsiteY909" fmla="*/ 1205634 h 1682495"/>
              <a:gd name="connsiteX910" fmla="*/ 1276858 w 8882887"/>
              <a:gd name="connsiteY910" fmla="*/ 1181225 h 1682495"/>
              <a:gd name="connsiteX911" fmla="*/ 1280201 w 8882887"/>
              <a:gd name="connsiteY911" fmla="*/ 1167278 h 1682495"/>
              <a:gd name="connsiteX912" fmla="*/ 1280201 w 8882887"/>
              <a:gd name="connsiteY912" fmla="*/ 1128921 h 1682495"/>
              <a:gd name="connsiteX913" fmla="*/ 1280620 w 8882887"/>
              <a:gd name="connsiteY913" fmla="*/ 1127613 h 1682495"/>
              <a:gd name="connsiteX914" fmla="*/ 1283545 w 8882887"/>
              <a:gd name="connsiteY914" fmla="*/ 1118460 h 1682495"/>
              <a:gd name="connsiteX915" fmla="*/ 1283963 w 8882887"/>
              <a:gd name="connsiteY915" fmla="*/ 1119768 h 1682495"/>
              <a:gd name="connsiteX916" fmla="*/ 1286889 w 8882887"/>
              <a:gd name="connsiteY916" fmla="*/ 1128921 h 1682495"/>
              <a:gd name="connsiteX917" fmla="*/ 1290232 w 8882887"/>
              <a:gd name="connsiteY917" fmla="*/ 1167278 h 1682495"/>
              <a:gd name="connsiteX918" fmla="*/ 1290232 w 8882887"/>
              <a:gd name="connsiteY918" fmla="*/ 1177739 h 1682495"/>
              <a:gd name="connsiteX919" fmla="*/ 1306951 w 8882887"/>
              <a:gd name="connsiteY919" fmla="*/ 1205634 h 1682495"/>
              <a:gd name="connsiteX920" fmla="*/ 1313638 w 8882887"/>
              <a:gd name="connsiteY920" fmla="*/ 1209122 h 1682495"/>
              <a:gd name="connsiteX921" fmla="*/ 1313638 w 8882887"/>
              <a:gd name="connsiteY921" fmla="*/ 1216095 h 1682495"/>
              <a:gd name="connsiteX922" fmla="*/ 1310295 w 8882887"/>
              <a:gd name="connsiteY922" fmla="*/ 1247478 h 1682495"/>
              <a:gd name="connsiteX923" fmla="*/ 1316981 w 8882887"/>
              <a:gd name="connsiteY923" fmla="*/ 1261425 h 1682495"/>
              <a:gd name="connsiteX924" fmla="*/ 1323669 w 8882887"/>
              <a:gd name="connsiteY924" fmla="*/ 1264913 h 1682495"/>
              <a:gd name="connsiteX925" fmla="*/ 1323669 w 8882887"/>
              <a:gd name="connsiteY925" fmla="*/ 1275374 h 1682495"/>
              <a:gd name="connsiteX926" fmla="*/ 1316981 w 8882887"/>
              <a:gd name="connsiteY926" fmla="*/ 1278861 h 1682495"/>
              <a:gd name="connsiteX927" fmla="*/ 1356268 w 8882887"/>
              <a:gd name="connsiteY927" fmla="*/ 1319833 h 1682495"/>
              <a:gd name="connsiteX928" fmla="*/ 1369603 w 8882887"/>
              <a:gd name="connsiteY928" fmla="*/ 1373009 h 1682495"/>
              <a:gd name="connsiteX929" fmla="*/ 1417287 w 8882887"/>
              <a:gd name="connsiteY929" fmla="*/ 1373009 h 1682495"/>
              <a:gd name="connsiteX930" fmla="*/ 1417287 w 8882887"/>
              <a:gd name="connsiteY930" fmla="*/ 1329494 h 1682495"/>
              <a:gd name="connsiteX931" fmla="*/ 1409211 w 8882887"/>
              <a:gd name="connsiteY931" fmla="*/ 1329494 h 1682495"/>
              <a:gd name="connsiteX932" fmla="*/ 1409211 w 8882887"/>
              <a:gd name="connsiteY932" fmla="*/ 1086294 h 1682495"/>
              <a:gd name="connsiteX933" fmla="*/ 1439612 w 8882887"/>
              <a:gd name="connsiteY933" fmla="*/ 1086294 h 1682495"/>
              <a:gd name="connsiteX934" fmla="*/ 1440372 w 8882887"/>
              <a:gd name="connsiteY934" fmla="*/ 1084673 h 1682495"/>
              <a:gd name="connsiteX935" fmla="*/ 1445691 w 8882887"/>
              <a:gd name="connsiteY935" fmla="*/ 1073324 h 1682495"/>
              <a:gd name="connsiteX936" fmla="*/ 1448352 w 8882887"/>
              <a:gd name="connsiteY936" fmla="*/ 1073729 h 1682495"/>
              <a:gd name="connsiteX937" fmla="*/ 1466972 w 8882887"/>
              <a:gd name="connsiteY937" fmla="*/ 1076565 h 1682495"/>
              <a:gd name="connsiteX938" fmla="*/ 1467732 w 8882887"/>
              <a:gd name="connsiteY938" fmla="*/ 1078593 h 1682495"/>
              <a:gd name="connsiteX939" fmla="*/ 1473051 w 8882887"/>
              <a:gd name="connsiteY939" fmla="*/ 1092779 h 1682495"/>
              <a:gd name="connsiteX940" fmla="*/ 1512572 w 8882887"/>
              <a:gd name="connsiteY940" fmla="*/ 1096022 h 1682495"/>
              <a:gd name="connsiteX941" fmla="*/ 1512572 w 8882887"/>
              <a:gd name="connsiteY941" fmla="*/ 911190 h 1682495"/>
              <a:gd name="connsiteX942" fmla="*/ 1515612 w 8882887"/>
              <a:gd name="connsiteY942" fmla="*/ 911190 h 1682495"/>
              <a:gd name="connsiteX943" fmla="*/ 1536893 w 8882887"/>
              <a:gd name="connsiteY943" fmla="*/ 911190 h 1682495"/>
              <a:gd name="connsiteX944" fmla="*/ 1536893 w 8882887"/>
              <a:gd name="connsiteY944" fmla="*/ 706902 h 1682495"/>
              <a:gd name="connsiteX945" fmla="*/ 1539552 w 8882887"/>
              <a:gd name="connsiteY945" fmla="*/ 706902 h 1682495"/>
              <a:gd name="connsiteX946" fmla="*/ 1558173 w 8882887"/>
              <a:gd name="connsiteY946" fmla="*/ 706902 h 1682495"/>
              <a:gd name="connsiteX947" fmla="*/ 1558173 w 8882887"/>
              <a:gd name="connsiteY947" fmla="*/ 535041 h 1682495"/>
              <a:gd name="connsiteX948" fmla="*/ 1564253 w 8882887"/>
              <a:gd name="connsiteY948" fmla="*/ 492885 h 1682495"/>
              <a:gd name="connsiteX949" fmla="*/ 1567293 w 8882887"/>
              <a:gd name="connsiteY949" fmla="*/ 492885 h 1682495"/>
              <a:gd name="connsiteX950" fmla="*/ 1588574 w 8882887"/>
              <a:gd name="connsiteY950" fmla="*/ 492885 h 1682495"/>
              <a:gd name="connsiteX951" fmla="*/ 1643294 w 8882887"/>
              <a:gd name="connsiteY951" fmla="*/ 369665 h 1682495"/>
              <a:gd name="connsiteX952" fmla="*/ 1649375 w 8882887"/>
              <a:gd name="connsiteY952" fmla="*/ 0 h 168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</a:cxnLst>
            <a:rect l="l" t="t" r="r" b="b"/>
            <a:pathLst>
              <a:path w="8882887" h="1682495">
                <a:moveTo>
                  <a:pt x="1649375" y="0"/>
                </a:moveTo>
                <a:cubicBezTo>
                  <a:pt x="1649375" y="27"/>
                  <a:pt x="1649399" y="3060"/>
                  <a:pt x="1652414" y="369665"/>
                </a:cubicBezTo>
                <a:cubicBezTo>
                  <a:pt x="1652432" y="369701"/>
                  <a:pt x="1653399" y="371712"/>
                  <a:pt x="1710174" y="489644"/>
                </a:cubicBezTo>
                <a:cubicBezTo>
                  <a:pt x="1710186" y="489644"/>
                  <a:pt x="1710353" y="489644"/>
                  <a:pt x="1713215" y="489644"/>
                </a:cubicBezTo>
                <a:lnTo>
                  <a:pt x="1734495" y="489644"/>
                </a:lnTo>
                <a:cubicBezTo>
                  <a:pt x="1734495" y="489665"/>
                  <a:pt x="1734495" y="490508"/>
                  <a:pt x="1734495" y="525312"/>
                </a:cubicBezTo>
                <a:cubicBezTo>
                  <a:pt x="1734498" y="525321"/>
                  <a:pt x="1734555" y="525408"/>
                  <a:pt x="1735256" y="526529"/>
                </a:cubicBezTo>
                <a:lnTo>
                  <a:pt x="1740575" y="535041"/>
                </a:lnTo>
                <a:cubicBezTo>
                  <a:pt x="1740575" y="535071"/>
                  <a:pt x="1740575" y="537344"/>
                  <a:pt x="1740575" y="706902"/>
                </a:cubicBezTo>
                <a:cubicBezTo>
                  <a:pt x="1740588" y="706902"/>
                  <a:pt x="1740798" y="706902"/>
                  <a:pt x="1743995" y="706902"/>
                </a:cubicBezTo>
                <a:lnTo>
                  <a:pt x="1767936" y="706902"/>
                </a:lnTo>
                <a:cubicBezTo>
                  <a:pt x="1767936" y="706932"/>
                  <a:pt x="1767936" y="709385"/>
                  <a:pt x="1767936" y="917675"/>
                </a:cubicBezTo>
                <a:cubicBezTo>
                  <a:pt x="1767951" y="917673"/>
                  <a:pt x="1768119" y="917642"/>
                  <a:pt x="1770216" y="917270"/>
                </a:cubicBezTo>
                <a:lnTo>
                  <a:pt x="1786176" y="914433"/>
                </a:lnTo>
                <a:cubicBezTo>
                  <a:pt x="1786176" y="914466"/>
                  <a:pt x="1786131" y="916467"/>
                  <a:pt x="1783136" y="1047381"/>
                </a:cubicBezTo>
                <a:cubicBezTo>
                  <a:pt x="1783151" y="1047384"/>
                  <a:pt x="1783317" y="1047414"/>
                  <a:pt x="1785416" y="1047788"/>
                </a:cubicBezTo>
                <a:lnTo>
                  <a:pt x="1801376" y="1050624"/>
                </a:lnTo>
                <a:cubicBezTo>
                  <a:pt x="1801379" y="1050635"/>
                  <a:pt x="1801409" y="1050731"/>
                  <a:pt x="1801755" y="1051841"/>
                </a:cubicBezTo>
                <a:lnTo>
                  <a:pt x="1804416" y="1060353"/>
                </a:lnTo>
                <a:cubicBezTo>
                  <a:pt x="1804419" y="1060340"/>
                  <a:pt x="1804487" y="1060125"/>
                  <a:pt x="1805556" y="1056705"/>
                </a:cubicBezTo>
                <a:lnTo>
                  <a:pt x="1813536" y="1031169"/>
                </a:lnTo>
                <a:cubicBezTo>
                  <a:pt x="1813547" y="1031169"/>
                  <a:pt x="1813697" y="1031169"/>
                  <a:pt x="1816196" y="1031169"/>
                </a:cubicBezTo>
                <a:lnTo>
                  <a:pt x="1834817" y="1031169"/>
                </a:lnTo>
                <a:cubicBezTo>
                  <a:pt x="1834817" y="1031195"/>
                  <a:pt x="1834817" y="1032234"/>
                  <a:pt x="1834817" y="1079808"/>
                </a:cubicBezTo>
                <a:cubicBezTo>
                  <a:pt x="1834826" y="1079816"/>
                  <a:pt x="1834941" y="1079876"/>
                  <a:pt x="1836336" y="1080620"/>
                </a:cubicBezTo>
                <a:lnTo>
                  <a:pt x="1846977" y="1086294"/>
                </a:lnTo>
                <a:cubicBezTo>
                  <a:pt x="1846977" y="1086308"/>
                  <a:pt x="1846977" y="1086459"/>
                  <a:pt x="1846977" y="1088321"/>
                </a:cubicBezTo>
                <a:lnTo>
                  <a:pt x="1846977" y="1102508"/>
                </a:lnTo>
                <a:cubicBezTo>
                  <a:pt x="1847007" y="1102508"/>
                  <a:pt x="1848369" y="1102508"/>
                  <a:pt x="1913858" y="1102508"/>
                </a:cubicBezTo>
                <a:cubicBezTo>
                  <a:pt x="1913858" y="1102520"/>
                  <a:pt x="1913858" y="1102644"/>
                  <a:pt x="1913858" y="1104129"/>
                </a:cubicBezTo>
                <a:lnTo>
                  <a:pt x="1913858" y="1115478"/>
                </a:lnTo>
                <a:cubicBezTo>
                  <a:pt x="1913871" y="1115478"/>
                  <a:pt x="1914053" y="1115478"/>
                  <a:pt x="1916897" y="1115478"/>
                </a:cubicBezTo>
                <a:lnTo>
                  <a:pt x="1938177" y="1115478"/>
                </a:lnTo>
                <a:cubicBezTo>
                  <a:pt x="1938177" y="1115451"/>
                  <a:pt x="1938177" y="1114358"/>
                  <a:pt x="1938177" y="1070081"/>
                </a:cubicBezTo>
                <a:cubicBezTo>
                  <a:pt x="1938209" y="1070081"/>
                  <a:pt x="1939604" y="1070081"/>
                  <a:pt x="2005058" y="1070081"/>
                </a:cubicBezTo>
                <a:cubicBezTo>
                  <a:pt x="2005058" y="1070069"/>
                  <a:pt x="2005058" y="1069923"/>
                  <a:pt x="2005058" y="1068054"/>
                </a:cubicBezTo>
                <a:lnTo>
                  <a:pt x="2005058" y="1053867"/>
                </a:lnTo>
                <a:cubicBezTo>
                  <a:pt x="2005067" y="1053867"/>
                  <a:pt x="2005178" y="1053867"/>
                  <a:pt x="2006579" y="1053867"/>
                </a:cubicBezTo>
                <a:lnTo>
                  <a:pt x="2017218" y="1053867"/>
                </a:lnTo>
                <a:cubicBezTo>
                  <a:pt x="2017218" y="1053857"/>
                  <a:pt x="2017218" y="1053687"/>
                  <a:pt x="2017218" y="1051031"/>
                </a:cubicBezTo>
                <a:lnTo>
                  <a:pt x="2017218" y="1031169"/>
                </a:lnTo>
                <a:cubicBezTo>
                  <a:pt x="2017232" y="1031169"/>
                  <a:pt x="2017340" y="1031169"/>
                  <a:pt x="2018358" y="1031169"/>
                </a:cubicBezTo>
                <a:lnTo>
                  <a:pt x="2026338" y="1031169"/>
                </a:lnTo>
                <a:cubicBezTo>
                  <a:pt x="2026338" y="1031159"/>
                  <a:pt x="2026338" y="1031031"/>
                  <a:pt x="2026338" y="1029548"/>
                </a:cubicBezTo>
                <a:lnTo>
                  <a:pt x="2026338" y="1018197"/>
                </a:lnTo>
                <a:cubicBezTo>
                  <a:pt x="2026350" y="1018197"/>
                  <a:pt x="2026536" y="1018197"/>
                  <a:pt x="2029379" y="1018197"/>
                </a:cubicBezTo>
                <a:lnTo>
                  <a:pt x="2050659" y="1018197"/>
                </a:lnTo>
                <a:cubicBezTo>
                  <a:pt x="2050659" y="1018208"/>
                  <a:pt x="2050659" y="1018323"/>
                  <a:pt x="2050659" y="1019819"/>
                </a:cubicBezTo>
                <a:lnTo>
                  <a:pt x="2050659" y="1031169"/>
                </a:lnTo>
                <a:cubicBezTo>
                  <a:pt x="2050676" y="1031169"/>
                  <a:pt x="2051427" y="1031169"/>
                  <a:pt x="2084099" y="1031169"/>
                </a:cubicBezTo>
                <a:cubicBezTo>
                  <a:pt x="2084099" y="1031157"/>
                  <a:pt x="2084099" y="1030986"/>
                  <a:pt x="2084099" y="1028331"/>
                </a:cubicBezTo>
                <a:lnTo>
                  <a:pt x="2084099" y="1008470"/>
                </a:lnTo>
                <a:cubicBezTo>
                  <a:pt x="2084108" y="1008470"/>
                  <a:pt x="2084253" y="1008470"/>
                  <a:pt x="2086760" y="1008470"/>
                </a:cubicBezTo>
                <a:lnTo>
                  <a:pt x="2105379" y="1008470"/>
                </a:lnTo>
                <a:cubicBezTo>
                  <a:pt x="2105379" y="1008488"/>
                  <a:pt x="2105379" y="1009259"/>
                  <a:pt x="2105379" y="1044140"/>
                </a:cubicBezTo>
                <a:cubicBezTo>
                  <a:pt x="2105390" y="1044140"/>
                  <a:pt x="2105510" y="1044140"/>
                  <a:pt x="2106900" y="1044140"/>
                </a:cubicBezTo>
                <a:lnTo>
                  <a:pt x="2117540" y="1044140"/>
                </a:lnTo>
                <a:cubicBezTo>
                  <a:pt x="2117540" y="1044131"/>
                  <a:pt x="2117540" y="1044009"/>
                  <a:pt x="2117540" y="1042518"/>
                </a:cubicBezTo>
                <a:lnTo>
                  <a:pt x="2117540" y="1031169"/>
                </a:lnTo>
                <a:cubicBezTo>
                  <a:pt x="2117553" y="1031169"/>
                  <a:pt x="2117730" y="1031169"/>
                  <a:pt x="2120199" y="1031169"/>
                </a:cubicBezTo>
                <a:lnTo>
                  <a:pt x="2138820" y="1031169"/>
                </a:lnTo>
                <a:cubicBezTo>
                  <a:pt x="2138820" y="1031189"/>
                  <a:pt x="2138820" y="1032027"/>
                  <a:pt x="2138820" y="1070081"/>
                </a:cubicBezTo>
                <a:cubicBezTo>
                  <a:pt x="2138832" y="1070081"/>
                  <a:pt x="2139009" y="1070081"/>
                  <a:pt x="2141861" y="1070081"/>
                </a:cubicBezTo>
                <a:lnTo>
                  <a:pt x="2163140" y="1070081"/>
                </a:lnTo>
                <a:cubicBezTo>
                  <a:pt x="2163140" y="1070097"/>
                  <a:pt x="2163140" y="1070270"/>
                  <a:pt x="2163140" y="1072512"/>
                </a:cubicBezTo>
                <a:lnTo>
                  <a:pt x="2163140" y="1089537"/>
                </a:lnTo>
                <a:cubicBezTo>
                  <a:pt x="2163152" y="1089537"/>
                  <a:pt x="2163258" y="1089537"/>
                  <a:pt x="2164280" y="1089537"/>
                </a:cubicBezTo>
                <a:lnTo>
                  <a:pt x="2172261" y="1089537"/>
                </a:lnTo>
                <a:cubicBezTo>
                  <a:pt x="2172261" y="1089525"/>
                  <a:pt x="2172261" y="1089411"/>
                  <a:pt x="2172261" y="1088321"/>
                </a:cubicBezTo>
                <a:lnTo>
                  <a:pt x="2172261" y="1079808"/>
                </a:lnTo>
                <a:cubicBezTo>
                  <a:pt x="2172287" y="1079808"/>
                  <a:pt x="2173365" y="1079808"/>
                  <a:pt x="2217861" y="1079808"/>
                </a:cubicBezTo>
                <a:cubicBezTo>
                  <a:pt x="2217861" y="1079829"/>
                  <a:pt x="2217861" y="1080674"/>
                  <a:pt x="2217861" y="1115478"/>
                </a:cubicBezTo>
                <a:cubicBezTo>
                  <a:pt x="2217872" y="1115478"/>
                  <a:pt x="2217990" y="1115478"/>
                  <a:pt x="2219381" y="1115478"/>
                </a:cubicBezTo>
                <a:lnTo>
                  <a:pt x="2230022" y="1115478"/>
                </a:lnTo>
                <a:cubicBezTo>
                  <a:pt x="2230022" y="1115489"/>
                  <a:pt x="2230022" y="1115598"/>
                  <a:pt x="2230022" y="1117100"/>
                </a:cubicBezTo>
                <a:lnTo>
                  <a:pt x="2230022" y="1128449"/>
                </a:lnTo>
                <a:cubicBezTo>
                  <a:pt x="2230035" y="1128449"/>
                  <a:pt x="2230145" y="1128449"/>
                  <a:pt x="2231162" y="1128449"/>
                </a:cubicBezTo>
                <a:lnTo>
                  <a:pt x="2239142" y="1128449"/>
                </a:lnTo>
                <a:cubicBezTo>
                  <a:pt x="2239142" y="1128438"/>
                  <a:pt x="2239142" y="1128258"/>
                  <a:pt x="2239142" y="1125206"/>
                </a:cubicBezTo>
                <a:lnTo>
                  <a:pt x="2239142" y="1102508"/>
                </a:lnTo>
                <a:cubicBezTo>
                  <a:pt x="2239152" y="1102508"/>
                  <a:pt x="2239269" y="1102508"/>
                  <a:pt x="2240661" y="1102508"/>
                </a:cubicBezTo>
                <a:lnTo>
                  <a:pt x="2251302" y="1102508"/>
                </a:lnTo>
                <a:cubicBezTo>
                  <a:pt x="2251302" y="1102520"/>
                  <a:pt x="2251302" y="1102644"/>
                  <a:pt x="2251302" y="1104129"/>
                </a:cubicBezTo>
                <a:lnTo>
                  <a:pt x="2251302" y="1115478"/>
                </a:lnTo>
                <a:lnTo>
                  <a:pt x="2259282" y="1112489"/>
                </a:lnTo>
                <a:cubicBezTo>
                  <a:pt x="2260422" y="1111931"/>
                  <a:pt x="2260422" y="1111628"/>
                  <a:pt x="2260422" y="1111019"/>
                </a:cubicBezTo>
                <a:lnTo>
                  <a:pt x="2260422" y="1102508"/>
                </a:lnTo>
                <a:cubicBezTo>
                  <a:pt x="2260448" y="1102508"/>
                  <a:pt x="2261649" y="1102508"/>
                  <a:pt x="2318183" y="1102508"/>
                </a:cubicBezTo>
                <a:cubicBezTo>
                  <a:pt x="2318183" y="1102529"/>
                  <a:pt x="2318183" y="1103349"/>
                  <a:pt x="2318183" y="1138176"/>
                </a:cubicBezTo>
                <a:cubicBezTo>
                  <a:pt x="2318195" y="1138176"/>
                  <a:pt x="2318372" y="1138176"/>
                  <a:pt x="2321222" y="1138176"/>
                </a:cubicBezTo>
                <a:lnTo>
                  <a:pt x="2342502" y="1138176"/>
                </a:lnTo>
                <a:cubicBezTo>
                  <a:pt x="2342502" y="1138188"/>
                  <a:pt x="2342502" y="1138311"/>
                  <a:pt x="2342502" y="1139798"/>
                </a:cubicBezTo>
                <a:lnTo>
                  <a:pt x="2342502" y="1151147"/>
                </a:lnTo>
                <a:cubicBezTo>
                  <a:pt x="2342516" y="1151147"/>
                  <a:pt x="2342700" y="1151147"/>
                  <a:pt x="2345163" y="1151147"/>
                </a:cubicBezTo>
                <a:lnTo>
                  <a:pt x="2363783" y="1151147"/>
                </a:lnTo>
                <a:cubicBezTo>
                  <a:pt x="2363783" y="1151129"/>
                  <a:pt x="2363783" y="1150362"/>
                  <a:pt x="2363783" y="1115478"/>
                </a:cubicBezTo>
                <a:cubicBezTo>
                  <a:pt x="2363793" y="1115478"/>
                  <a:pt x="2363910" y="1115478"/>
                  <a:pt x="2365302" y="1115478"/>
                </a:cubicBezTo>
                <a:lnTo>
                  <a:pt x="2375943" y="1115478"/>
                </a:lnTo>
                <a:cubicBezTo>
                  <a:pt x="2375943" y="1115450"/>
                  <a:pt x="2375943" y="1114293"/>
                  <a:pt x="2375943" y="1066838"/>
                </a:cubicBezTo>
                <a:cubicBezTo>
                  <a:pt x="2375954" y="1066838"/>
                  <a:pt x="2376069" y="1066838"/>
                  <a:pt x="2377463" y="1066838"/>
                </a:cubicBezTo>
                <a:lnTo>
                  <a:pt x="2388104" y="1066838"/>
                </a:lnTo>
                <a:cubicBezTo>
                  <a:pt x="2388104" y="1066829"/>
                  <a:pt x="2388104" y="1066665"/>
                  <a:pt x="2388104" y="1064001"/>
                </a:cubicBezTo>
                <a:lnTo>
                  <a:pt x="2388104" y="1044140"/>
                </a:lnTo>
                <a:cubicBezTo>
                  <a:pt x="2385063" y="1044140"/>
                  <a:pt x="2385063" y="1044140"/>
                  <a:pt x="2386203" y="1041707"/>
                </a:cubicBezTo>
                <a:lnTo>
                  <a:pt x="2394183" y="1024683"/>
                </a:lnTo>
                <a:cubicBezTo>
                  <a:pt x="2394191" y="1024709"/>
                  <a:pt x="2394483" y="1025720"/>
                  <a:pt x="2406344" y="1066838"/>
                </a:cubicBezTo>
                <a:cubicBezTo>
                  <a:pt x="2406356" y="1066838"/>
                  <a:pt x="2406465" y="1066838"/>
                  <a:pt x="2407484" y="1066838"/>
                </a:cubicBezTo>
                <a:lnTo>
                  <a:pt x="2415464" y="1066838"/>
                </a:lnTo>
                <a:cubicBezTo>
                  <a:pt x="2415464" y="1066818"/>
                  <a:pt x="2415464" y="1065050"/>
                  <a:pt x="2415464" y="907947"/>
                </a:cubicBezTo>
                <a:cubicBezTo>
                  <a:pt x="2415479" y="907947"/>
                  <a:pt x="2415650" y="907947"/>
                  <a:pt x="2417744" y="907947"/>
                </a:cubicBezTo>
                <a:lnTo>
                  <a:pt x="2433704" y="907947"/>
                </a:lnTo>
                <a:cubicBezTo>
                  <a:pt x="2433704" y="907914"/>
                  <a:pt x="2433704" y="906399"/>
                  <a:pt x="2433704" y="836609"/>
                </a:cubicBezTo>
                <a:cubicBezTo>
                  <a:pt x="2433729" y="836609"/>
                  <a:pt x="2434667" y="836609"/>
                  <a:pt x="2473224" y="836609"/>
                </a:cubicBezTo>
                <a:cubicBezTo>
                  <a:pt x="2473224" y="836591"/>
                  <a:pt x="2473224" y="835826"/>
                  <a:pt x="2473224" y="804182"/>
                </a:cubicBezTo>
                <a:cubicBezTo>
                  <a:pt x="2473253" y="804182"/>
                  <a:pt x="2474436" y="804182"/>
                  <a:pt x="2524905" y="804182"/>
                </a:cubicBezTo>
                <a:cubicBezTo>
                  <a:pt x="2524905" y="804194"/>
                  <a:pt x="2524905" y="804389"/>
                  <a:pt x="2524905" y="807830"/>
                </a:cubicBezTo>
                <a:lnTo>
                  <a:pt x="2524905" y="833366"/>
                </a:lnTo>
                <a:cubicBezTo>
                  <a:pt x="2524919" y="833366"/>
                  <a:pt x="2525115" y="833366"/>
                  <a:pt x="2528325" y="833366"/>
                </a:cubicBezTo>
                <a:lnTo>
                  <a:pt x="2552265" y="833366"/>
                </a:lnTo>
                <a:cubicBezTo>
                  <a:pt x="2552265" y="833393"/>
                  <a:pt x="2552265" y="834734"/>
                  <a:pt x="2552265" y="904704"/>
                </a:cubicBezTo>
                <a:cubicBezTo>
                  <a:pt x="2552274" y="904704"/>
                  <a:pt x="2552388" y="904704"/>
                  <a:pt x="2553785" y="904704"/>
                </a:cubicBezTo>
                <a:lnTo>
                  <a:pt x="2564426" y="904704"/>
                </a:lnTo>
                <a:lnTo>
                  <a:pt x="2585706" y="911190"/>
                </a:lnTo>
                <a:cubicBezTo>
                  <a:pt x="2585706" y="911205"/>
                  <a:pt x="2585706" y="912180"/>
                  <a:pt x="2585706" y="969558"/>
                </a:cubicBezTo>
                <a:cubicBezTo>
                  <a:pt x="2585715" y="969558"/>
                  <a:pt x="2585828" y="969558"/>
                  <a:pt x="2587226" y="969558"/>
                </a:cubicBezTo>
                <a:lnTo>
                  <a:pt x="2597865" y="969558"/>
                </a:lnTo>
                <a:cubicBezTo>
                  <a:pt x="2597865" y="969573"/>
                  <a:pt x="2597865" y="969732"/>
                  <a:pt x="2597865" y="971990"/>
                </a:cubicBezTo>
                <a:lnTo>
                  <a:pt x="2597865" y="989013"/>
                </a:lnTo>
                <a:cubicBezTo>
                  <a:pt x="2597877" y="989013"/>
                  <a:pt x="2598063" y="989013"/>
                  <a:pt x="2600906" y="989013"/>
                </a:cubicBezTo>
                <a:lnTo>
                  <a:pt x="2622186" y="989013"/>
                </a:lnTo>
                <a:lnTo>
                  <a:pt x="2631306" y="998742"/>
                </a:lnTo>
                <a:cubicBezTo>
                  <a:pt x="2631306" y="998760"/>
                  <a:pt x="2631306" y="999489"/>
                  <a:pt x="2631306" y="1031169"/>
                </a:cubicBezTo>
                <a:cubicBezTo>
                  <a:pt x="2631320" y="1031169"/>
                  <a:pt x="2631516" y="1031169"/>
                  <a:pt x="2634726" y="1031169"/>
                </a:cubicBezTo>
                <a:lnTo>
                  <a:pt x="2658666" y="1031169"/>
                </a:lnTo>
                <a:cubicBezTo>
                  <a:pt x="2658666" y="1031180"/>
                  <a:pt x="2658666" y="1031300"/>
                  <a:pt x="2658666" y="1032789"/>
                </a:cubicBezTo>
                <a:lnTo>
                  <a:pt x="2658666" y="1044140"/>
                </a:lnTo>
                <a:cubicBezTo>
                  <a:pt x="2658680" y="1044140"/>
                  <a:pt x="2658828" y="1044140"/>
                  <a:pt x="2660567" y="1044140"/>
                </a:cubicBezTo>
                <a:lnTo>
                  <a:pt x="2673867" y="1044140"/>
                </a:lnTo>
                <a:cubicBezTo>
                  <a:pt x="2673867" y="1044153"/>
                  <a:pt x="2673867" y="1044347"/>
                  <a:pt x="2673867" y="1047381"/>
                </a:cubicBezTo>
                <a:lnTo>
                  <a:pt x="2673867" y="1070081"/>
                </a:lnTo>
                <a:cubicBezTo>
                  <a:pt x="2679947" y="1070081"/>
                  <a:pt x="2679947" y="1070081"/>
                  <a:pt x="2679947" y="1067243"/>
                </a:cubicBezTo>
                <a:lnTo>
                  <a:pt x="2679947" y="1047381"/>
                </a:lnTo>
                <a:cubicBezTo>
                  <a:pt x="2679956" y="1047381"/>
                  <a:pt x="2680073" y="1047381"/>
                  <a:pt x="2681466" y="1047381"/>
                </a:cubicBezTo>
                <a:lnTo>
                  <a:pt x="2692107" y="1047381"/>
                </a:lnTo>
                <a:cubicBezTo>
                  <a:pt x="2692107" y="1047398"/>
                  <a:pt x="2692107" y="1047576"/>
                  <a:pt x="2692107" y="1049814"/>
                </a:cubicBezTo>
                <a:lnTo>
                  <a:pt x="2692107" y="1066838"/>
                </a:lnTo>
                <a:cubicBezTo>
                  <a:pt x="2692121" y="1066838"/>
                  <a:pt x="2692230" y="1066838"/>
                  <a:pt x="2693247" y="1066838"/>
                </a:cubicBezTo>
                <a:lnTo>
                  <a:pt x="2701227" y="1066838"/>
                </a:lnTo>
                <a:cubicBezTo>
                  <a:pt x="2701227" y="1060353"/>
                  <a:pt x="2701227" y="1060353"/>
                  <a:pt x="2774187" y="1060353"/>
                </a:cubicBezTo>
                <a:cubicBezTo>
                  <a:pt x="2774187" y="1060367"/>
                  <a:pt x="2774187" y="1060518"/>
                  <a:pt x="2774187" y="1062380"/>
                </a:cubicBezTo>
                <a:lnTo>
                  <a:pt x="2774187" y="1076565"/>
                </a:lnTo>
                <a:cubicBezTo>
                  <a:pt x="2774199" y="1076565"/>
                  <a:pt x="2774312" y="1076565"/>
                  <a:pt x="2775327" y="1076565"/>
                </a:cubicBezTo>
                <a:lnTo>
                  <a:pt x="2783309" y="1076565"/>
                </a:lnTo>
                <a:cubicBezTo>
                  <a:pt x="2783309" y="1076579"/>
                  <a:pt x="2783309" y="1076762"/>
                  <a:pt x="2783309" y="1079808"/>
                </a:cubicBezTo>
                <a:lnTo>
                  <a:pt x="2783309" y="1102508"/>
                </a:lnTo>
                <a:cubicBezTo>
                  <a:pt x="2783321" y="1102502"/>
                  <a:pt x="2783495" y="1102385"/>
                  <a:pt x="2786348" y="1100481"/>
                </a:cubicBezTo>
                <a:lnTo>
                  <a:pt x="2807628" y="1086294"/>
                </a:lnTo>
                <a:cubicBezTo>
                  <a:pt x="2807631" y="1086266"/>
                  <a:pt x="2807828" y="1084953"/>
                  <a:pt x="2816748" y="1024683"/>
                </a:cubicBezTo>
                <a:cubicBezTo>
                  <a:pt x="2816762" y="1024680"/>
                  <a:pt x="2816865" y="1024641"/>
                  <a:pt x="2817888" y="1024278"/>
                </a:cubicBezTo>
                <a:lnTo>
                  <a:pt x="2825868" y="1021440"/>
                </a:lnTo>
                <a:cubicBezTo>
                  <a:pt x="2825868" y="1021416"/>
                  <a:pt x="2825918" y="1019825"/>
                  <a:pt x="2828909" y="917675"/>
                </a:cubicBezTo>
                <a:cubicBezTo>
                  <a:pt x="2828909" y="917702"/>
                  <a:pt x="2828958" y="919338"/>
                  <a:pt x="2831949" y="1021440"/>
                </a:cubicBezTo>
                <a:cubicBezTo>
                  <a:pt x="2831963" y="1021445"/>
                  <a:pt x="2832069" y="1021482"/>
                  <a:pt x="2833089" y="1021845"/>
                </a:cubicBezTo>
                <a:lnTo>
                  <a:pt x="2841069" y="1024683"/>
                </a:lnTo>
                <a:cubicBezTo>
                  <a:pt x="2841069" y="1024653"/>
                  <a:pt x="2841069" y="1022654"/>
                  <a:pt x="2841069" y="894977"/>
                </a:cubicBezTo>
                <a:cubicBezTo>
                  <a:pt x="2847149" y="894977"/>
                  <a:pt x="2847149" y="894977"/>
                  <a:pt x="2847149" y="846336"/>
                </a:cubicBezTo>
                <a:cubicBezTo>
                  <a:pt x="2847167" y="846336"/>
                  <a:pt x="2848196" y="846336"/>
                  <a:pt x="2904909" y="846336"/>
                </a:cubicBezTo>
                <a:cubicBezTo>
                  <a:pt x="2904909" y="846362"/>
                  <a:pt x="2904909" y="847439"/>
                  <a:pt x="2904909" y="894977"/>
                </a:cubicBezTo>
                <a:cubicBezTo>
                  <a:pt x="2904923" y="894977"/>
                  <a:pt x="2905031" y="894977"/>
                  <a:pt x="2906049" y="894977"/>
                </a:cubicBezTo>
                <a:lnTo>
                  <a:pt x="2914029" y="894977"/>
                </a:lnTo>
                <a:cubicBezTo>
                  <a:pt x="2914029" y="894945"/>
                  <a:pt x="2914029" y="892986"/>
                  <a:pt x="2914029" y="771755"/>
                </a:cubicBezTo>
                <a:cubicBezTo>
                  <a:pt x="2914038" y="771755"/>
                  <a:pt x="2914187" y="771755"/>
                  <a:pt x="2916690" y="771755"/>
                </a:cubicBezTo>
                <a:lnTo>
                  <a:pt x="2935310" y="771755"/>
                </a:lnTo>
                <a:cubicBezTo>
                  <a:pt x="2935310" y="771744"/>
                  <a:pt x="2935310" y="771578"/>
                  <a:pt x="2935310" y="768918"/>
                </a:cubicBezTo>
                <a:lnTo>
                  <a:pt x="2935310" y="749057"/>
                </a:lnTo>
                <a:cubicBezTo>
                  <a:pt x="2935326" y="749057"/>
                  <a:pt x="2936073" y="749057"/>
                  <a:pt x="2968751" y="749057"/>
                </a:cubicBezTo>
                <a:cubicBezTo>
                  <a:pt x="2968751" y="749046"/>
                  <a:pt x="2968751" y="748925"/>
                  <a:pt x="2968751" y="747435"/>
                </a:cubicBezTo>
                <a:lnTo>
                  <a:pt x="2968751" y="736086"/>
                </a:lnTo>
                <a:cubicBezTo>
                  <a:pt x="2968761" y="736086"/>
                  <a:pt x="2968926" y="736086"/>
                  <a:pt x="2971410" y="736086"/>
                </a:cubicBezTo>
                <a:lnTo>
                  <a:pt x="2990031" y="736086"/>
                </a:lnTo>
                <a:cubicBezTo>
                  <a:pt x="2990031" y="736098"/>
                  <a:pt x="2990031" y="736217"/>
                  <a:pt x="2990031" y="737708"/>
                </a:cubicBezTo>
                <a:lnTo>
                  <a:pt x="2990031" y="749057"/>
                </a:lnTo>
                <a:cubicBezTo>
                  <a:pt x="2990045" y="749057"/>
                  <a:pt x="2990154" y="749057"/>
                  <a:pt x="2991171" y="749057"/>
                </a:cubicBezTo>
                <a:lnTo>
                  <a:pt x="2999151" y="749057"/>
                </a:lnTo>
                <a:lnTo>
                  <a:pt x="3014351" y="742571"/>
                </a:lnTo>
                <a:lnTo>
                  <a:pt x="3020430" y="747435"/>
                </a:lnTo>
                <a:lnTo>
                  <a:pt x="3020430" y="736086"/>
                </a:lnTo>
                <a:cubicBezTo>
                  <a:pt x="3020444" y="736086"/>
                  <a:pt x="3020649" y="736086"/>
                  <a:pt x="3023850" y="736086"/>
                </a:cubicBezTo>
                <a:lnTo>
                  <a:pt x="3047792" y="736086"/>
                </a:lnTo>
                <a:cubicBezTo>
                  <a:pt x="3047792" y="736098"/>
                  <a:pt x="3047792" y="736217"/>
                  <a:pt x="3047792" y="737708"/>
                </a:cubicBezTo>
                <a:lnTo>
                  <a:pt x="3047792" y="749057"/>
                </a:lnTo>
                <a:cubicBezTo>
                  <a:pt x="3047820" y="749057"/>
                  <a:pt x="3048924" y="749057"/>
                  <a:pt x="3093392" y="749057"/>
                </a:cubicBezTo>
                <a:cubicBezTo>
                  <a:pt x="3093392" y="749072"/>
                  <a:pt x="3093392" y="749235"/>
                  <a:pt x="3093392" y="751488"/>
                </a:cubicBezTo>
                <a:lnTo>
                  <a:pt x="3093392" y="768513"/>
                </a:lnTo>
                <a:cubicBezTo>
                  <a:pt x="3093417" y="768513"/>
                  <a:pt x="3094377" y="768513"/>
                  <a:pt x="3132912" y="768513"/>
                </a:cubicBezTo>
                <a:cubicBezTo>
                  <a:pt x="3132912" y="768537"/>
                  <a:pt x="3132912" y="769557"/>
                  <a:pt x="3132912" y="813909"/>
                </a:cubicBezTo>
                <a:cubicBezTo>
                  <a:pt x="3132926" y="813909"/>
                  <a:pt x="3133035" y="813909"/>
                  <a:pt x="3134052" y="813909"/>
                </a:cubicBezTo>
                <a:lnTo>
                  <a:pt x="3142032" y="813909"/>
                </a:lnTo>
                <a:cubicBezTo>
                  <a:pt x="3142032" y="813920"/>
                  <a:pt x="3142032" y="814049"/>
                  <a:pt x="3142032" y="815531"/>
                </a:cubicBezTo>
                <a:lnTo>
                  <a:pt x="3142032" y="826881"/>
                </a:lnTo>
                <a:cubicBezTo>
                  <a:pt x="3148113" y="826881"/>
                  <a:pt x="3148113" y="826881"/>
                  <a:pt x="3148113" y="872277"/>
                </a:cubicBezTo>
                <a:cubicBezTo>
                  <a:pt x="3148127" y="872277"/>
                  <a:pt x="3148238" y="872277"/>
                  <a:pt x="3149253" y="872277"/>
                </a:cubicBezTo>
                <a:lnTo>
                  <a:pt x="3157233" y="872277"/>
                </a:lnTo>
                <a:cubicBezTo>
                  <a:pt x="3157233" y="872291"/>
                  <a:pt x="3157233" y="872391"/>
                  <a:pt x="3157233" y="873494"/>
                </a:cubicBezTo>
                <a:lnTo>
                  <a:pt x="3157233" y="882006"/>
                </a:lnTo>
                <a:cubicBezTo>
                  <a:pt x="3157242" y="882006"/>
                  <a:pt x="3157359" y="882006"/>
                  <a:pt x="3158753" y="882006"/>
                </a:cubicBezTo>
                <a:lnTo>
                  <a:pt x="3169392" y="882006"/>
                </a:lnTo>
                <a:cubicBezTo>
                  <a:pt x="3169392" y="882032"/>
                  <a:pt x="3169392" y="883101"/>
                  <a:pt x="3169392" y="927404"/>
                </a:cubicBezTo>
                <a:cubicBezTo>
                  <a:pt x="3169404" y="927404"/>
                  <a:pt x="3169584" y="927404"/>
                  <a:pt x="3172433" y="927404"/>
                </a:cubicBezTo>
                <a:lnTo>
                  <a:pt x="3193713" y="927404"/>
                </a:lnTo>
                <a:cubicBezTo>
                  <a:pt x="3193713" y="927428"/>
                  <a:pt x="3193713" y="928298"/>
                  <a:pt x="3193713" y="963072"/>
                </a:cubicBezTo>
                <a:cubicBezTo>
                  <a:pt x="3196754" y="963072"/>
                  <a:pt x="3196754" y="963072"/>
                  <a:pt x="3196754" y="965504"/>
                </a:cubicBezTo>
                <a:lnTo>
                  <a:pt x="3196754" y="982529"/>
                </a:lnTo>
                <a:cubicBezTo>
                  <a:pt x="3196767" y="982529"/>
                  <a:pt x="3196872" y="982529"/>
                  <a:pt x="3197894" y="982529"/>
                </a:cubicBezTo>
                <a:lnTo>
                  <a:pt x="3205874" y="982529"/>
                </a:lnTo>
                <a:cubicBezTo>
                  <a:pt x="3205874" y="982550"/>
                  <a:pt x="3205874" y="983394"/>
                  <a:pt x="3205874" y="1018197"/>
                </a:cubicBezTo>
                <a:cubicBezTo>
                  <a:pt x="3205886" y="1018197"/>
                  <a:pt x="3206034" y="1018197"/>
                  <a:pt x="3207773" y="1018197"/>
                </a:cubicBezTo>
                <a:lnTo>
                  <a:pt x="3221073" y="1018197"/>
                </a:lnTo>
                <a:cubicBezTo>
                  <a:pt x="3224114" y="1021440"/>
                  <a:pt x="3224114" y="1021440"/>
                  <a:pt x="3224114" y="1024278"/>
                </a:cubicBezTo>
                <a:lnTo>
                  <a:pt x="3224114" y="1044140"/>
                </a:lnTo>
                <a:cubicBezTo>
                  <a:pt x="3224121" y="1044129"/>
                  <a:pt x="3224252" y="1043969"/>
                  <a:pt x="3226394" y="1041302"/>
                </a:cubicBezTo>
                <a:lnTo>
                  <a:pt x="3242354" y="1021440"/>
                </a:lnTo>
                <a:cubicBezTo>
                  <a:pt x="3242376" y="1021440"/>
                  <a:pt x="3243335" y="1021440"/>
                  <a:pt x="3284915" y="1021440"/>
                </a:cubicBezTo>
                <a:cubicBezTo>
                  <a:pt x="3284915" y="1021478"/>
                  <a:pt x="3284915" y="1023579"/>
                  <a:pt x="3284915" y="1151147"/>
                </a:cubicBezTo>
                <a:cubicBezTo>
                  <a:pt x="3284927" y="1151147"/>
                  <a:pt x="3285041" y="1151147"/>
                  <a:pt x="3286055" y="1151147"/>
                </a:cubicBezTo>
                <a:lnTo>
                  <a:pt x="3294035" y="1151147"/>
                </a:lnTo>
                <a:cubicBezTo>
                  <a:pt x="3294041" y="1151135"/>
                  <a:pt x="3294129" y="1150985"/>
                  <a:pt x="3295175" y="1149120"/>
                </a:cubicBezTo>
                <a:lnTo>
                  <a:pt x="3303155" y="1134933"/>
                </a:lnTo>
                <a:cubicBezTo>
                  <a:pt x="3303155" y="1134944"/>
                  <a:pt x="3303155" y="1135092"/>
                  <a:pt x="3303155" y="1137771"/>
                </a:cubicBezTo>
                <a:lnTo>
                  <a:pt x="3303155" y="1157633"/>
                </a:lnTo>
                <a:cubicBezTo>
                  <a:pt x="3309234" y="1157633"/>
                  <a:pt x="3309234" y="1157633"/>
                  <a:pt x="3309234" y="1089537"/>
                </a:cubicBezTo>
                <a:cubicBezTo>
                  <a:pt x="3309248" y="1089537"/>
                  <a:pt x="3309353" y="1089537"/>
                  <a:pt x="3310374" y="1089537"/>
                </a:cubicBezTo>
                <a:lnTo>
                  <a:pt x="3318354" y="1089537"/>
                </a:lnTo>
                <a:cubicBezTo>
                  <a:pt x="3318354" y="1089515"/>
                  <a:pt x="3318354" y="1088015"/>
                  <a:pt x="3318354" y="992256"/>
                </a:cubicBezTo>
                <a:cubicBezTo>
                  <a:pt x="3318365" y="992256"/>
                  <a:pt x="3318486" y="992256"/>
                  <a:pt x="3319875" y="992256"/>
                </a:cubicBezTo>
                <a:lnTo>
                  <a:pt x="3330515" y="992256"/>
                </a:lnTo>
                <a:cubicBezTo>
                  <a:pt x="3330524" y="992225"/>
                  <a:pt x="3330920" y="990815"/>
                  <a:pt x="3348755" y="927404"/>
                </a:cubicBezTo>
                <a:cubicBezTo>
                  <a:pt x="3348768" y="927404"/>
                  <a:pt x="3348914" y="927404"/>
                  <a:pt x="3350655" y="927404"/>
                </a:cubicBezTo>
                <a:lnTo>
                  <a:pt x="3363956" y="927404"/>
                </a:lnTo>
                <a:cubicBezTo>
                  <a:pt x="3363963" y="927438"/>
                  <a:pt x="3364302" y="928887"/>
                  <a:pt x="3379155" y="992256"/>
                </a:cubicBezTo>
                <a:cubicBezTo>
                  <a:pt x="3379164" y="992256"/>
                  <a:pt x="3379275" y="992256"/>
                  <a:pt x="3380675" y="992256"/>
                </a:cubicBezTo>
                <a:lnTo>
                  <a:pt x="3391316" y="992256"/>
                </a:lnTo>
                <a:cubicBezTo>
                  <a:pt x="3391316" y="992273"/>
                  <a:pt x="3391316" y="993273"/>
                  <a:pt x="3391316" y="1050624"/>
                </a:cubicBezTo>
                <a:cubicBezTo>
                  <a:pt x="3391326" y="1050624"/>
                  <a:pt x="3391475" y="1050624"/>
                  <a:pt x="3393975" y="1050624"/>
                </a:cubicBezTo>
                <a:lnTo>
                  <a:pt x="3412596" y="1050624"/>
                </a:lnTo>
                <a:cubicBezTo>
                  <a:pt x="3412596" y="1050636"/>
                  <a:pt x="3412596" y="1050819"/>
                  <a:pt x="3412596" y="1053867"/>
                </a:cubicBezTo>
                <a:lnTo>
                  <a:pt x="3412596" y="1076565"/>
                </a:lnTo>
                <a:cubicBezTo>
                  <a:pt x="3418676" y="1076565"/>
                  <a:pt x="3418676" y="1076565"/>
                  <a:pt x="3418676" y="1073324"/>
                </a:cubicBezTo>
                <a:lnTo>
                  <a:pt x="3418676" y="1050624"/>
                </a:lnTo>
                <a:cubicBezTo>
                  <a:pt x="3418691" y="1050624"/>
                  <a:pt x="3418859" y="1050624"/>
                  <a:pt x="3420956" y="1050624"/>
                </a:cubicBezTo>
                <a:lnTo>
                  <a:pt x="3436916" y="1050624"/>
                </a:lnTo>
                <a:cubicBezTo>
                  <a:pt x="3436916" y="1050639"/>
                  <a:pt x="3436916" y="1050815"/>
                  <a:pt x="3436916" y="1053056"/>
                </a:cubicBezTo>
                <a:lnTo>
                  <a:pt x="3436916" y="1070081"/>
                </a:lnTo>
                <a:cubicBezTo>
                  <a:pt x="3436940" y="1070081"/>
                  <a:pt x="3438003" y="1070081"/>
                  <a:pt x="3482517" y="1070081"/>
                </a:cubicBezTo>
                <a:cubicBezTo>
                  <a:pt x="3482517" y="1070055"/>
                  <a:pt x="3482517" y="1068899"/>
                  <a:pt x="3482517" y="1014956"/>
                </a:cubicBezTo>
                <a:cubicBezTo>
                  <a:pt x="3482529" y="1014956"/>
                  <a:pt x="3482669" y="1014956"/>
                  <a:pt x="3484416" y="1014956"/>
                </a:cubicBezTo>
                <a:lnTo>
                  <a:pt x="3497717" y="1014956"/>
                </a:lnTo>
                <a:cubicBezTo>
                  <a:pt x="3497717" y="1014972"/>
                  <a:pt x="3497717" y="1015713"/>
                  <a:pt x="3497717" y="1047381"/>
                </a:cubicBezTo>
                <a:cubicBezTo>
                  <a:pt x="3500757" y="1047381"/>
                  <a:pt x="3500757" y="1047381"/>
                  <a:pt x="3500757" y="998742"/>
                </a:cubicBezTo>
                <a:cubicBezTo>
                  <a:pt x="3500778" y="998742"/>
                  <a:pt x="3501590" y="998742"/>
                  <a:pt x="3534197" y="998742"/>
                </a:cubicBezTo>
                <a:cubicBezTo>
                  <a:pt x="3534197" y="998727"/>
                  <a:pt x="3534197" y="998547"/>
                  <a:pt x="3534197" y="996309"/>
                </a:cubicBezTo>
                <a:lnTo>
                  <a:pt x="3534197" y="979286"/>
                </a:lnTo>
                <a:cubicBezTo>
                  <a:pt x="3534209" y="979286"/>
                  <a:pt x="3534321" y="979286"/>
                  <a:pt x="3535337" y="979286"/>
                </a:cubicBezTo>
                <a:lnTo>
                  <a:pt x="3543317" y="979286"/>
                </a:lnTo>
                <a:cubicBezTo>
                  <a:pt x="3543317" y="979277"/>
                  <a:pt x="3543317" y="979107"/>
                  <a:pt x="3543317" y="976449"/>
                </a:cubicBezTo>
                <a:lnTo>
                  <a:pt x="3543317" y="956588"/>
                </a:lnTo>
                <a:lnTo>
                  <a:pt x="3549398" y="966315"/>
                </a:lnTo>
                <a:cubicBezTo>
                  <a:pt x="3549410" y="966315"/>
                  <a:pt x="3549603" y="966315"/>
                  <a:pt x="3552818" y="966315"/>
                </a:cubicBezTo>
                <a:lnTo>
                  <a:pt x="3576758" y="966315"/>
                </a:lnTo>
                <a:cubicBezTo>
                  <a:pt x="3576758" y="966303"/>
                  <a:pt x="3576758" y="966201"/>
                  <a:pt x="3576758" y="965099"/>
                </a:cubicBezTo>
                <a:lnTo>
                  <a:pt x="3576758" y="956588"/>
                </a:lnTo>
                <a:cubicBezTo>
                  <a:pt x="3576771" y="956588"/>
                  <a:pt x="3576882" y="956588"/>
                  <a:pt x="3577898" y="956588"/>
                </a:cubicBezTo>
                <a:lnTo>
                  <a:pt x="3585878" y="956588"/>
                </a:lnTo>
                <a:cubicBezTo>
                  <a:pt x="3585878" y="956601"/>
                  <a:pt x="3585878" y="956751"/>
                  <a:pt x="3585878" y="958614"/>
                </a:cubicBezTo>
                <a:lnTo>
                  <a:pt x="3585878" y="972801"/>
                </a:lnTo>
                <a:cubicBezTo>
                  <a:pt x="3585900" y="972801"/>
                  <a:pt x="3587000" y="972801"/>
                  <a:pt x="3643638" y="972801"/>
                </a:cubicBezTo>
                <a:cubicBezTo>
                  <a:pt x="3643638" y="972828"/>
                  <a:pt x="3643638" y="975093"/>
                  <a:pt x="3643638" y="1180331"/>
                </a:cubicBezTo>
                <a:cubicBezTo>
                  <a:pt x="3643653" y="1180331"/>
                  <a:pt x="3643826" y="1180331"/>
                  <a:pt x="3645918" y="1180331"/>
                </a:cubicBezTo>
                <a:lnTo>
                  <a:pt x="3661878" y="1180331"/>
                </a:lnTo>
                <a:cubicBezTo>
                  <a:pt x="3661878" y="1173846"/>
                  <a:pt x="3661878" y="1167360"/>
                  <a:pt x="3661878" y="1160876"/>
                </a:cubicBezTo>
                <a:cubicBezTo>
                  <a:pt x="3664919" y="1160876"/>
                  <a:pt x="3664919" y="1160876"/>
                  <a:pt x="3667959" y="1160876"/>
                </a:cubicBezTo>
                <a:cubicBezTo>
                  <a:pt x="3667959" y="1167360"/>
                  <a:pt x="3667959" y="1173846"/>
                  <a:pt x="3667959" y="1180331"/>
                </a:cubicBezTo>
                <a:cubicBezTo>
                  <a:pt x="3683159" y="1180331"/>
                  <a:pt x="3698360" y="1180331"/>
                  <a:pt x="3713559" y="1180331"/>
                </a:cubicBezTo>
                <a:cubicBezTo>
                  <a:pt x="3713559" y="1164117"/>
                  <a:pt x="3713559" y="1151147"/>
                  <a:pt x="3713559" y="1134933"/>
                </a:cubicBezTo>
                <a:cubicBezTo>
                  <a:pt x="3719640" y="1134933"/>
                  <a:pt x="3725720" y="1134933"/>
                  <a:pt x="3731799" y="1134933"/>
                </a:cubicBezTo>
                <a:lnTo>
                  <a:pt x="3750039" y="1131692"/>
                </a:lnTo>
                <a:cubicBezTo>
                  <a:pt x="3753080" y="1131692"/>
                  <a:pt x="3753080" y="1134933"/>
                  <a:pt x="3756120" y="1134933"/>
                </a:cubicBezTo>
                <a:lnTo>
                  <a:pt x="3771320" y="1134933"/>
                </a:lnTo>
                <a:cubicBezTo>
                  <a:pt x="3771320" y="1151147"/>
                  <a:pt x="3771320" y="1167360"/>
                  <a:pt x="3771320" y="1180331"/>
                </a:cubicBezTo>
                <a:cubicBezTo>
                  <a:pt x="3774360" y="1180331"/>
                  <a:pt x="3777401" y="1180331"/>
                  <a:pt x="3783480" y="1180331"/>
                </a:cubicBezTo>
                <a:cubicBezTo>
                  <a:pt x="3783480" y="1190060"/>
                  <a:pt x="3783480" y="1199787"/>
                  <a:pt x="3783480" y="1206273"/>
                </a:cubicBezTo>
                <a:lnTo>
                  <a:pt x="3797484" y="1207631"/>
                </a:lnTo>
                <a:lnTo>
                  <a:pt x="3816921" y="1207631"/>
                </a:lnTo>
                <a:cubicBezTo>
                  <a:pt x="3816921" y="1198917"/>
                  <a:pt x="3816921" y="1192659"/>
                  <a:pt x="3816921" y="1183574"/>
                </a:cubicBezTo>
                <a:lnTo>
                  <a:pt x="3918855" y="1183574"/>
                </a:lnTo>
                <a:lnTo>
                  <a:pt x="3918855" y="1055694"/>
                </a:lnTo>
                <a:lnTo>
                  <a:pt x="4026867" y="1055694"/>
                </a:lnTo>
                <a:lnTo>
                  <a:pt x="4026867" y="1173846"/>
                </a:lnTo>
                <a:cubicBezTo>
                  <a:pt x="4027820" y="1173846"/>
                  <a:pt x="4028772" y="1173846"/>
                  <a:pt x="4029723" y="1173846"/>
                </a:cubicBezTo>
                <a:lnTo>
                  <a:pt x="4031586" y="1207631"/>
                </a:lnTo>
                <a:lnTo>
                  <a:pt x="4046100" y="1207631"/>
                </a:lnTo>
                <a:cubicBezTo>
                  <a:pt x="4046904" y="1196810"/>
                  <a:pt x="4047963" y="1185329"/>
                  <a:pt x="4047963" y="1173846"/>
                </a:cubicBezTo>
                <a:cubicBezTo>
                  <a:pt x="4051004" y="1173846"/>
                  <a:pt x="4054044" y="1173846"/>
                  <a:pt x="4057083" y="1173846"/>
                </a:cubicBezTo>
                <a:lnTo>
                  <a:pt x="4058946" y="1207631"/>
                </a:lnTo>
                <a:lnTo>
                  <a:pt x="4134879" y="1207631"/>
                </a:lnTo>
                <a:lnTo>
                  <a:pt x="4134879" y="963089"/>
                </a:lnTo>
                <a:lnTo>
                  <a:pt x="4430870" y="963089"/>
                </a:lnTo>
                <a:lnTo>
                  <a:pt x="4430870" y="1207631"/>
                </a:lnTo>
                <a:lnTo>
                  <a:pt x="4458915" y="1207631"/>
                </a:lnTo>
                <a:lnTo>
                  <a:pt x="4458915" y="1083591"/>
                </a:lnTo>
                <a:lnTo>
                  <a:pt x="4601595" y="1083591"/>
                </a:lnTo>
                <a:cubicBezTo>
                  <a:pt x="4607707" y="924560"/>
                  <a:pt x="4612775" y="766349"/>
                  <a:pt x="4619491" y="606380"/>
                </a:cubicBezTo>
                <a:cubicBezTo>
                  <a:pt x="4604291" y="606380"/>
                  <a:pt x="4567811" y="586923"/>
                  <a:pt x="4601251" y="573953"/>
                </a:cubicBezTo>
                <a:cubicBezTo>
                  <a:pt x="4598209" y="570710"/>
                  <a:pt x="4595171" y="567467"/>
                  <a:pt x="4592131" y="567467"/>
                </a:cubicBezTo>
                <a:cubicBezTo>
                  <a:pt x="4592131" y="548012"/>
                  <a:pt x="4589089" y="544769"/>
                  <a:pt x="4604291" y="531798"/>
                </a:cubicBezTo>
                <a:cubicBezTo>
                  <a:pt x="4604291" y="525312"/>
                  <a:pt x="4604291" y="515585"/>
                  <a:pt x="4604291" y="505857"/>
                </a:cubicBezTo>
                <a:cubicBezTo>
                  <a:pt x="4610371" y="505857"/>
                  <a:pt x="4616451" y="505857"/>
                  <a:pt x="4625571" y="505857"/>
                </a:cubicBezTo>
                <a:cubicBezTo>
                  <a:pt x="4625571" y="492885"/>
                  <a:pt x="4625571" y="483158"/>
                  <a:pt x="4625571" y="473430"/>
                </a:cubicBezTo>
                <a:cubicBezTo>
                  <a:pt x="4625571" y="470187"/>
                  <a:pt x="4628611" y="470187"/>
                  <a:pt x="4628611" y="466944"/>
                </a:cubicBezTo>
                <a:cubicBezTo>
                  <a:pt x="4628611" y="428033"/>
                  <a:pt x="4628611" y="389121"/>
                  <a:pt x="4628611" y="350208"/>
                </a:cubicBezTo>
                <a:cubicBezTo>
                  <a:pt x="4628611" y="346965"/>
                  <a:pt x="4625571" y="343724"/>
                  <a:pt x="4625571" y="340481"/>
                </a:cubicBezTo>
                <a:cubicBezTo>
                  <a:pt x="4628611" y="337238"/>
                  <a:pt x="4631651" y="333995"/>
                  <a:pt x="4634691" y="330752"/>
                </a:cubicBezTo>
                <a:cubicBezTo>
                  <a:pt x="4634691" y="301568"/>
                  <a:pt x="4634691" y="272384"/>
                  <a:pt x="4634691" y="243200"/>
                </a:cubicBezTo>
                <a:cubicBezTo>
                  <a:pt x="4634691" y="239958"/>
                  <a:pt x="4634691" y="239958"/>
                  <a:pt x="4637731" y="236715"/>
                </a:cubicBezTo>
                <a:cubicBezTo>
                  <a:pt x="4637731" y="210774"/>
                  <a:pt x="4637731" y="181590"/>
                  <a:pt x="4637731" y="152406"/>
                </a:cubicBezTo>
                <a:cubicBezTo>
                  <a:pt x="4640771" y="139436"/>
                  <a:pt x="4640771" y="132950"/>
                  <a:pt x="4640771" y="123222"/>
                </a:cubicBezTo>
                <a:cubicBezTo>
                  <a:pt x="4646851" y="132950"/>
                  <a:pt x="4646851" y="139436"/>
                  <a:pt x="4646851" y="149163"/>
                </a:cubicBezTo>
                <a:cubicBezTo>
                  <a:pt x="4649891" y="181590"/>
                  <a:pt x="4649891" y="210774"/>
                  <a:pt x="4649891" y="236715"/>
                </a:cubicBezTo>
                <a:cubicBezTo>
                  <a:pt x="4652931" y="272384"/>
                  <a:pt x="4652931" y="301568"/>
                  <a:pt x="4652931" y="330752"/>
                </a:cubicBezTo>
                <a:cubicBezTo>
                  <a:pt x="4655971" y="333995"/>
                  <a:pt x="4659011" y="337238"/>
                  <a:pt x="4662051" y="340481"/>
                </a:cubicBezTo>
                <a:cubicBezTo>
                  <a:pt x="4662051" y="343724"/>
                  <a:pt x="4659011" y="346965"/>
                  <a:pt x="4659011" y="350208"/>
                </a:cubicBezTo>
                <a:cubicBezTo>
                  <a:pt x="4659011" y="389121"/>
                  <a:pt x="4659011" y="428033"/>
                  <a:pt x="4659011" y="466944"/>
                </a:cubicBezTo>
                <a:cubicBezTo>
                  <a:pt x="4659011" y="470187"/>
                  <a:pt x="4662051" y="470187"/>
                  <a:pt x="4662051" y="473430"/>
                </a:cubicBezTo>
                <a:cubicBezTo>
                  <a:pt x="4662051" y="483158"/>
                  <a:pt x="4662051" y="492885"/>
                  <a:pt x="4662051" y="505857"/>
                </a:cubicBezTo>
                <a:cubicBezTo>
                  <a:pt x="4668131" y="505857"/>
                  <a:pt x="4677251" y="505857"/>
                  <a:pt x="4683331" y="505857"/>
                </a:cubicBezTo>
                <a:cubicBezTo>
                  <a:pt x="4683331" y="515585"/>
                  <a:pt x="4683331" y="525312"/>
                  <a:pt x="4683331" y="531798"/>
                </a:cubicBezTo>
                <a:cubicBezTo>
                  <a:pt x="4695493" y="544769"/>
                  <a:pt x="4695493" y="544769"/>
                  <a:pt x="4695493" y="567467"/>
                </a:cubicBezTo>
                <a:cubicBezTo>
                  <a:pt x="4692451" y="567467"/>
                  <a:pt x="4689411" y="570710"/>
                  <a:pt x="4686373" y="573953"/>
                </a:cubicBezTo>
                <a:cubicBezTo>
                  <a:pt x="4716771" y="590166"/>
                  <a:pt x="4680291" y="603137"/>
                  <a:pt x="4668131" y="606380"/>
                </a:cubicBezTo>
                <a:cubicBezTo>
                  <a:pt x="4671171" y="732843"/>
                  <a:pt x="4677251" y="859307"/>
                  <a:pt x="4680291" y="985772"/>
                </a:cubicBezTo>
                <a:cubicBezTo>
                  <a:pt x="4713733" y="985772"/>
                  <a:pt x="4747171" y="985772"/>
                  <a:pt x="4777573" y="985772"/>
                </a:cubicBezTo>
                <a:cubicBezTo>
                  <a:pt x="4777573" y="1024683"/>
                  <a:pt x="4777573" y="1063595"/>
                  <a:pt x="4777573" y="1099265"/>
                </a:cubicBezTo>
                <a:cubicBezTo>
                  <a:pt x="4783653" y="1099265"/>
                  <a:pt x="4786693" y="1099265"/>
                  <a:pt x="4789733" y="1099265"/>
                </a:cubicBezTo>
                <a:cubicBezTo>
                  <a:pt x="4789733" y="1096022"/>
                  <a:pt x="4792773" y="1092779"/>
                  <a:pt x="4792773" y="1089537"/>
                </a:cubicBezTo>
                <a:cubicBezTo>
                  <a:pt x="4795813" y="1089537"/>
                  <a:pt x="4798853" y="1089537"/>
                  <a:pt x="4801893" y="1089537"/>
                </a:cubicBezTo>
                <a:cubicBezTo>
                  <a:pt x="4801893" y="1092779"/>
                  <a:pt x="4801893" y="1096022"/>
                  <a:pt x="4804935" y="1102508"/>
                </a:cubicBezTo>
                <a:cubicBezTo>
                  <a:pt x="4811013" y="1102508"/>
                  <a:pt x="4817093" y="1102508"/>
                  <a:pt x="4823175" y="1102508"/>
                </a:cubicBezTo>
                <a:cubicBezTo>
                  <a:pt x="4823175" y="1099265"/>
                  <a:pt x="4823175" y="1096022"/>
                  <a:pt x="4823175" y="1092779"/>
                </a:cubicBezTo>
                <a:cubicBezTo>
                  <a:pt x="4835333" y="1092779"/>
                  <a:pt x="4844453" y="1092779"/>
                  <a:pt x="4856613" y="1092779"/>
                </a:cubicBezTo>
                <a:cubicBezTo>
                  <a:pt x="4856613" y="1096022"/>
                  <a:pt x="4856613" y="1099265"/>
                  <a:pt x="4856613" y="1102508"/>
                </a:cubicBezTo>
                <a:cubicBezTo>
                  <a:pt x="4865733" y="1102508"/>
                  <a:pt x="4877895" y="1102508"/>
                  <a:pt x="4887015" y="1102508"/>
                </a:cubicBezTo>
                <a:cubicBezTo>
                  <a:pt x="4887015" y="1125206"/>
                  <a:pt x="4887015" y="1147905"/>
                  <a:pt x="4887015" y="1170603"/>
                </a:cubicBezTo>
                <a:cubicBezTo>
                  <a:pt x="4893095" y="1170603"/>
                  <a:pt x="4902215" y="1170603"/>
                  <a:pt x="4908295" y="1170603"/>
                </a:cubicBezTo>
                <a:cubicBezTo>
                  <a:pt x="4908295" y="1164117"/>
                  <a:pt x="4908295" y="1157633"/>
                  <a:pt x="4908295" y="1151147"/>
                </a:cubicBezTo>
                <a:cubicBezTo>
                  <a:pt x="4917415" y="1151147"/>
                  <a:pt x="4926535" y="1151147"/>
                  <a:pt x="4932615" y="1151147"/>
                </a:cubicBezTo>
                <a:cubicBezTo>
                  <a:pt x="4932615" y="1060353"/>
                  <a:pt x="4932615" y="972801"/>
                  <a:pt x="4932615" y="882006"/>
                </a:cubicBezTo>
                <a:cubicBezTo>
                  <a:pt x="4935655" y="878763"/>
                  <a:pt x="4938695" y="875520"/>
                  <a:pt x="4941735" y="872277"/>
                </a:cubicBezTo>
                <a:cubicBezTo>
                  <a:pt x="4978215" y="872277"/>
                  <a:pt x="5014695" y="872277"/>
                  <a:pt x="5051177" y="872277"/>
                </a:cubicBezTo>
                <a:lnTo>
                  <a:pt x="5051177" y="885249"/>
                </a:lnTo>
                <a:lnTo>
                  <a:pt x="5066377" y="885249"/>
                </a:lnTo>
                <a:cubicBezTo>
                  <a:pt x="5066377" y="943617"/>
                  <a:pt x="5066377" y="1001985"/>
                  <a:pt x="5066377" y="1057110"/>
                </a:cubicBezTo>
                <a:cubicBezTo>
                  <a:pt x="5078537" y="1057110"/>
                  <a:pt x="5087657" y="1057110"/>
                  <a:pt x="5099817" y="1057110"/>
                </a:cubicBezTo>
                <a:cubicBezTo>
                  <a:pt x="5099817" y="1024683"/>
                  <a:pt x="5099817" y="992256"/>
                  <a:pt x="5099817" y="956588"/>
                </a:cubicBezTo>
                <a:cubicBezTo>
                  <a:pt x="5111977" y="956588"/>
                  <a:pt x="5127177" y="956588"/>
                  <a:pt x="5139339" y="956588"/>
                </a:cubicBezTo>
                <a:cubicBezTo>
                  <a:pt x="5142377" y="956588"/>
                  <a:pt x="5142377" y="953345"/>
                  <a:pt x="5145417" y="950102"/>
                </a:cubicBezTo>
                <a:lnTo>
                  <a:pt x="5157579" y="950102"/>
                </a:lnTo>
                <a:cubicBezTo>
                  <a:pt x="5160617" y="953345"/>
                  <a:pt x="5160617" y="956588"/>
                  <a:pt x="5163657" y="956588"/>
                </a:cubicBezTo>
                <a:cubicBezTo>
                  <a:pt x="5172777" y="956588"/>
                  <a:pt x="5184939" y="956588"/>
                  <a:pt x="5197099" y="956588"/>
                </a:cubicBezTo>
                <a:cubicBezTo>
                  <a:pt x="5197099" y="898220"/>
                  <a:pt x="5197099" y="839852"/>
                  <a:pt x="5197099" y="781484"/>
                </a:cubicBezTo>
                <a:cubicBezTo>
                  <a:pt x="5197119" y="781479"/>
                  <a:pt x="5198419" y="781233"/>
                  <a:pt x="5282219" y="765270"/>
                </a:cubicBezTo>
                <a:cubicBezTo>
                  <a:pt x="5282219" y="765281"/>
                  <a:pt x="5282219" y="765392"/>
                  <a:pt x="5282219" y="766892"/>
                </a:cubicBezTo>
                <a:lnTo>
                  <a:pt x="5282219" y="778241"/>
                </a:lnTo>
                <a:cubicBezTo>
                  <a:pt x="5282245" y="778241"/>
                  <a:pt x="5283211" y="778241"/>
                  <a:pt x="5321739" y="778241"/>
                </a:cubicBezTo>
                <a:cubicBezTo>
                  <a:pt x="5321739" y="778274"/>
                  <a:pt x="5321739" y="781830"/>
                  <a:pt x="5321739" y="1160876"/>
                </a:cubicBezTo>
                <a:cubicBezTo>
                  <a:pt x="5330859" y="1160876"/>
                  <a:pt x="5343019" y="1160876"/>
                  <a:pt x="5355181" y="1160876"/>
                </a:cubicBezTo>
                <a:cubicBezTo>
                  <a:pt x="5355181" y="1157633"/>
                  <a:pt x="5355181" y="1157633"/>
                  <a:pt x="5355181" y="1154390"/>
                </a:cubicBezTo>
                <a:cubicBezTo>
                  <a:pt x="5361259" y="1154390"/>
                  <a:pt x="5367339" y="1154390"/>
                  <a:pt x="5373421" y="1154390"/>
                </a:cubicBezTo>
                <a:cubicBezTo>
                  <a:pt x="5373421" y="1157633"/>
                  <a:pt x="5373421" y="1157633"/>
                  <a:pt x="5373421" y="1160876"/>
                </a:cubicBezTo>
                <a:cubicBezTo>
                  <a:pt x="5385581" y="1160876"/>
                  <a:pt x="5397739" y="1160876"/>
                  <a:pt x="5409901" y="1160876"/>
                </a:cubicBezTo>
                <a:cubicBezTo>
                  <a:pt x="5409901" y="1154390"/>
                  <a:pt x="5409901" y="1147905"/>
                  <a:pt x="5409901" y="1141419"/>
                </a:cubicBezTo>
                <a:cubicBezTo>
                  <a:pt x="5425101" y="1141419"/>
                  <a:pt x="5440301" y="1141419"/>
                  <a:pt x="5452461" y="1141419"/>
                </a:cubicBezTo>
                <a:cubicBezTo>
                  <a:pt x="5458541" y="1134933"/>
                  <a:pt x="5464623" y="1134933"/>
                  <a:pt x="5470701" y="1134933"/>
                </a:cubicBezTo>
                <a:cubicBezTo>
                  <a:pt x="5479821" y="1141419"/>
                  <a:pt x="5491983" y="1141419"/>
                  <a:pt x="5501103" y="1141419"/>
                </a:cubicBezTo>
                <a:cubicBezTo>
                  <a:pt x="5501103" y="1131692"/>
                  <a:pt x="5501103" y="1125206"/>
                  <a:pt x="5501103" y="1115478"/>
                </a:cubicBezTo>
                <a:lnTo>
                  <a:pt x="5513263" y="1115478"/>
                </a:lnTo>
                <a:cubicBezTo>
                  <a:pt x="5513263" y="1108992"/>
                  <a:pt x="5513263" y="1102508"/>
                  <a:pt x="5513263" y="1096022"/>
                </a:cubicBezTo>
                <a:cubicBezTo>
                  <a:pt x="5540623" y="1096022"/>
                  <a:pt x="5571023" y="1096022"/>
                  <a:pt x="5598383" y="1096022"/>
                </a:cubicBezTo>
                <a:cubicBezTo>
                  <a:pt x="5598383" y="1079808"/>
                  <a:pt x="5598383" y="1066838"/>
                  <a:pt x="5598383" y="1050624"/>
                </a:cubicBezTo>
                <a:cubicBezTo>
                  <a:pt x="5607503" y="1050624"/>
                  <a:pt x="5616623" y="1050624"/>
                  <a:pt x="5625743" y="1050624"/>
                </a:cubicBezTo>
                <a:cubicBezTo>
                  <a:pt x="5625743" y="1047381"/>
                  <a:pt x="5625743" y="1044140"/>
                  <a:pt x="5625743" y="1040897"/>
                </a:cubicBezTo>
                <a:cubicBezTo>
                  <a:pt x="5631823" y="1040897"/>
                  <a:pt x="5637903" y="1040897"/>
                  <a:pt x="5643983" y="1040897"/>
                </a:cubicBezTo>
                <a:cubicBezTo>
                  <a:pt x="5643983" y="1044140"/>
                  <a:pt x="5643983" y="1047381"/>
                  <a:pt x="5643983" y="1050624"/>
                </a:cubicBezTo>
                <a:cubicBezTo>
                  <a:pt x="5653103" y="1050624"/>
                  <a:pt x="5659183" y="1050624"/>
                  <a:pt x="5668303" y="1050624"/>
                </a:cubicBezTo>
                <a:cubicBezTo>
                  <a:pt x="5668303" y="1073324"/>
                  <a:pt x="5668303" y="1099265"/>
                  <a:pt x="5668303" y="1125206"/>
                </a:cubicBezTo>
                <a:cubicBezTo>
                  <a:pt x="5683503" y="1125206"/>
                  <a:pt x="5701745" y="1125206"/>
                  <a:pt x="5716945" y="1125206"/>
                </a:cubicBezTo>
                <a:cubicBezTo>
                  <a:pt x="5716945" y="1112235"/>
                  <a:pt x="5716945" y="1099265"/>
                  <a:pt x="5716945" y="1086294"/>
                </a:cubicBezTo>
                <a:cubicBezTo>
                  <a:pt x="5735185" y="1086294"/>
                  <a:pt x="5756465" y="1086294"/>
                  <a:pt x="5774705" y="1086294"/>
                </a:cubicBezTo>
                <a:cubicBezTo>
                  <a:pt x="5774705" y="1070081"/>
                  <a:pt x="5774705" y="1057110"/>
                  <a:pt x="5774705" y="1040897"/>
                </a:cubicBezTo>
                <a:cubicBezTo>
                  <a:pt x="5799027" y="1040897"/>
                  <a:pt x="5823345" y="1040897"/>
                  <a:pt x="5847667" y="1040897"/>
                </a:cubicBezTo>
                <a:cubicBezTo>
                  <a:pt x="5847667" y="1040940"/>
                  <a:pt x="5847667" y="1043603"/>
                  <a:pt x="5847667" y="1207631"/>
                </a:cubicBezTo>
                <a:lnTo>
                  <a:pt x="5847667" y="1228299"/>
                </a:lnTo>
                <a:lnTo>
                  <a:pt x="5946479" y="1228299"/>
                </a:lnTo>
                <a:lnTo>
                  <a:pt x="5946479" y="1386957"/>
                </a:lnTo>
                <a:lnTo>
                  <a:pt x="5946479" y="1421828"/>
                </a:lnTo>
                <a:lnTo>
                  <a:pt x="5968919" y="1421828"/>
                </a:lnTo>
                <a:cubicBezTo>
                  <a:pt x="5968919" y="1421828"/>
                  <a:pt x="5968919" y="1421828"/>
                  <a:pt x="5968919" y="1420085"/>
                </a:cubicBezTo>
                <a:lnTo>
                  <a:pt x="5968919" y="1407881"/>
                </a:lnTo>
                <a:cubicBezTo>
                  <a:pt x="5968919" y="1407881"/>
                  <a:pt x="5968919" y="1407881"/>
                  <a:pt x="6035789" y="1407881"/>
                </a:cubicBezTo>
                <a:cubicBezTo>
                  <a:pt x="6035789" y="1407881"/>
                  <a:pt x="6035789" y="1407881"/>
                  <a:pt x="6035789" y="1439262"/>
                </a:cubicBezTo>
                <a:cubicBezTo>
                  <a:pt x="6035789" y="1439262"/>
                  <a:pt x="6035789" y="1439262"/>
                  <a:pt x="6039131" y="1441007"/>
                </a:cubicBezTo>
                <a:lnTo>
                  <a:pt x="6062537" y="1453211"/>
                </a:lnTo>
                <a:cubicBezTo>
                  <a:pt x="6062537" y="1453211"/>
                  <a:pt x="6062537" y="1453211"/>
                  <a:pt x="6062537" y="1498541"/>
                </a:cubicBezTo>
                <a:cubicBezTo>
                  <a:pt x="6062537" y="1498541"/>
                  <a:pt x="6062537" y="1498541"/>
                  <a:pt x="6064627" y="1499414"/>
                </a:cubicBezTo>
                <a:lnTo>
                  <a:pt x="6079255" y="1505516"/>
                </a:lnTo>
                <a:cubicBezTo>
                  <a:pt x="6079255" y="1505516"/>
                  <a:pt x="6079255" y="1505516"/>
                  <a:pt x="6079255" y="1503773"/>
                </a:cubicBezTo>
                <a:lnTo>
                  <a:pt x="6079255" y="1491567"/>
                </a:lnTo>
                <a:cubicBezTo>
                  <a:pt x="6079255" y="1491567"/>
                  <a:pt x="6079255" y="1491567"/>
                  <a:pt x="6080927" y="1491567"/>
                </a:cubicBezTo>
                <a:lnTo>
                  <a:pt x="6092629" y="1491567"/>
                </a:lnTo>
                <a:cubicBezTo>
                  <a:pt x="6092629" y="1491567"/>
                  <a:pt x="6092629" y="1491567"/>
                  <a:pt x="6092629" y="1490259"/>
                </a:cubicBezTo>
                <a:lnTo>
                  <a:pt x="6092629" y="1481106"/>
                </a:lnTo>
                <a:cubicBezTo>
                  <a:pt x="6092629" y="1481106"/>
                  <a:pt x="6092629" y="1481106"/>
                  <a:pt x="6090957" y="1481106"/>
                </a:cubicBezTo>
                <a:lnTo>
                  <a:pt x="6079255" y="1481106"/>
                </a:lnTo>
                <a:cubicBezTo>
                  <a:pt x="6079255" y="1481106"/>
                  <a:pt x="6079255" y="1481106"/>
                  <a:pt x="6079255" y="1479363"/>
                </a:cubicBezTo>
                <a:lnTo>
                  <a:pt x="6079255" y="1467159"/>
                </a:lnTo>
                <a:cubicBezTo>
                  <a:pt x="6079255" y="1467159"/>
                  <a:pt x="6079255" y="1467159"/>
                  <a:pt x="6080927" y="1467159"/>
                </a:cubicBezTo>
                <a:lnTo>
                  <a:pt x="6092629" y="1467159"/>
                </a:lnTo>
                <a:cubicBezTo>
                  <a:pt x="6092629" y="1467159"/>
                  <a:pt x="6092629" y="1467159"/>
                  <a:pt x="6092629" y="1465415"/>
                </a:cubicBezTo>
                <a:lnTo>
                  <a:pt x="6092629" y="1453211"/>
                </a:lnTo>
                <a:cubicBezTo>
                  <a:pt x="6092629" y="1453211"/>
                  <a:pt x="6092629" y="1453211"/>
                  <a:pt x="6090957" y="1453211"/>
                </a:cubicBezTo>
                <a:lnTo>
                  <a:pt x="6079255" y="1453211"/>
                </a:lnTo>
                <a:cubicBezTo>
                  <a:pt x="6079255" y="1453211"/>
                  <a:pt x="6079255" y="1453211"/>
                  <a:pt x="6079255" y="1451468"/>
                </a:cubicBezTo>
                <a:lnTo>
                  <a:pt x="6079255" y="1439262"/>
                </a:lnTo>
                <a:cubicBezTo>
                  <a:pt x="6079255" y="1439262"/>
                  <a:pt x="6079255" y="1439262"/>
                  <a:pt x="6080927" y="1439262"/>
                </a:cubicBezTo>
                <a:lnTo>
                  <a:pt x="6092629" y="1439262"/>
                </a:lnTo>
                <a:cubicBezTo>
                  <a:pt x="6092629" y="1439262"/>
                  <a:pt x="6092629" y="1439262"/>
                  <a:pt x="6092629" y="1437956"/>
                </a:cubicBezTo>
                <a:lnTo>
                  <a:pt x="6092629" y="1428803"/>
                </a:lnTo>
                <a:cubicBezTo>
                  <a:pt x="6092629" y="1428803"/>
                  <a:pt x="6092629" y="1428803"/>
                  <a:pt x="6090957" y="1428803"/>
                </a:cubicBezTo>
                <a:lnTo>
                  <a:pt x="6079255" y="1428803"/>
                </a:lnTo>
                <a:cubicBezTo>
                  <a:pt x="6079255" y="1428803"/>
                  <a:pt x="6079255" y="1428803"/>
                  <a:pt x="6079255" y="1427058"/>
                </a:cubicBezTo>
                <a:lnTo>
                  <a:pt x="6079255" y="1414854"/>
                </a:lnTo>
                <a:cubicBezTo>
                  <a:pt x="6079255" y="1414854"/>
                  <a:pt x="6079255" y="1414854"/>
                  <a:pt x="6080927" y="1414854"/>
                </a:cubicBezTo>
                <a:lnTo>
                  <a:pt x="6092629" y="1414854"/>
                </a:lnTo>
                <a:cubicBezTo>
                  <a:pt x="6092629" y="1414854"/>
                  <a:pt x="6092629" y="1414854"/>
                  <a:pt x="6092629" y="1413111"/>
                </a:cubicBezTo>
                <a:lnTo>
                  <a:pt x="6092629" y="1400906"/>
                </a:lnTo>
                <a:cubicBezTo>
                  <a:pt x="6092629" y="1400906"/>
                  <a:pt x="6092629" y="1400906"/>
                  <a:pt x="6090957" y="1400906"/>
                </a:cubicBezTo>
                <a:lnTo>
                  <a:pt x="6079255" y="1400906"/>
                </a:lnTo>
                <a:cubicBezTo>
                  <a:pt x="6079255" y="1400906"/>
                  <a:pt x="6079255" y="1400906"/>
                  <a:pt x="6079255" y="1399599"/>
                </a:cubicBezTo>
                <a:lnTo>
                  <a:pt x="6079255" y="1390445"/>
                </a:lnTo>
                <a:cubicBezTo>
                  <a:pt x="6079255" y="1390445"/>
                  <a:pt x="6079255" y="1390445"/>
                  <a:pt x="6080927" y="1390445"/>
                </a:cubicBezTo>
                <a:lnTo>
                  <a:pt x="6092629" y="1390445"/>
                </a:lnTo>
                <a:cubicBezTo>
                  <a:pt x="6092629" y="1390445"/>
                  <a:pt x="6092629" y="1390445"/>
                  <a:pt x="6092629" y="1388702"/>
                </a:cubicBezTo>
                <a:lnTo>
                  <a:pt x="6092629" y="1376498"/>
                </a:lnTo>
                <a:cubicBezTo>
                  <a:pt x="6092629" y="1376498"/>
                  <a:pt x="6092629" y="1376498"/>
                  <a:pt x="6090957" y="1376498"/>
                </a:cubicBezTo>
                <a:lnTo>
                  <a:pt x="6079255" y="1376498"/>
                </a:lnTo>
                <a:cubicBezTo>
                  <a:pt x="6079255" y="1376498"/>
                  <a:pt x="6079255" y="1376498"/>
                  <a:pt x="6079255" y="1374755"/>
                </a:cubicBezTo>
                <a:lnTo>
                  <a:pt x="6079255" y="1362549"/>
                </a:lnTo>
                <a:cubicBezTo>
                  <a:pt x="6079255" y="1362549"/>
                  <a:pt x="6079255" y="1362549"/>
                  <a:pt x="6080927" y="1362549"/>
                </a:cubicBezTo>
                <a:lnTo>
                  <a:pt x="6092629" y="1362549"/>
                </a:lnTo>
                <a:cubicBezTo>
                  <a:pt x="6092629" y="1362549"/>
                  <a:pt x="6092629" y="1362549"/>
                  <a:pt x="6092629" y="1360806"/>
                </a:cubicBezTo>
                <a:lnTo>
                  <a:pt x="6092629" y="1348602"/>
                </a:lnTo>
                <a:cubicBezTo>
                  <a:pt x="6092629" y="1348602"/>
                  <a:pt x="6092629" y="1348602"/>
                  <a:pt x="6090957" y="1348602"/>
                </a:cubicBezTo>
                <a:lnTo>
                  <a:pt x="6079255" y="1348602"/>
                </a:lnTo>
                <a:cubicBezTo>
                  <a:pt x="6079255" y="1348602"/>
                  <a:pt x="6079255" y="1348602"/>
                  <a:pt x="6079255" y="1347294"/>
                </a:cubicBezTo>
                <a:lnTo>
                  <a:pt x="6079255" y="1338141"/>
                </a:lnTo>
                <a:cubicBezTo>
                  <a:pt x="6079255" y="1338141"/>
                  <a:pt x="6079255" y="1338141"/>
                  <a:pt x="6080927" y="1338141"/>
                </a:cubicBezTo>
                <a:lnTo>
                  <a:pt x="6092629" y="1338141"/>
                </a:lnTo>
                <a:cubicBezTo>
                  <a:pt x="6092629" y="1338141"/>
                  <a:pt x="6092629" y="1338141"/>
                  <a:pt x="6092629" y="1336397"/>
                </a:cubicBezTo>
                <a:lnTo>
                  <a:pt x="6092629" y="1324193"/>
                </a:lnTo>
                <a:cubicBezTo>
                  <a:pt x="6092629" y="1324193"/>
                  <a:pt x="6092629" y="1324193"/>
                  <a:pt x="6090957" y="1324193"/>
                </a:cubicBezTo>
                <a:lnTo>
                  <a:pt x="6079255" y="1324193"/>
                </a:lnTo>
                <a:cubicBezTo>
                  <a:pt x="6079255" y="1324193"/>
                  <a:pt x="6079255" y="1324193"/>
                  <a:pt x="6079255" y="1322450"/>
                </a:cubicBezTo>
                <a:lnTo>
                  <a:pt x="6079255" y="1310244"/>
                </a:lnTo>
                <a:cubicBezTo>
                  <a:pt x="6079255" y="1310244"/>
                  <a:pt x="6079255" y="1310244"/>
                  <a:pt x="6080927" y="1310244"/>
                </a:cubicBezTo>
                <a:lnTo>
                  <a:pt x="6092629" y="1310244"/>
                </a:lnTo>
                <a:cubicBezTo>
                  <a:pt x="6092629" y="1310244"/>
                  <a:pt x="6092629" y="1310244"/>
                  <a:pt x="6092629" y="1308938"/>
                </a:cubicBezTo>
                <a:lnTo>
                  <a:pt x="6092629" y="1299785"/>
                </a:lnTo>
                <a:cubicBezTo>
                  <a:pt x="6092629" y="1299785"/>
                  <a:pt x="6092629" y="1299785"/>
                  <a:pt x="6090957" y="1299785"/>
                </a:cubicBezTo>
                <a:lnTo>
                  <a:pt x="6079255" y="1299785"/>
                </a:lnTo>
                <a:cubicBezTo>
                  <a:pt x="6079255" y="1299785"/>
                  <a:pt x="6079255" y="1299785"/>
                  <a:pt x="6079255" y="1298040"/>
                </a:cubicBezTo>
                <a:lnTo>
                  <a:pt x="6079255" y="1285836"/>
                </a:lnTo>
                <a:cubicBezTo>
                  <a:pt x="6079255" y="1285836"/>
                  <a:pt x="6079255" y="1285836"/>
                  <a:pt x="6080927" y="1285836"/>
                </a:cubicBezTo>
                <a:lnTo>
                  <a:pt x="6092629" y="1285836"/>
                </a:lnTo>
                <a:cubicBezTo>
                  <a:pt x="6092629" y="1285836"/>
                  <a:pt x="6092629" y="1285836"/>
                  <a:pt x="6092629" y="1284093"/>
                </a:cubicBezTo>
                <a:lnTo>
                  <a:pt x="6092629" y="1271888"/>
                </a:lnTo>
                <a:cubicBezTo>
                  <a:pt x="6092629" y="1271888"/>
                  <a:pt x="6092629" y="1271888"/>
                  <a:pt x="6090957" y="1271888"/>
                </a:cubicBezTo>
                <a:lnTo>
                  <a:pt x="6079255" y="1271888"/>
                </a:lnTo>
                <a:cubicBezTo>
                  <a:pt x="6079255" y="1271888"/>
                  <a:pt x="6079255" y="1271888"/>
                  <a:pt x="6079255" y="1270145"/>
                </a:cubicBezTo>
                <a:lnTo>
                  <a:pt x="6079255" y="1257941"/>
                </a:lnTo>
                <a:cubicBezTo>
                  <a:pt x="6079255" y="1257941"/>
                  <a:pt x="6079255" y="1257941"/>
                  <a:pt x="6080927" y="1257941"/>
                </a:cubicBezTo>
                <a:lnTo>
                  <a:pt x="6092629" y="1257941"/>
                </a:lnTo>
                <a:cubicBezTo>
                  <a:pt x="6092629" y="1257941"/>
                  <a:pt x="6092629" y="1257941"/>
                  <a:pt x="6092629" y="1256633"/>
                </a:cubicBezTo>
                <a:lnTo>
                  <a:pt x="6092629" y="1247480"/>
                </a:lnTo>
                <a:cubicBezTo>
                  <a:pt x="6092629" y="1247480"/>
                  <a:pt x="6092629" y="1247480"/>
                  <a:pt x="6090957" y="1247480"/>
                </a:cubicBezTo>
                <a:lnTo>
                  <a:pt x="6079255" y="1247480"/>
                </a:lnTo>
                <a:cubicBezTo>
                  <a:pt x="6079255" y="1247480"/>
                  <a:pt x="6079255" y="1247480"/>
                  <a:pt x="6079255" y="1245737"/>
                </a:cubicBezTo>
                <a:lnTo>
                  <a:pt x="6079255" y="1233531"/>
                </a:lnTo>
                <a:cubicBezTo>
                  <a:pt x="6079255" y="1233531"/>
                  <a:pt x="6079255" y="1233531"/>
                  <a:pt x="6080927" y="1233531"/>
                </a:cubicBezTo>
                <a:lnTo>
                  <a:pt x="6092629" y="1233531"/>
                </a:lnTo>
                <a:cubicBezTo>
                  <a:pt x="6092629" y="1233531"/>
                  <a:pt x="6092629" y="1233531"/>
                  <a:pt x="6092629" y="1231788"/>
                </a:cubicBezTo>
                <a:lnTo>
                  <a:pt x="6092629" y="1219584"/>
                </a:lnTo>
                <a:cubicBezTo>
                  <a:pt x="6092629" y="1219584"/>
                  <a:pt x="6092629" y="1219584"/>
                  <a:pt x="6090957" y="1219584"/>
                </a:cubicBezTo>
                <a:lnTo>
                  <a:pt x="6079255" y="1219584"/>
                </a:lnTo>
                <a:cubicBezTo>
                  <a:pt x="6079255" y="1219584"/>
                  <a:pt x="6079255" y="1219584"/>
                  <a:pt x="6079255" y="1217840"/>
                </a:cubicBezTo>
                <a:lnTo>
                  <a:pt x="6079255" y="1205636"/>
                </a:lnTo>
                <a:cubicBezTo>
                  <a:pt x="6079255" y="1205636"/>
                  <a:pt x="6079255" y="1205636"/>
                  <a:pt x="6080927" y="1205636"/>
                </a:cubicBezTo>
                <a:lnTo>
                  <a:pt x="6092629" y="1205636"/>
                </a:lnTo>
                <a:cubicBezTo>
                  <a:pt x="6092629" y="1205636"/>
                  <a:pt x="6092629" y="1205636"/>
                  <a:pt x="6092629" y="1204328"/>
                </a:cubicBezTo>
                <a:lnTo>
                  <a:pt x="6092629" y="1195175"/>
                </a:lnTo>
                <a:cubicBezTo>
                  <a:pt x="6092629" y="1195175"/>
                  <a:pt x="6092629" y="1195175"/>
                  <a:pt x="6090957" y="1195175"/>
                </a:cubicBezTo>
                <a:lnTo>
                  <a:pt x="6079255" y="1195175"/>
                </a:lnTo>
                <a:cubicBezTo>
                  <a:pt x="6079255" y="1195175"/>
                  <a:pt x="6079255" y="1195175"/>
                  <a:pt x="6079255" y="1193432"/>
                </a:cubicBezTo>
                <a:lnTo>
                  <a:pt x="6079255" y="1181226"/>
                </a:lnTo>
                <a:cubicBezTo>
                  <a:pt x="6079255" y="1181226"/>
                  <a:pt x="6079255" y="1181226"/>
                  <a:pt x="6080927" y="1181226"/>
                </a:cubicBezTo>
                <a:lnTo>
                  <a:pt x="6092629" y="1181226"/>
                </a:lnTo>
                <a:cubicBezTo>
                  <a:pt x="6092629" y="1181226"/>
                  <a:pt x="6092629" y="1181226"/>
                  <a:pt x="6090957" y="1178612"/>
                </a:cubicBezTo>
                <a:lnTo>
                  <a:pt x="6079255" y="1160306"/>
                </a:lnTo>
                <a:cubicBezTo>
                  <a:pt x="6079255" y="1160306"/>
                  <a:pt x="6079255" y="1160306"/>
                  <a:pt x="6079255" y="1104513"/>
                </a:cubicBezTo>
                <a:cubicBezTo>
                  <a:pt x="6079255" y="1104513"/>
                  <a:pt x="6079255" y="1104513"/>
                  <a:pt x="6303271" y="1104513"/>
                </a:cubicBezTo>
                <a:cubicBezTo>
                  <a:pt x="6303271" y="1104513"/>
                  <a:pt x="6303271" y="1104513"/>
                  <a:pt x="6323331" y="1135896"/>
                </a:cubicBezTo>
                <a:cubicBezTo>
                  <a:pt x="6323331" y="1135896"/>
                  <a:pt x="6323331" y="1135896"/>
                  <a:pt x="6323331" y="1205636"/>
                </a:cubicBezTo>
                <a:cubicBezTo>
                  <a:pt x="6323331" y="1205636"/>
                  <a:pt x="6323331" y="1205636"/>
                  <a:pt x="6321659" y="1205636"/>
                </a:cubicBezTo>
                <a:lnTo>
                  <a:pt x="6309957" y="1205636"/>
                </a:lnTo>
                <a:cubicBezTo>
                  <a:pt x="6309957" y="1205636"/>
                  <a:pt x="6309957" y="1205636"/>
                  <a:pt x="6309957" y="1207379"/>
                </a:cubicBezTo>
                <a:lnTo>
                  <a:pt x="6309957" y="1219584"/>
                </a:lnTo>
                <a:cubicBezTo>
                  <a:pt x="6309957" y="1219584"/>
                  <a:pt x="6309957" y="1219584"/>
                  <a:pt x="6311629" y="1219584"/>
                </a:cubicBezTo>
                <a:lnTo>
                  <a:pt x="6323331" y="1219584"/>
                </a:lnTo>
                <a:cubicBezTo>
                  <a:pt x="6323331" y="1219584"/>
                  <a:pt x="6323331" y="1219584"/>
                  <a:pt x="6323331" y="1221327"/>
                </a:cubicBezTo>
                <a:lnTo>
                  <a:pt x="6323331" y="1233531"/>
                </a:lnTo>
                <a:cubicBezTo>
                  <a:pt x="6323331" y="1233531"/>
                  <a:pt x="6323331" y="1233531"/>
                  <a:pt x="6321659" y="1233531"/>
                </a:cubicBezTo>
                <a:lnTo>
                  <a:pt x="6309957" y="1233531"/>
                </a:lnTo>
                <a:cubicBezTo>
                  <a:pt x="6309957" y="1233531"/>
                  <a:pt x="6309957" y="1233531"/>
                  <a:pt x="6309957" y="1235274"/>
                </a:cubicBezTo>
                <a:lnTo>
                  <a:pt x="6309957" y="1247480"/>
                </a:lnTo>
                <a:cubicBezTo>
                  <a:pt x="6309957" y="1247480"/>
                  <a:pt x="6309957" y="1247480"/>
                  <a:pt x="6311629" y="1247480"/>
                </a:cubicBezTo>
                <a:lnTo>
                  <a:pt x="6323331" y="1247480"/>
                </a:lnTo>
                <a:cubicBezTo>
                  <a:pt x="6323331" y="1247480"/>
                  <a:pt x="6323331" y="1247480"/>
                  <a:pt x="6323331" y="1248788"/>
                </a:cubicBezTo>
                <a:lnTo>
                  <a:pt x="6323331" y="1257941"/>
                </a:lnTo>
                <a:cubicBezTo>
                  <a:pt x="6323331" y="1257941"/>
                  <a:pt x="6323331" y="1257941"/>
                  <a:pt x="6321659" y="1257941"/>
                </a:cubicBezTo>
                <a:lnTo>
                  <a:pt x="6309957" y="1257941"/>
                </a:lnTo>
                <a:cubicBezTo>
                  <a:pt x="6309957" y="1257941"/>
                  <a:pt x="6309957" y="1257941"/>
                  <a:pt x="6309957" y="1259684"/>
                </a:cubicBezTo>
                <a:lnTo>
                  <a:pt x="6309957" y="1271888"/>
                </a:lnTo>
                <a:cubicBezTo>
                  <a:pt x="6309957" y="1271888"/>
                  <a:pt x="6309957" y="1271888"/>
                  <a:pt x="6311629" y="1271888"/>
                </a:cubicBezTo>
                <a:lnTo>
                  <a:pt x="6323331" y="1271888"/>
                </a:lnTo>
                <a:cubicBezTo>
                  <a:pt x="6323331" y="1271888"/>
                  <a:pt x="6323331" y="1271888"/>
                  <a:pt x="6323331" y="1273632"/>
                </a:cubicBezTo>
                <a:lnTo>
                  <a:pt x="6323331" y="1285836"/>
                </a:lnTo>
                <a:cubicBezTo>
                  <a:pt x="6323331" y="1285836"/>
                  <a:pt x="6323331" y="1285836"/>
                  <a:pt x="6321659" y="1285836"/>
                </a:cubicBezTo>
                <a:lnTo>
                  <a:pt x="6309957" y="1285836"/>
                </a:lnTo>
                <a:cubicBezTo>
                  <a:pt x="6309957" y="1285836"/>
                  <a:pt x="6309957" y="1285836"/>
                  <a:pt x="6309957" y="1287579"/>
                </a:cubicBezTo>
                <a:lnTo>
                  <a:pt x="6309957" y="1299785"/>
                </a:lnTo>
                <a:cubicBezTo>
                  <a:pt x="6309957" y="1299785"/>
                  <a:pt x="6309957" y="1299785"/>
                  <a:pt x="6311629" y="1299785"/>
                </a:cubicBezTo>
                <a:lnTo>
                  <a:pt x="6323331" y="1299785"/>
                </a:lnTo>
                <a:cubicBezTo>
                  <a:pt x="6323331" y="1299785"/>
                  <a:pt x="6323331" y="1299785"/>
                  <a:pt x="6323331" y="1301091"/>
                </a:cubicBezTo>
                <a:lnTo>
                  <a:pt x="6323331" y="1310244"/>
                </a:lnTo>
                <a:cubicBezTo>
                  <a:pt x="6323331" y="1310244"/>
                  <a:pt x="6323331" y="1310244"/>
                  <a:pt x="6321659" y="1310244"/>
                </a:cubicBezTo>
                <a:lnTo>
                  <a:pt x="6309957" y="1310244"/>
                </a:lnTo>
                <a:cubicBezTo>
                  <a:pt x="6309957" y="1310244"/>
                  <a:pt x="6309957" y="1310244"/>
                  <a:pt x="6309957" y="1311989"/>
                </a:cubicBezTo>
                <a:lnTo>
                  <a:pt x="6309957" y="1324193"/>
                </a:lnTo>
                <a:cubicBezTo>
                  <a:pt x="6309957" y="1324193"/>
                  <a:pt x="6309957" y="1324193"/>
                  <a:pt x="6311629" y="1324193"/>
                </a:cubicBezTo>
                <a:lnTo>
                  <a:pt x="6323331" y="1324193"/>
                </a:lnTo>
                <a:cubicBezTo>
                  <a:pt x="6323331" y="1324193"/>
                  <a:pt x="6323331" y="1324193"/>
                  <a:pt x="6323331" y="1325936"/>
                </a:cubicBezTo>
                <a:lnTo>
                  <a:pt x="6323331" y="1338141"/>
                </a:lnTo>
                <a:cubicBezTo>
                  <a:pt x="6323331" y="1338141"/>
                  <a:pt x="6323331" y="1338141"/>
                  <a:pt x="6321659" y="1338141"/>
                </a:cubicBezTo>
                <a:lnTo>
                  <a:pt x="6309957" y="1338141"/>
                </a:lnTo>
                <a:cubicBezTo>
                  <a:pt x="6309957" y="1338141"/>
                  <a:pt x="6309957" y="1338141"/>
                  <a:pt x="6309957" y="1339448"/>
                </a:cubicBezTo>
                <a:lnTo>
                  <a:pt x="6309957" y="1348602"/>
                </a:lnTo>
                <a:cubicBezTo>
                  <a:pt x="6309957" y="1348602"/>
                  <a:pt x="6309957" y="1348602"/>
                  <a:pt x="6311629" y="1348602"/>
                </a:cubicBezTo>
                <a:lnTo>
                  <a:pt x="6323331" y="1348602"/>
                </a:lnTo>
                <a:cubicBezTo>
                  <a:pt x="6323331" y="1348602"/>
                  <a:pt x="6323331" y="1348602"/>
                  <a:pt x="6323331" y="1350345"/>
                </a:cubicBezTo>
                <a:lnTo>
                  <a:pt x="6323331" y="1362549"/>
                </a:lnTo>
                <a:cubicBezTo>
                  <a:pt x="6323331" y="1362549"/>
                  <a:pt x="6323331" y="1362549"/>
                  <a:pt x="6321659" y="1362549"/>
                </a:cubicBezTo>
                <a:lnTo>
                  <a:pt x="6309957" y="1362549"/>
                </a:lnTo>
                <a:cubicBezTo>
                  <a:pt x="6309957" y="1362549"/>
                  <a:pt x="6309957" y="1362549"/>
                  <a:pt x="6309957" y="1364292"/>
                </a:cubicBezTo>
                <a:lnTo>
                  <a:pt x="6309957" y="1376498"/>
                </a:lnTo>
                <a:cubicBezTo>
                  <a:pt x="6309957" y="1376498"/>
                  <a:pt x="6309957" y="1376498"/>
                  <a:pt x="6311629" y="1376498"/>
                </a:cubicBezTo>
                <a:lnTo>
                  <a:pt x="6323331" y="1376498"/>
                </a:lnTo>
                <a:cubicBezTo>
                  <a:pt x="6323331" y="1376498"/>
                  <a:pt x="6323331" y="1376498"/>
                  <a:pt x="6323331" y="1378241"/>
                </a:cubicBezTo>
                <a:lnTo>
                  <a:pt x="6323331" y="1390445"/>
                </a:lnTo>
                <a:cubicBezTo>
                  <a:pt x="6323331" y="1390445"/>
                  <a:pt x="6323331" y="1390445"/>
                  <a:pt x="6321659" y="1390445"/>
                </a:cubicBezTo>
                <a:lnTo>
                  <a:pt x="6309957" y="1390445"/>
                </a:lnTo>
                <a:cubicBezTo>
                  <a:pt x="6309957" y="1390445"/>
                  <a:pt x="6309957" y="1390445"/>
                  <a:pt x="6309957" y="1391753"/>
                </a:cubicBezTo>
                <a:lnTo>
                  <a:pt x="6309957" y="1400906"/>
                </a:lnTo>
                <a:cubicBezTo>
                  <a:pt x="6309957" y="1400906"/>
                  <a:pt x="6309957" y="1400906"/>
                  <a:pt x="6311629" y="1400906"/>
                </a:cubicBezTo>
                <a:lnTo>
                  <a:pt x="6323331" y="1400906"/>
                </a:lnTo>
                <a:cubicBezTo>
                  <a:pt x="6323331" y="1400906"/>
                  <a:pt x="6323331" y="1400906"/>
                  <a:pt x="6323331" y="1402650"/>
                </a:cubicBezTo>
                <a:lnTo>
                  <a:pt x="6323331" y="1414854"/>
                </a:lnTo>
                <a:cubicBezTo>
                  <a:pt x="6323331" y="1414854"/>
                  <a:pt x="6323331" y="1414854"/>
                  <a:pt x="6321659" y="1414854"/>
                </a:cubicBezTo>
                <a:lnTo>
                  <a:pt x="6309957" y="1414854"/>
                </a:lnTo>
                <a:cubicBezTo>
                  <a:pt x="6309957" y="1414854"/>
                  <a:pt x="6309957" y="1414854"/>
                  <a:pt x="6309957" y="1416597"/>
                </a:cubicBezTo>
                <a:lnTo>
                  <a:pt x="6309957" y="1428803"/>
                </a:lnTo>
                <a:cubicBezTo>
                  <a:pt x="6309957" y="1428803"/>
                  <a:pt x="6309957" y="1428803"/>
                  <a:pt x="6311629" y="1428803"/>
                </a:cubicBezTo>
                <a:lnTo>
                  <a:pt x="6323331" y="1428803"/>
                </a:lnTo>
                <a:cubicBezTo>
                  <a:pt x="6323331" y="1428803"/>
                  <a:pt x="6323331" y="1428803"/>
                  <a:pt x="6323331" y="1430109"/>
                </a:cubicBezTo>
                <a:lnTo>
                  <a:pt x="6323331" y="1439262"/>
                </a:lnTo>
                <a:cubicBezTo>
                  <a:pt x="6323331" y="1439262"/>
                  <a:pt x="6323331" y="1439262"/>
                  <a:pt x="6321659" y="1439262"/>
                </a:cubicBezTo>
                <a:lnTo>
                  <a:pt x="6309957" y="1439262"/>
                </a:lnTo>
                <a:cubicBezTo>
                  <a:pt x="6309957" y="1439262"/>
                  <a:pt x="6309957" y="1439262"/>
                  <a:pt x="6309957" y="1441007"/>
                </a:cubicBezTo>
                <a:lnTo>
                  <a:pt x="6309957" y="1453211"/>
                </a:lnTo>
                <a:cubicBezTo>
                  <a:pt x="6309957" y="1453211"/>
                  <a:pt x="6309957" y="1453211"/>
                  <a:pt x="6311629" y="1453211"/>
                </a:cubicBezTo>
                <a:lnTo>
                  <a:pt x="6323331" y="1453211"/>
                </a:lnTo>
                <a:cubicBezTo>
                  <a:pt x="6323331" y="1453211"/>
                  <a:pt x="6323331" y="1453211"/>
                  <a:pt x="6323331" y="1454954"/>
                </a:cubicBezTo>
                <a:lnTo>
                  <a:pt x="6323331" y="1467159"/>
                </a:lnTo>
                <a:cubicBezTo>
                  <a:pt x="6323331" y="1467159"/>
                  <a:pt x="6323331" y="1467159"/>
                  <a:pt x="6321659" y="1467159"/>
                </a:cubicBezTo>
                <a:lnTo>
                  <a:pt x="6309957" y="1467159"/>
                </a:lnTo>
                <a:cubicBezTo>
                  <a:pt x="6309957" y="1467159"/>
                  <a:pt x="6309957" y="1467159"/>
                  <a:pt x="6309957" y="1468902"/>
                </a:cubicBezTo>
                <a:lnTo>
                  <a:pt x="6309957" y="1481106"/>
                </a:lnTo>
                <a:cubicBezTo>
                  <a:pt x="6309957" y="1481106"/>
                  <a:pt x="6309957" y="1481106"/>
                  <a:pt x="6311629" y="1481106"/>
                </a:cubicBezTo>
                <a:lnTo>
                  <a:pt x="6323331" y="1481106"/>
                </a:lnTo>
                <a:cubicBezTo>
                  <a:pt x="6323331" y="1481106"/>
                  <a:pt x="6323331" y="1481106"/>
                  <a:pt x="6323331" y="1482414"/>
                </a:cubicBezTo>
                <a:lnTo>
                  <a:pt x="6323331" y="1491567"/>
                </a:lnTo>
                <a:cubicBezTo>
                  <a:pt x="6323331" y="1491567"/>
                  <a:pt x="6323331" y="1491567"/>
                  <a:pt x="6321659" y="1491567"/>
                </a:cubicBezTo>
                <a:lnTo>
                  <a:pt x="6309957" y="1491567"/>
                </a:lnTo>
                <a:cubicBezTo>
                  <a:pt x="6309957" y="1491567"/>
                  <a:pt x="6309957" y="1491567"/>
                  <a:pt x="6309957" y="1493310"/>
                </a:cubicBezTo>
                <a:lnTo>
                  <a:pt x="6309957" y="1505516"/>
                </a:lnTo>
                <a:cubicBezTo>
                  <a:pt x="6309957" y="1505516"/>
                  <a:pt x="6309957" y="1505516"/>
                  <a:pt x="6346735" y="1536899"/>
                </a:cubicBezTo>
                <a:cubicBezTo>
                  <a:pt x="6346735" y="1543872"/>
                  <a:pt x="6346735" y="1543872"/>
                  <a:pt x="6345065" y="1543872"/>
                </a:cubicBezTo>
                <a:lnTo>
                  <a:pt x="6333361" y="1543872"/>
                </a:lnTo>
                <a:cubicBezTo>
                  <a:pt x="6333361" y="1543872"/>
                  <a:pt x="6333361" y="1543872"/>
                  <a:pt x="6333361" y="1582229"/>
                </a:cubicBezTo>
                <a:cubicBezTo>
                  <a:pt x="6333361" y="1582229"/>
                  <a:pt x="6333361" y="1582229"/>
                  <a:pt x="6335035" y="1582229"/>
                </a:cubicBezTo>
                <a:lnTo>
                  <a:pt x="6346735" y="1582229"/>
                </a:lnTo>
                <a:cubicBezTo>
                  <a:pt x="6346735" y="1582229"/>
                  <a:pt x="6346735" y="1582229"/>
                  <a:pt x="6346735" y="1580049"/>
                </a:cubicBezTo>
                <a:lnTo>
                  <a:pt x="6346735" y="1564794"/>
                </a:lnTo>
                <a:cubicBezTo>
                  <a:pt x="6346735" y="1564794"/>
                  <a:pt x="6346735" y="1564794"/>
                  <a:pt x="6348407" y="1563923"/>
                </a:cubicBezTo>
                <a:lnTo>
                  <a:pt x="6360109" y="1557821"/>
                </a:lnTo>
                <a:cubicBezTo>
                  <a:pt x="6360109" y="1557821"/>
                  <a:pt x="6360109" y="1557821"/>
                  <a:pt x="6363035" y="1557821"/>
                </a:cubicBezTo>
                <a:lnTo>
                  <a:pt x="6383515" y="1557821"/>
                </a:lnTo>
                <a:cubicBezTo>
                  <a:pt x="6383515" y="1557821"/>
                  <a:pt x="6383515" y="1557821"/>
                  <a:pt x="6383515" y="1559564"/>
                </a:cubicBezTo>
                <a:lnTo>
                  <a:pt x="6383515" y="1571768"/>
                </a:lnTo>
                <a:cubicBezTo>
                  <a:pt x="6383515" y="1571768"/>
                  <a:pt x="6383515" y="1571768"/>
                  <a:pt x="6386023" y="1571768"/>
                </a:cubicBezTo>
                <a:lnTo>
                  <a:pt x="6403577" y="1571768"/>
                </a:lnTo>
                <a:cubicBezTo>
                  <a:pt x="6403577" y="1578741"/>
                  <a:pt x="6403577" y="1578741"/>
                  <a:pt x="6405247" y="1578741"/>
                </a:cubicBezTo>
                <a:lnTo>
                  <a:pt x="6416951" y="1578741"/>
                </a:lnTo>
                <a:cubicBezTo>
                  <a:pt x="6416951" y="1578741"/>
                  <a:pt x="6416951" y="1578741"/>
                  <a:pt x="6453729" y="1627559"/>
                </a:cubicBezTo>
                <a:cubicBezTo>
                  <a:pt x="6453729" y="1627559"/>
                  <a:pt x="6453729" y="1627559"/>
                  <a:pt x="6453729" y="1679864"/>
                </a:cubicBezTo>
                <a:cubicBezTo>
                  <a:pt x="6453729" y="1679864"/>
                  <a:pt x="6453729" y="1679864"/>
                  <a:pt x="6455399" y="1679864"/>
                </a:cubicBezTo>
                <a:lnTo>
                  <a:pt x="6467103" y="1679864"/>
                </a:lnTo>
                <a:cubicBezTo>
                  <a:pt x="6467103" y="1679864"/>
                  <a:pt x="6467103" y="1679864"/>
                  <a:pt x="6467103" y="1676813"/>
                </a:cubicBezTo>
                <a:lnTo>
                  <a:pt x="6467103" y="1655456"/>
                </a:lnTo>
                <a:cubicBezTo>
                  <a:pt x="6467103" y="1655456"/>
                  <a:pt x="6467103" y="1655456"/>
                  <a:pt x="6468357" y="1655456"/>
                </a:cubicBezTo>
                <a:lnTo>
                  <a:pt x="6477133" y="1655456"/>
                </a:lnTo>
                <a:cubicBezTo>
                  <a:pt x="6477133" y="1655456"/>
                  <a:pt x="6477133" y="1655456"/>
                  <a:pt x="6477133" y="1657199"/>
                </a:cubicBezTo>
                <a:lnTo>
                  <a:pt x="6477133" y="1669403"/>
                </a:lnTo>
                <a:cubicBezTo>
                  <a:pt x="6490507" y="1672891"/>
                  <a:pt x="6490507" y="1672891"/>
                  <a:pt x="6490507" y="1596177"/>
                </a:cubicBezTo>
                <a:cubicBezTo>
                  <a:pt x="6490507" y="1596177"/>
                  <a:pt x="6490507" y="1596177"/>
                  <a:pt x="6547347" y="1596177"/>
                </a:cubicBezTo>
                <a:cubicBezTo>
                  <a:pt x="6547347" y="1596177"/>
                  <a:pt x="6547347" y="1596177"/>
                  <a:pt x="6547347" y="1484594"/>
                </a:cubicBezTo>
                <a:cubicBezTo>
                  <a:pt x="6547347" y="1484594"/>
                  <a:pt x="6547347" y="1484594"/>
                  <a:pt x="6600843" y="1484594"/>
                </a:cubicBezTo>
                <a:cubicBezTo>
                  <a:pt x="6600843" y="1484594"/>
                  <a:pt x="6600843" y="1484594"/>
                  <a:pt x="6600843" y="1483286"/>
                </a:cubicBezTo>
                <a:lnTo>
                  <a:pt x="6600843" y="1474133"/>
                </a:lnTo>
                <a:cubicBezTo>
                  <a:pt x="6600843" y="1474133"/>
                  <a:pt x="6600843" y="1474133"/>
                  <a:pt x="6634279" y="1474133"/>
                </a:cubicBezTo>
                <a:cubicBezTo>
                  <a:pt x="6634279" y="1474133"/>
                  <a:pt x="6634279" y="1474133"/>
                  <a:pt x="6634279" y="1414854"/>
                </a:cubicBezTo>
                <a:cubicBezTo>
                  <a:pt x="6627591" y="1414854"/>
                  <a:pt x="6627591" y="1414854"/>
                  <a:pt x="6627591" y="1412238"/>
                </a:cubicBezTo>
                <a:lnTo>
                  <a:pt x="6627591" y="1393932"/>
                </a:lnTo>
                <a:lnTo>
                  <a:pt x="6634279" y="1397420"/>
                </a:lnTo>
                <a:cubicBezTo>
                  <a:pt x="6634279" y="1397420"/>
                  <a:pt x="6634279" y="1397420"/>
                  <a:pt x="6640967" y="1362549"/>
                </a:cubicBezTo>
                <a:cubicBezTo>
                  <a:pt x="6640967" y="1362549"/>
                  <a:pt x="6640967" y="1362549"/>
                  <a:pt x="6647653" y="1397420"/>
                </a:cubicBezTo>
                <a:cubicBezTo>
                  <a:pt x="6650997" y="1393932"/>
                  <a:pt x="6650997" y="1393932"/>
                  <a:pt x="6651415" y="1392624"/>
                </a:cubicBezTo>
                <a:lnTo>
                  <a:pt x="6654341" y="1383471"/>
                </a:lnTo>
                <a:cubicBezTo>
                  <a:pt x="6654341" y="1383471"/>
                  <a:pt x="6654341" y="1383471"/>
                  <a:pt x="6655175" y="1381728"/>
                </a:cubicBezTo>
                <a:lnTo>
                  <a:pt x="6661027" y="1369523"/>
                </a:lnTo>
                <a:cubicBezTo>
                  <a:pt x="6661027" y="1369523"/>
                  <a:pt x="6661027" y="1369523"/>
                  <a:pt x="6661863" y="1367780"/>
                </a:cubicBezTo>
                <a:lnTo>
                  <a:pt x="6667715" y="1355576"/>
                </a:lnTo>
                <a:cubicBezTo>
                  <a:pt x="6667715" y="1355576"/>
                  <a:pt x="6667715" y="1355576"/>
                  <a:pt x="6669803" y="1354268"/>
                </a:cubicBezTo>
                <a:lnTo>
                  <a:pt x="6684431" y="1345115"/>
                </a:lnTo>
                <a:cubicBezTo>
                  <a:pt x="6684431" y="1345115"/>
                  <a:pt x="6684431" y="1345115"/>
                  <a:pt x="6686939" y="1343372"/>
                </a:cubicBezTo>
                <a:lnTo>
                  <a:pt x="6704493" y="1331166"/>
                </a:lnTo>
                <a:cubicBezTo>
                  <a:pt x="6704493" y="1331166"/>
                  <a:pt x="6704493" y="1331166"/>
                  <a:pt x="6705747" y="1329423"/>
                </a:cubicBezTo>
                <a:lnTo>
                  <a:pt x="6714523" y="1317219"/>
                </a:lnTo>
                <a:cubicBezTo>
                  <a:pt x="6714523" y="1317219"/>
                  <a:pt x="6714523" y="1317219"/>
                  <a:pt x="6715359" y="1314168"/>
                </a:cubicBezTo>
                <a:lnTo>
                  <a:pt x="6721211" y="1292810"/>
                </a:lnTo>
                <a:cubicBezTo>
                  <a:pt x="6721211" y="1292810"/>
                  <a:pt x="6721211" y="1292810"/>
                  <a:pt x="6722047" y="1295861"/>
                </a:cubicBezTo>
                <a:lnTo>
                  <a:pt x="6727897" y="1317219"/>
                </a:lnTo>
                <a:cubicBezTo>
                  <a:pt x="6727897" y="1317219"/>
                  <a:pt x="6727897" y="1317219"/>
                  <a:pt x="6728733" y="1318526"/>
                </a:cubicBezTo>
                <a:lnTo>
                  <a:pt x="6734585" y="1327680"/>
                </a:lnTo>
                <a:cubicBezTo>
                  <a:pt x="6734585" y="1327680"/>
                  <a:pt x="6734585" y="1327680"/>
                  <a:pt x="6736675" y="1329423"/>
                </a:cubicBezTo>
                <a:lnTo>
                  <a:pt x="6751303" y="1341627"/>
                </a:lnTo>
                <a:cubicBezTo>
                  <a:pt x="6751303" y="1341627"/>
                  <a:pt x="6751303" y="1341627"/>
                  <a:pt x="6752975" y="1343372"/>
                </a:cubicBezTo>
                <a:lnTo>
                  <a:pt x="6764675" y="1355576"/>
                </a:lnTo>
                <a:cubicBezTo>
                  <a:pt x="6764675" y="1355576"/>
                  <a:pt x="6764675" y="1355576"/>
                  <a:pt x="6766349" y="1357319"/>
                </a:cubicBezTo>
                <a:lnTo>
                  <a:pt x="6778051" y="1369523"/>
                </a:lnTo>
                <a:cubicBezTo>
                  <a:pt x="6778051" y="1369523"/>
                  <a:pt x="6778051" y="1369523"/>
                  <a:pt x="6778469" y="1371267"/>
                </a:cubicBezTo>
                <a:lnTo>
                  <a:pt x="6781393" y="1383471"/>
                </a:lnTo>
                <a:cubicBezTo>
                  <a:pt x="6781393" y="1383471"/>
                  <a:pt x="6781393" y="1383471"/>
                  <a:pt x="6781811" y="1385214"/>
                </a:cubicBezTo>
                <a:lnTo>
                  <a:pt x="6784737" y="1397420"/>
                </a:lnTo>
                <a:cubicBezTo>
                  <a:pt x="6791423" y="1397420"/>
                  <a:pt x="6791423" y="1397420"/>
                  <a:pt x="6794767" y="1362549"/>
                </a:cubicBezTo>
                <a:cubicBezTo>
                  <a:pt x="6794767" y="1362549"/>
                  <a:pt x="6794767" y="1362549"/>
                  <a:pt x="6801455" y="1397420"/>
                </a:cubicBezTo>
                <a:cubicBezTo>
                  <a:pt x="6808141" y="1397420"/>
                  <a:pt x="6808141" y="1397420"/>
                  <a:pt x="6808141" y="1400034"/>
                </a:cubicBezTo>
                <a:lnTo>
                  <a:pt x="6808141" y="1418342"/>
                </a:lnTo>
                <a:cubicBezTo>
                  <a:pt x="6801455" y="1418342"/>
                  <a:pt x="6801455" y="1418342"/>
                  <a:pt x="6801455" y="1467159"/>
                </a:cubicBezTo>
                <a:cubicBezTo>
                  <a:pt x="6801455" y="1467159"/>
                  <a:pt x="6801455" y="1467159"/>
                  <a:pt x="6803127" y="1467159"/>
                </a:cubicBezTo>
                <a:lnTo>
                  <a:pt x="6814829" y="1467159"/>
                </a:lnTo>
                <a:cubicBezTo>
                  <a:pt x="6814829" y="1474133"/>
                  <a:pt x="6814829" y="1474133"/>
                  <a:pt x="6816083" y="1474133"/>
                </a:cubicBezTo>
                <a:lnTo>
                  <a:pt x="6824859" y="1474133"/>
                </a:lnTo>
                <a:cubicBezTo>
                  <a:pt x="6824859" y="1474133"/>
                  <a:pt x="6824859" y="1474133"/>
                  <a:pt x="6824859" y="1472390"/>
                </a:cubicBezTo>
                <a:lnTo>
                  <a:pt x="6824859" y="1460184"/>
                </a:lnTo>
                <a:cubicBezTo>
                  <a:pt x="6824859" y="1460184"/>
                  <a:pt x="6824859" y="1460184"/>
                  <a:pt x="6828203" y="1460184"/>
                </a:cubicBezTo>
                <a:lnTo>
                  <a:pt x="6851607" y="1460184"/>
                </a:lnTo>
                <a:cubicBezTo>
                  <a:pt x="6851607" y="1460184"/>
                  <a:pt x="6851607" y="1460184"/>
                  <a:pt x="6851607" y="1457133"/>
                </a:cubicBezTo>
                <a:lnTo>
                  <a:pt x="6851607" y="1435776"/>
                </a:lnTo>
                <a:cubicBezTo>
                  <a:pt x="6851607" y="1435776"/>
                  <a:pt x="6851607" y="1435776"/>
                  <a:pt x="6908447" y="1435776"/>
                </a:cubicBezTo>
                <a:cubicBezTo>
                  <a:pt x="6908447" y="1435776"/>
                  <a:pt x="6908447" y="1435776"/>
                  <a:pt x="6908447" y="1437956"/>
                </a:cubicBezTo>
                <a:lnTo>
                  <a:pt x="6908447" y="1453211"/>
                </a:lnTo>
                <a:cubicBezTo>
                  <a:pt x="6908447" y="1453211"/>
                  <a:pt x="6908447" y="1453211"/>
                  <a:pt x="6938539" y="1453211"/>
                </a:cubicBezTo>
                <a:cubicBezTo>
                  <a:pt x="6938539" y="1453211"/>
                  <a:pt x="6938539" y="1453211"/>
                  <a:pt x="6938539" y="1456698"/>
                </a:cubicBezTo>
                <a:lnTo>
                  <a:pt x="6938539" y="1481106"/>
                </a:lnTo>
                <a:cubicBezTo>
                  <a:pt x="6931853" y="1481106"/>
                  <a:pt x="6931853" y="1481106"/>
                  <a:pt x="6931853" y="1482414"/>
                </a:cubicBezTo>
                <a:lnTo>
                  <a:pt x="6931853" y="1491567"/>
                </a:lnTo>
                <a:cubicBezTo>
                  <a:pt x="6938539" y="1491567"/>
                  <a:pt x="6938539" y="1491567"/>
                  <a:pt x="6938539" y="1494183"/>
                </a:cubicBezTo>
                <a:lnTo>
                  <a:pt x="6938539" y="1512489"/>
                </a:lnTo>
                <a:lnTo>
                  <a:pt x="6931853" y="1519463"/>
                </a:lnTo>
                <a:cubicBezTo>
                  <a:pt x="6931853" y="1519463"/>
                  <a:pt x="6931853" y="1519463"/>
                  <a:pt x="6931853" y="1603151"/>
                </a:cubicBezTo>
                <a:cubicBezTo>
                  <a:pt x="6931853" y="1603151"/>
                  <a:pt x="6931853" y="1603151"/>
                  <a:pt x="6934777" y="1603151"/>
                </a:cubicBezTo>
                <a:lnTo>
                  <a:pt x="6955257" y="1603151"/>
                </a:lnTo>
                <a:cubicBezTo>
                  <a:pt x="6955257" y="1610124"/>
                  <a:pt x="6955257" y="1610124"/>
                  <a:pt x="6957763" y="1610124"/>
                </a:cubicBezTo>
                <a:lnTo>
                  <a:pt x="6975319" y="1610124"/>
                </a:lnTo>
                <a:cubicBezTo>
                  <a:pt x="6975319" y="1610124"/>
                  <a:pt x="6975319" y="1610124"/>
                  <a:pt x="6975319" y="1613175"/>
                </a:cubicBezTo>
                <a:lnTo>
                  <a:pt x="6975319" y="1634534"/>
                </a:lnTo>
                <a:cubicBezTo>
                  <a:pt x="6975319" y="1634534"/>
                  <a:pt x="6975319" y="1634534"/>
                  <a:pt x="6977827" y="1634534"/>
                </a:cubicBezTo>
                <a:lnTo>
                  <a:pt x="6995379" y="1634534"/>
                </a:lnTo>
                <a:cubicBezTo>
                  <a:pt x="6995379" y="1634534"/>
                  <a:pt x="6995379" y="1634534"/>
                  <a:pt x="6995379" y="1631483"/>
                </a:cubicBezTo>
                <a:lnTo>
                  <a:pt x="6995379" y="1610124"/>
                </a:lnTo>
                <a:cubicBezTo>
                  <a:pt x="6995379" y="1610124"/>
                  <a:pt x="6995379" y="1610124"/>
                  <a:pt x="6998303" y="1608381"/>
                </a:cubicBezTo>
                <a:lnTo>
                  <a:pt x="7018783" y="1596177"/>
                </a:lnTo>
                <a:cubicBezTo>
                  <a:pt x="7018783" y="1596177"/>
                  <a:pt x="7018783" y="1596177"/>
                  <a:pt x="7018783" y="1564794"/>
                </a:cubicBezTo>
                <a:cubicBezTo>
                  <a:pt x="7012097" y="1564794"/>
                  <a:pt x="7012097" y="1564794"/>
                  <a:pt x="7012097" y="1529924"/>
                </a:cubicBezTo>
                <a:cubicBezTo>
                  <a:pt x="7012097" y="1529924"/>
                  <a:pt x="7012097" y="1529924"/>
                  <a:pt x="7013767" y="1529924"/>
                </a:cubicBezTo>
                <a:lnTo>
                  <a:pt x="7025471" y="1529924"/>
                </a:lnTo>
                <a:cubicBezTo>
                  <a:pt x="7025471" y="1526438"/>
                  <a:pt x="7025471" y="1526438"/>
                  <a:pt x="7055563" y="1526438"/>
                </a:cubicBezTo>
                <a:cubicBezTo>
                  <a:pt x="7055563" y="1526438"/>
                  <a:pt x="7055563" y="1526438"/>
                  <a:pt x="7055563" y="1524693"/>
                </a:cubicBezTo>
                <a:lnTo>
                  <a:pt x="7055563" y="1512489"/>
                </a:lnTo>
                <a:cubicBezTo>
                  <a:pt x="7055563" y="1512489"/>
                  <a:pt x="7055563" y="1512489"/>
                  <a:pt x="7058071" y="1512489"/>
                </a:cubicBezTo>
                <a:lnTo>
                  <a:pt x="7075623" y="1512489"/>
                </a:lnTo>
                <a:cubicBezTo>
                  <a:pt x="7075623" y="1512489"/>
                  <a:pt x="7075623" y="1512489"/>
                  <a:pt x="7075623" y="1338141"/>
                </a:cubicBezTo>
                <a:cubicBezTo>
                  <a:pt x="7075623" y="1338141"/>
                  <a:pt x="7075623" y="1338141"/>
                  <a:pt x="7077295" y="1338141"/>
                </a:cubicBezTo>
                <a:lnTo>
                  <a:pt x="7088997" y="1338141"/>
                </a:lnTo>
                <a:cubicBezTo>
                  <a:pt x="7088997" y="1338141"/>
                  <a:pt x="7088997" y="1338141"/>
                  <a:pt x="7088997" y="1334654"/>
                </a:cubicBezTo>
                <a:lnTo>
                  <a:pt x="7088997" y="1310244"/>
                </a:lnTo>
                <a:cubicBezTo>
                  <a:pt x="7092341" y="1310244"/>
                  <a:pt x="7092341" y="1310244"/>
                  <a:pt x="7092341" y="1240505"/>
                </a:cubicBezTo>
                <a:cubicBezTo>
                  <a:pt x="7092341" y="1240505"/>
                  <a:pt x="7092341" y="1240505"/>
                  <a:pt x="7094013" y="1240505"/>
                </a:cubicBezTo>
                <a:lnTo>
                  <a:pt x="7105715" y="1240505"/>
                </a:lnTo>
                <a:cubicBezTo>
                  <a:pt x="7105715" y="1240505"/>
                  <a:pt x="7105715" y="1240505"/>
                  <a:pt x="7105715" y="1242249"/>
                </a:cubicBezTo>
                <a:lnTo>
                  <a:pt x="7105715" y="1254453"/>
                </a:lnTo>
                <a:cubicBezTo>
                  <a:pt x="7112401" y="1254453"/>
                  <a:pt x="7112401" y="1254453"/>
                  <a:pt x="7112401" y="1250966"/>
                </a:cubicBezTo>
                <a:lnTo>
                  <a:pt x="7112401" y="1226558"/>
                </a:lnTo>
                <a:cubicBezTo>
                  <a:pt x="7112401" y="1226558"/>
                  <a:pt x="7112401" y="1226558"/>
                  <a:pt x="7114491" y="1225686"/>
                </a:cubicBezTo>
                <a:lnTo>
                  <a:pt x="7129119" y="1219584"/>
                </a:lnTo>
                <a:cubicBezTo>
                  <a:pt x="7129119" y="1219584"/>
                  <a:pt x="7129119" y="1219584"/>
                  <a:pt x="7130791" y="1220456"/>
                </a:cubicBezTo>
                <a:lnTo>
                  <a:pt x="7142493" y="1226558"/>
                </a:lnTo>
                <a:cubicBezTo>
                  <a:pt x="7142493" y="1226558"/>
                  <a:pt x="7142493" y="1226558"/>
                  <a:pt x="7145001" y="1226558"/>
                </a:cubicBezTo>
                <a:lnTo>
                  <a:pt x="7162555" y="1226558"/>
                </a:lnTo>
                <a:cubicBezTo>
                  <a:pt x="7162555" y="1226558"/>
                  <a:pt x="7162555" y="1226558"/>
                  <a:pt x="7162555" y="1181226"/>
                </a:cubicBezTo>
                <a:cubicBezTo>
                  <a:pt x="7162555" y="1181226"/>
                  <a:pt x="7162555" y="1181226"/>
                  <a:pt x="7164227" y="1181226"/>
                </a:cubicBezTo>
                <a:lnTo>
                  <a:pt x="7175927" y="1181226"/>
                </a:lnTo>
                <a:cubicBezTo>
                  <a:pt x="7175927" y="1188201"/>
                  <a:pt x="7175927" y="1188201"/>
                  <a:pt x="7178017" y="1188201"/>
                </a:cubicBezTo>
                <a:lnTo>
                  <a:pt x="7192647" y="1188201"/>
                </a:lnTo>
                <a:cubicBezTo>
                  <a:pt x="7192647" y="1181226"/>
                  <a:pt x="7192647" y="1181226"/>
                  <a:pt x="7194319" y="1181226"/>
                </a:cubicBezTo>
                <a:lnTo>
                  <a:pt x="7206021" y="1181226"/>
                </a:lnTo>
                <a:cubicBezTo>
                  <a:pt x="7206021" y="1181226"/>
                  <a:pt x="7206021" y="1181226"/>
                  <a:pt x="7206021" y="1233531"/>
                </a:cubicBezTo>
                <a:cubicBezTo>
                  <a:pt x="7206021" y="1233531"/>
                  <a:pt x="7206021" y="1233531"/>
                  <a:pt x="7208111" y="1235274"/>
                </a:cubicBezTo>
                <a:lnTo>
                  <a:pt x="7222739" y="1247480"/>
                </a:lnTo>
                <a:cubicBezTo>
                  <a:pt x="7219395" y="1257941"/>
                  <a:pt x="7219395" y="1257941"/>
                  <a:pt x="7256173" y="1257941"/>
                </a:cubicBezTo>
                <a:cubicBezTo>
                  <a:pt x="7256173" y="1257941"/>
                  <a:pt x="7256173" y="1257941"/>
                  <a:pt x="7256173" y="1255761"/>
                </a:cubicBezTo>
                <a:lnTo>
                  <a:pt x="7256173" y="1240505"/>
                </a:lnTo>
                <a:cubicBezTo>
                  <a:pt x="7256173" y="1240505"/>
                  <a:pt x="7256173" y="1240505"/>
                  <a:pt x="7299639" y="1226558"/>
                </a:cubicBezTo>
                <a:cubicBezTo>
                  <a:pt x="7299639" y="1226558"/>
                  <a:pt x="7299639" y="1226558"/>
                  <a:pt x="7299639" y="1224815"/>
                </a:cubicBezTo>
                <a:lnTo>
                  <a:pt x="7299639" y="1212609"/>
                </a:lnTo>
                <a:cubicBezTo>
                  <a:pt x="7299639" y="1212609"/>
                  <a:pt x="7299639" y="1212609"/>
                  <a:pt x="7300893" y="1212609"/>
                </a:cubicBezTo>
                <a:lnTo>
                  <a:pt x="7309669" y="1212609"/>
                </a:lnTo>
                <a:cubicBezTo>
                  <a:pt x="7309669" y="1212609"/>
                  <a:pt x="7309669" y="1212609"/>
                  <a:pt x="7309669" y="1211303"/>
                </a:cubicBezTo>
                <a:lnTo>
                  <a:pt x="7309669" y="1202148"/>
                </a:lnTo>
                <a:cubicBezTo>
                  <a:pt x="7309669" y="1202148"/>
                  <a:pt x="7309669" y="1202148"/>
                  <a:pt x="7313013" y="1202148"/>
                </a:cubicBezTo>
                <a:lnTo>
                  <a:pt x="7336417" y="1202148"/>
                </a:lnTo>
                <a:cubicBezTo>
                  <a:pt x="7336417" y="1202148"/>
                  <a:pt x="7336417" y="1202148"/>
                  <a:pt x="7336417" y="1203456"/>
                </a:cubicBezTo>
                <a:lnTo>
                  <a:pt x="7336417" y="1212609"/>
                </a:lnTo>
                <a:cubicBezTo>
                  <a:pt x="7336417" y="1212609"/>
                  <a:pt x="7336417" y="1212609"/>
                  <a:pt x="7338925" y="1212609"/>
                </a:cubicBezTo>
                <a:lnTo>
                  <a:pt x="7356479" y="1212609"/>
                </a:lnTo>
                <a:cubicBezTo>
                  <a:pt x="7356479" y="1212609"/>
                  <a:pt x="7356479" y="1212609"/>
                  <a:pt x="7356479" y="1215225"/>
                </a:cubicBezTo>
                <a:lnTo>
                  <a:pt x="7356479" y="1233531"/>
                </a:lnTo>
                <a:cubicBezTo>
                  <a:pt x="7356479" y="1233531"/>
                  <a:pt x="7356479" y="1233531"/>
                  <a:pt x="7393257" y="1233531"/>
                </a:cubicBezTo>
                <a:cubicBezTo>
                  <a:pt x="7393257" y="1233531"/>
                  <a:pt x="7393257" y="1233531"/>
                  <a:pt x="7393257" y="1231788"/>
                </a:cubicBezTo>
                <a:lnTo>
                  <a:pt x="7393257" y="1219584"/>
                </a:lnTo>
                <a:cubicBezTo>
                  <a:pt x="7393257" y="1219584"/>
                  <a:pt x="7393257" y="1219584"/>
                  <a:pt x="7395347" y="1219584"/>
                </a:cubicBezTo>
                <a:lnTo>
                  <a:pt x="7409975" y="1219584"/>
                </a:lnTo>
                <a:cubicBezTo>
                  <a:pt x="7409975" y="1219584"/>
                  <a:pt x="7409975" y="1219584"/>
                  <a:pt x="7409975" y="1217840"/>
                </a:cubicBezTo>
                <a:lnTo>
                  <a:pt x="7409975" y="1205636"/>
                </a:lnTo>
                <a:cubicBezTo>
                  <a:pt x="7409975" y="1205636"/>
                  <a:pt x="7409975" y="1205636"/>
                  <a:pt x="7412483" y="1205636"/>
                </a:cubicBezTo>
                <a:lnTo>
                  <a:pt x="7430035" y="1205636"/>
                </a:lnTo>
                <a:cubicBezTo>
                  <a:pt x="7430035" y="1205636"/>
                  <a:pt x="7430035" y="1205636"/>
                  <a:pt x="7430035" y="1207379"/>
                </a:cubicBezTo>
                <a:lnTo>
                  <a:pt x="7430035" y="1219584"/>
                </a:lnTo>
                <a:cubicBezTo>
                  <a:pt x="7436723" y="1219584"/>
                  <a:pt x="7436723" y="1219584"/>
                  <a:pt x="7436723" y="1135896"/>
                </a:cubicBezTo>
                <a:cubicBezTo>
                  <a:pt x="7436723" y="1135896"/>
                  <a:pt x="7436723" y="1135896"/>
                  <a:pt x="7587181" y="1135896"/>
                </a:cubicBezTo>
                <a:cubicBezTo>
                  <a:pt x="7587181" y="1135896"/>
                  <a:pt x="7587181" y="1135896"/>
                  <a:pt x="7587181" y="1247480"/>
                </a:cubicBezTo>
                <a:cubicBezTo>
                  <a:pt x="7587181" y="1247480"/>
                  <a:pt x="7587181" y="1247480"/>
                  <a:pt x="7590525" y="1247480"/>
                </a:cubicBezTo>
                <a:lnTo>
                  <a:pt x="7613929" y="1247480"/>
                </a:lnTo>
                <a:cubicBezTo>
                  <a:pt x="7613929" y="1247480"/>
                  <a:pt x="7613929" y="1247480"/>
                  <a:pt x="7613929" y="1121948"/>
                </a:cubicBezTo>
                <a:cubicBezTo>
                  <a:pt x="7613929" y="1121948"/>
                  <a:pt x="7613929" y="1121948"/>
                  <a:pt x="7647365" y="1104513"/>
                </a:cubicBezTo>
                <a:cubicBezTo>
                  <a:pt x="7647365" y="1104513"/>
                  <a:pt x="7647365" y="1104513"/>
                  <a:pt x="7690831" y="1104513"/>
                </a:cubicBezTo>
                <a:cubicBezTo>
                  <a:pt x="7690831" y="1104513"/>
                  <a:pt x="7690831" y="1104513"/>
                  <a:pt x="7693757" y="1101899"/>
                </a:cubicBezTo>
                <a:lnTo>
                  <a:pt x="7714235" y="1083591"/>
                </a:lnTo>
                <a:cubicBezTo>
                  <a:pt x="7714235" y="1083591"/>
                  <a:pt x="7714235" y="1083591"/>
                  <a:pt x="7771075" y="1083591"/>
                </a:cubicBezTo>
                <a:cubicBezTo>
                  <a:pt x="7771075" y="1083591"/>
                  <a:pt x="7771075" y="1083591"/>
                  <a:pt x="7771075" y="1086207"/>
                </a:cubicBezTo>
                <a:lnTo>
                  <a:pt x="7771075" y="1104513"/>
                </a:lnTo>
                <a:cubicBezTo>
                  <a:pt x="7771075" y="1104513"/>
                  <a:pt x="7771075" y="1104513"/>
                  <a:pt x="7827915" y="1104513"/>
                </a:cubicBezTo>
                <a:cubicBezTo>
                  <a:pt x="7827915" y="1104513"/>
                  <a:pt x="7827915" y="1104513"/>
                  <a:pt x="7827915" y="1240505"/>
                </a:cubicBezTo>
                <a:cubicBezTo>
                  <a:pt x="7827915" y="1240505"/>
                  <a:pt x="7827915" y="1240505"/>
                  <a:pt x="7830005" y="1240505"/>
                </a:cubicBezTo>
                <a:lnTo>
                  <a:pt x="7844633" y="1240505"/>
                </a:lnTo>
                <a:cubicBezTo>
                  <a:pt x="7844633" y="1240505"/>
                  <a:pt x="7844633" y="1240505"/>
                  <a:pt x="7844633" y="1439262"/>
                </a:cubicBezTo>
                <a:cubicBezTo>
                  <a:pt x="7844633" y="1439262"/>
                  <a:pt x="7844633" y="1439262"/>
                  <a:pt x="7847975" y="1439262"/>
                </a:cubicBezTo>
                <a:lnTo>
                  <a:pt x="7871381" y="1439262"/>
                </a:lnTo>
                <a:cubicBezTo>
                  <a:pt x="7871381" y="1439262"/>
                  <a:pt x="7871381" y="1439262"/>
                  <a:pt x="7871381" y="1310244"/>
                </a:cubicBezTo>
                <a:cubicBezTo>
                  <a:pt x="7871381" y="1310244"/>
                  <a:pt x="7871381" y="1310244"/>
                  <a:pt x="7872635" y="1309373"/>
                </a:cubicBezTo>
                <a:lnTo>
                  <a:pt x="7881411" y="1303271"/>
                </a:lnTo>
                <a:cubicBezTo>
                  <a:pt x="7888099" y="1303271"/>
                  <a:pt x="7888099" y="1303271"/>
                  <a:pt x="7888099" y="1305014"/>
                </a:cubicBezTo>
                <a:lnTo>
                  <a:pt x="7888099" y="1317219"/>
                </a:lnTo>
                <a:cubicBezTo>
                  <a:pt x="7888099" y="1317219"/>
                  <a:pt x="7888099" y="1317219"/>
                  <a:pt x="7891441" y="1315475"/>
                </a:cubicBezTo>
                <a:lnTo>
                  <a:pt x="7914847" y="1303271"/>
                </a:lnTo>
                <a:cubicBezTo>
                  <a:pt x="7914847" y="1303271"/>
                  <a:pt x="7914847" y="1303271"/>
                  <a:pt x="7917773" y="1303271"/>
                </a:cubicBezTo>
                <a:lnTo>
                  <a:pt x="7938251" y="1303271"/>
                </a:lnTo>
                <a:cubicBezTo>
                  <a:pt x="7938251" y="1303271"/>
                  <a:pt x="7938251" y="1303271"/>
                  <a:pt x="7938251" y="1540385"/>
                </a:cubicBezTo>
                <a:cubicBezTo>
                  <a:pt x="7938251" y="1540385"/>
                  <a:pt x="7938251" y="1540385"/>
                  <a:pt x="7985061" y="1547360"/>
                </a:cubicBezTo>
                <a:cubicBezTo>
                  <a:pt x="7985061" y="1543872"/>
                  <a:pt x="7985061" y="1540385"/>
                  <a:pt x="7985061" y="1536899"/>
                </a:cubicBezTo>
                <a:cubicBezTo>
                  <a:pt x="8001779" y="1536899"/>
                  <a:pt x="8018495" y="1536899"/>
                  <a:pt x="8035213" y="1536899"/>
                </a:cubicBezTo>
                <a:cubicBezTo>
                  <a:pt x="8035213" y="1519463"/>
                  <a:pt x="8035213" y="1505516"/>
                  <a:pt x="8035213" y="1491567"/>
                </a:cubicBezTo>
                <a:lnTo>
                  <a:pt x="8048587" y="1491567"/>
                </a:lnTo>
                <a:cubicBezTo>
                  <a:pt x="8048587" y="1470645"/>
                  <a:pt x="8048587" y="1453211"/>
                  <a:pt x="8048587" y="1432289"/>
                </a:cubicBezTo>
                <a:cubicBezTo>
                  <a:pt x="8051931" y="1432289"/>
                  <a:pt x="8055275" y="1432289"/>
                  <a:pt x="8058619" y="1432289"/>
                </a:cubicBezTo>
                <a:cubicBezTo>
                  <a:pt x="8058619" y="1411367"/>
                  <a:pt x="8058619" y="1393932"/>
                  <a:pt x="8058619" y="1373010"/>
                </a:cubicBezTo>
                <a:cubicBezTo>
                  <a:pt x="8065305" y="1373010"/>
                  <a:pt x="8071991" y="1373010"/>
                  <a:pt x="8082023" y="1373010"/>
                </a:cubicBezTo>
                <a:cubicBezTo>
                  <a:pt x="8105427" y="1366037"/>
                  <a:pt x="8132175" y="1352088"/>
                  <a:pt x="8155579" y="1341627"/>
                </a:cubicBezTo>
                <a:cubicBezTo>
                  <a:pt x="8158923" y="1331166"/>
                  <a:pt x="8158923" y="1320705"/>
                  <a:pt x="8158923" y="1310244"/>
                </a:cubicBezTo>
                <a:cubicBezTo>
                  <a:pt x="8162267" y="1320705"/>
                  <a:pt x="8162267" y="1331166"/>
                  <a:pt x="8165611" y="1341627"/>
                </a:cubicBezTo>
                <a:cubicBezTo>
                  <a:pt x="8192359" y="1355576"/>
                  <a:pt x="8215763" y="1369523"/>
                  <a:pt x="8242511" y="1383471"/>
                </a:cubicBezTo>
                <a:cubicBezTo>
                  <a:pt x="8242511" y="1379993"/>
                  <a:pt x="8242511" y="1376516"/>
                  <a:pt x="8242511" y="1376498"/>
                </a:cubicBezTo>
                <a:cubicBezTo>
                  <a:pt x="8249197" y="1376498"/>
                  <a:pt x="8255887" y="1376498"/>
                  <a:pt x="8262573" y="1376498"/>
                </a:cubicBezTo>
                <a:cubicBezTo>
                  <a:pt x="8262573" y="1393932"/>
                  <a:pt x="8262573" y="1414854"/>
                  <a:pt x="8262573" y="1432289"/>
                </a:cubicBezTo>
                <a:cubicBezTo>
                  <a:pt x="8265917" y="1432289"/>
                  <a:pt x="8269259" y="1432289"/>
                  <a:pt x="8272603" y="1432289"/>
                </a:cubicBezTo>
                <a:cubicBezTo>
                  <a:pt x="8272603" y="1453211"/>
                  <a:pt x="8272603" y="1474133"/>
                  <a:pt x="8272603" y="1498541"/>
                </a:cubicBezTo>
                <a:cubicBezTo>
                  <a:pt x="8275947" y="1498541"/>
                  <a:pt x="8279291" y="1498541"/>
                  <a:pt x="8282635" y="1498541"/>
                </a:cubicBezTo>
                <a:cubicBezTo>
                  <a:pt x="8282635" y="1509002"/>
                  <a:pt x="8282635" y="1519463"/>
                  <a:pt x="8282635" y="1529924"/>
                </a:cubicBezTo>
                <a:cubicBezTo>
                  <a:pt x="8289321" y="1529924"/>
                  <a:pt x="8296007" y="1529924"/>
                  <a:pt x="8302695" y="1529924"/>
                </a:cubicBezTo>
                <a:cubicBezTo>
                  <a:pt x="8302695" y="1547360"/>
                  <a:pt x="8302695" y="1561307"/>
                  <a:pt x="8302695" y="1578741"/>
                </a:cubicBezTo>
                <a:cubicBezTo>
                  <a:pt x="8346161" y="1575255"/>
                  <a:pt x="8386283" y="1571768"/>
                  <a:pt x="8429747" y="1568280"/>
                </a:cubicBezTo>
                <a:cubicBezTo>
                  <a:pt x="8429747" y="1550846"/>
                  <a:pt x="8429747" y="1536899"/>
                  <a:pt x="8429747" y="1519463"/>
                </a:cubicBezTo>
                <a:cubicBezTo>
                  <a:pt x="8453153" y="1519463"/>
                  <a:pt x="8476557" y="1519463"/>
                  <a:pt x="8496619" y="1519463"/>
                </a:cubicBezTo>
                <a:cubicBezTo>
                  <a:pt x="8496619" y="1509002"/>
                  <a:pt x="8496619" y="1502028"/>
                  <a:pt x="8496619" y="1491567"/>
                </a:cubicBezTo>
                <a:cubicBezTo>
                  <a:pt x="8543429" y="1491567"/>
                  <a:pt x="8590237" y="1491567"/>
                  <a:pt x="8637047" y="1491567"/>
                </a:cubicBezTo>
                <a:cubicBezTo>
                  <a:pt x="8637047" y="1498541"/>
                  <a:pt x="8637047" y="1502028"/>
                  <a:pt x="8637047" y="1509002"/>
                </a:cubicBezTo>
                <a:cubicBezTo>
                  <a:pt x="8667139" y="1509002"/>
                  <a:pt x="8697229" y="1509002"/>
                  <a:pt x="8727321" y="1509002"/>
                </a:cubicBezTo>
                <a:cubicBezTo>
                  <a:pt x="8727321" y="1512489"/>
                  <a:pt x="8727321" y="1515977"/>
                  <a:pt x="8727321" y="1519463"/>
                </a:cubicBezTo>
                <a:cubicBezTo>
                  <a:pt x="8734007" y="1519463"/>
                  <a:pt x="8744039" y="1519463"/>
                  <a:pt x="8754069" y="1519463"/>
                </a:cubicBezTo>
                <a:cubicBezTo>
                  <a:pt x="8754069" y="1522950"/>
                  <a:pt x="8754069" y="1526438"/>
                  <a:pt x="8754069" y="1529924"/>
                </a:cubicBezTo>
                <a:cubicBezTo>
                  <a:pt x="8760755" y="1529924"/>
                  <a:pt x="8770787" y="1529924"/>
                  <a:pt x="8777473" y="1529924"/>
                </a:cubicBezTo>
                <a:cubicBezTo>
                  <a:pt x="8777473" y="1519920"/>
                  <a:pt x="8777473" y="1509917"/>
                  <a:pt x="8777473" y="1499913"/>
                </a:cubicBezTo>
                <a:lnTo>
                  <a:pt x="8882887" y="1682495"/>
                </a:lnTo>
                <a:lnTo>
                  <a:pt x="0" y="1682495"/>
                </a:lnTo>
                <a:lnTo>
                  <a:pt x="63077" y="1573241"/>
                </a:lnTo>
                <a:cubicBezTo>
                  <a:pt x="82889" y="1571585"/>
                  <a:pt x="102742" y="1569932"/>
                  <a:pt x="123345" y="1568279"/>
                </a:cubicBezTo>
                <a:cubicBezTo>
                  <a:pt x="123345" y="1550844"/>
                  <a:pt x="123345" y="1536897"/>
                  <a:pt x="123345" y="1519461"/>
                </a:cubicBezTo>
                <a:cubicBezTo>
                  <a:pt x="146749" y="1519461"/>
                  <a:pt x="170153" y="1519461"/>
                  <a:pt x="190215" y="1519461"/>
                </a:cubicBezTo>
                <a:cubicBezTo>
                  <a:pt x="190215" y="1509000"/>
                  <a:pt x="190215" y="1502027"/>
                  <a:pt x="190215" y="1491566"/>
                </a:cubicBezTo>
                <a:cubicBezTo>
                  <a:pt x="237025" y="1491566"/>
                  <a:pt x="283834" y="1491566"/>
                  <a:pt x="330643" y="1491566"/>
                </a:cubicBezTo>
                <a:cubicBezTo>
                  <a:pt x="330643" y="1498539"/>
                  <a:pt x="330643" y="1502027"/>
                  <a:pt x="330643" y="1509000"/>
                </a:cubicBezTo>
                <a:cubicBezTo>
                  <a:pt x="360735" y="1509000"/>
                  <a:pt x="390826" y="1509000"/>
                  <a:pt x="420917" y="1509000"/>
                </a:cubicBezTo>
                <a:cubicBezTo>
                  <a:pt x="420917" y="1512488"/>
                  <a:pt x="420917" y="1515975"/>
                  <a:pt x="420917" y="1519461"/>
                </a:cubicBezTo>
                <a:cubicBezTo>
                  <a:pt x="427605" y="1519461"/>
                  <a:pt x="437635" y="1519461"/>
                  <a:pt x="447665" y="1519461"/>
                </a:cubicBezTo>
                <a:cubicBezTo>
                  <a:pt x="447665" y="1522949"/>
                  <a:pt x="447665" y="1526436"/>
                  <a:pt x="447665" y="1529922"/>
                </a:cubicBezTo>
                <a:cubicBezTo>
                  <a:pt x="454353" y="1529922"/>
                  <a:pt x="464383" y="1529922"/>
                  <a:pt x="471070" y="1529922"/>
                </a:cubicBezTo>
                <a:cubicBezTo>
                  <a:pt x="471070" y="1477619"/>
                  <a:pt x="471070" y="1425314"/>
                  <a:pt x="471070" y="1373009"/>
                </a:cubicBezTo>
                <a:cubicBezTo>
                  <a:pt x="494475" y="1366035"/>
                  <a:pt x="517881" y="1359062"/>
                  <a:pt x="541285" y="1352087"/>
                </a:cubicBezTo>
                <a:cubicBezTo>
                  <a:pt x="584751" y="1352087"/>
                  <a:pt x="628216" y="1352087"/>
                  <a:pt x="671681" y="1352087"/>
                </a:cubicBezTo>
                <a:cubicBezTo>
                  <a:pt x="671681" y="1268400"/>
                  <a:pt x="671681" y="1184712"/>
                  <a:pt x="671681" y="1101026"/>
                </a:cubicBezTo>
                <a:cubicBezTo>
                  <a:pt x="681712" y="1094051"/>
                  <a:pt x="695086" y="1090565"/>
                  <a:pt x="708460" y="1083590"/>
                </a:cubicBezTo>
                <a:cubicBezTo>
                  <a:pt x="761956" y="1076616"/>
                  <a:pt x="815453" y="1066155"/>
                  <a:pt x="868949" y="1055694"/>
                </a:cubicBezTo>
                <a:cubicBezTo>
                  <a:pt x="889011" y="1062668"/>
                  <a:pt x="905728" y="1069643"/>
                  <a:pt x="925789" y="1073129"/>
                </a:cubicBezTo>
                <a:cubicBezTo>
                  <a:pt x="929133" y="1076616"/>
                  <a:pt x="932476" y="1080104"/>
                  <a:pt x="935819" y="1083590"/>
                </a:cubicBezTo>
                <a:cubicBezTo>
                  <a:pt x="935819" y="1240503"/>
                  <a:pt x="935819" y="1397418"/>
                  <a:pt x="935819" y="1550844"/>
                </a:cubicBezTo>
                <a:cubicBezTo>
                  <a:pt x="942507" y="1550844"/>
                  <a:pt x="949193" y="1550844"/>
                  <a:pt x="959224" y="1550844"/>
                </a:cubicBezTo>
                <a:cubicBezTo>
                  <a:pt x="959224" y="1488080"/>
                  <a:pt x="959224" y="1425314"/>
                  <a:pt x="959224" y="1362548"/>
                </a:cubicBezTo>
                <a:cubicBezTo>
                  <a:pt x="965911" y="1362548"/>
                  <a:pt x="972598" y="1362548"/>
                  <a:pt x="979285" y="1362548"/>
                </a:cubicBezTo>
                <a:cubicBezTo>
                  <a:pt x="979285" y="1355574"/>
                  <a:pt x="979285" y="1352087"/>
                  <a:pt x="979285" y="1345113"/>
                </a:cubicBezTo>
                <a:cubicBezTo>
                  <a:pt x="985972" y="1341626"/>
                  <a:pt x="992659" y="1338140"/>
                  <a:pt x="999346" y="1334652"/>
                </a:cubicBezTo>
                <a:lnTo>
                  <a:pt x="1016063" y="1334652"/>
                </a:lnTo>
                <a:cubicBezTo>
                  <a:pt x="1016063" y="1327679"/>
                  <a:pt x="1016063" y="1324191"/>
                  <a:pt x="1016063" y="1317218"/>
                </a:cubicBezTo>
                <a:cubicBezTo>
                  <a:pt x="1019407" y="1313730"/>
                  <a:pt x="1026094" y="1310243"/>
                  <a:pt x="1029437" y="1306757"/>
                </a:cubicBezTo>
                <a:cubicBezTo>
                  <a:pt x="1039469" y="1306757"/>
                  <a:pt x="1052843" y="1306757"/>
                  <a:pt x="1062874" y="1306757"/>
                </a:cubicBezTo>
                <a:cubicBezTo>
                  <a:pt x="1062874" y="1324191"/>
                  <a:pt x="1062874" y="1345113"/>
                  <a:pt x="1062874" y="1362548"/>
                </a:cubicBezTo>
                <a:cubicBezTo>
                  <a:pt x="1086279" y="1362548"/>
                  <a:pt x="1109683" y="1362548"/>
                  <a:pt x="1133087" y="1362548"/>
                </a:cubicBezTo>
                <a:cubicBezTo>
                  <a:pt x="1133087" y="1428801"/>
                  <a:pt x="1133087" y="1491566"/>
                  <a:pt x="1133087" y="1557819"/>
                </a:cubicBezTo>
                <a:cubicBezTo>
                  <a:pt x="1143118" y="1557819"/>
                  <a:pt x="1153149" y="1557819"/>
                  <a:pt x="1159835" y="1557819"/>
                </a:cubicBezTo>
                <a:cubicBezTo>
                  <a:pt x="1169866" y="1554332"/>
                  <a:pt x="1176553" y="1550844"/>
                  <a:pt x="1186583" y="1547358"/>
                </a:cubicBezTo>
                <a:cubicBezTo>
                  <a:pt x="1186583" y="1540383"/>
                  <a:pt x="1186583" y="1536897"/>
                  <a:pt x="1186583" y="1533410"/>
                </a:cubicBezTo>
                <a:cubicBezTo>
                  <a:pt x="1183240" y="1533410"/>
                  <a:pt x="1179897" y="1529922"/>
                  <a:pt x="1176553" y="1529922"/>
                </a:cubicBezTo>
                <a:cubicBezTo>
                  <a:pt x="1176553" y="1526436"/>
                  <a:pt x="1176553" y="1522949"/>
                  <a:pt x="1176553" y="1519461"/>
                </a:cubicBezTo>
                <a:cubicBezTo>
                  <a:pt x="1179897" y="1515975"/>
                  <a:pt x="1183240" y="1515975"/>
                  <a:pt x="1186583" y="1512488"/>
                </a:cubicBezTo>
                <a:cubicBezTo>
                  <a:pt x="1186583" y="1488080"/>
                  <a:pt x="1186583" y="1460183"/>
                  <a:pt x="1186583" y="1435775"/>
                </a:cubicBezTo>
                <a:cubicBezTo>
                  <a:pt x="1183240" y="1435775"/>
                  <a:pt x="1179897" y="1432287"/>
                  <a:pt x="1176553" y="1432287"/>
                </a:cubicBezTo>
                <a:cubicBezTo>
                  <a:pt x="1176553" y="1428801"/>
                  <a:pt x="1176553" y="1425314"/>
                  <a:pt x="1176553" y="1421826"/>
                </a:cubicBezTo>
                <a:cubicBezTo>
                  <a:pt x="1179897" y="1418340"/>
                  <a:pt x="1183240" y="1418340"/>
                  <a:pt x="1186583" y="1414853"/>
                </a:cubicBezTo>
                <a:lnTo>
                  <a:pt x="1193271" y="1407879"/>
                </a:lnTo>
                <a:lnTo>
                  <a:pt x="1193271" y="1393931"/>
                </a:lnTo>
                <a:cubicBezTo>
                  <a:pt x="1189927" y="1393931"/>
                  <a:pt x="1189927" y="1393931"/>
                  <a:pt x="1186583" y="1393931"/>
                </a:cubicBezTo>
                <a:cubicBezTo>
                  <a:pt x="1186583" y="1390443"/>
                  <a:pt x="1186583" y="1386957"/>
                  <a:pt x="1186583" y="1383470"/>
                </a:cubicBezTo>
                <a:cubicBezTo>
                  <a:pt x="1189927" y="1383470"/>
                  <a:pt x="1193271" y="1379982"/>
                  <a:pt x="1196614" y="1376496"/>
                </a:cubicBezTo>
                <a:cubicBezTo>
                  <a:pt x="1199957" y="1334652"/>
                  <a:pt x="1209988" y="1299783"/>
                  <a:pt x="1250110" y="1278861"/>
                </a:cubicBezTo>
                <a:cubicBezTo>
                  <a:pt x="1246767" y="1278861"/>
                  <a:pt x="1246767" y="1275374"/>
                  <a:pt x="1243423" y="1275374"/>
                </a:cubicBezTo>
                <a:cubicBezTo>
                  <a:pt x="1243423" y="1271886"/>
                  <a:pt x="1243423" y="1268400"/>
                  <a:pt x="1243423" y="1264913"/>
                </a:cubicBezTo>
                <a:cubicBezTo>
                  <a:pt x="1246767" y="1264913"/>
                  <a:pt x="1250110" y="1261425"/>
                  <a:pt x="1253453" y="1261425"/>
                </a:cubicBezTo>
                <a:cubicBezTo>
                  <a:pt x="1253453" y="1254452"/>
                  <a:pt x="1253453" y="1250964"/>
                  <a:pt x="1253453" y="1247478"/>
                </a:cubicBezTo>
                <a:cubicBezTo>
                  <a:pt x="1256797" y="1247478"/>
                  <a:pt x="1256797" y="1247478"/>
                  <a:pt x="1260141" y="1247478"/>
                </a:cubicBezTo>
                <a:cubicBezTo>
                  <a:pt x="1260141" y="1237017"/>
                  <a:pt x="1260141" y="1226556"/>
                  <a:pt x="1260141" y="1216095"/>
                </a:cubicBezTo>
                <a:cubicBezTo>
                  <a:pt x="1256797" y="1216095"/>
                  <a:pt x="1256797" y="1216095"/>
                  <a:pt x="1253453" y="1216095"/>
                </a:cubicBezTo>
                <a:cubicBezTo>
                  <a:pt x="1253453" y="1212608"/>
                  <a:pt x="1253453" y="1212608"/>
                  <a:pt x="1253453" y="1209122"/>
                </a:cubicBezTo>
                <a:lnTo>
                  <a:pt x="1260141" y="1205634"/>
                </a:lnTo>
                <a:cubicBezTo>
                  <a:pt x="1266827" y="1198661"/>
                  <a:pt x="1270171" y="1191686"/>
                  <a:pt x="1276858" y="1181225"/>
                </a:cubicBezTo>
                <a:cubicBezTo>
                  <a:pt x="1280201" y="1174251"/>
                  <a:pt x="1280201" y="1170765"/>
                  <a:pt x="1280201" y="1167278"/>
                </a:cubicBezTo>
                <a:cubicBezTo>
                  <a:pt x="1273515" y="1156817"/>
                  <a:pt x="1273515" y="1139382"/>
                  <a:pt x="1280201" y="1128921"/>
                </a:cubicBezTo>
                <a:cubicBezTo>
                  <a:pt x="1280203" y="1128917"/>
                  <a:pt x="1280225" y="1128848"/>
                  <a:pt x="1280620" y="1127613"/>
                </a:cubicBezTo>
                <a:lnTo>
                  <a:pt x="1283545" y="1118460"/>
                </a:lnTo>
                <a:cubicBezTo>
                  <a:pt x="1283547" y="1118465"/>
                  <a:pt x="1283569" y="1118534"/>
                  <a:pt x="1283963" y="1119768"/>
                </a:cubicBezTo>
                <a:lnTo>
                  <a:pt x="1286889" y="1128921"/>
                </a:lnTo>
                <a:cubicBezTo>
                  <a:pt x="1293575" y="1139382"/>
                  <a:pt x="1296919" y="1156817"/>
                  <a:pt x="1290232" y="1167278"/>
                </a:cubicBezTo>
                <a:cubicBezTo>
                  <a:pt x="1290232" y="1170765"/>
                  <a:pt x="1290232" y="1174251"/>
                  <a:pt x="1290232" y="1177739"/>
                </a:cubicBezTo>
                <a:cubicBezTo>
                  <a:pt x="1296919" y="1188200"/>
                  <a:pt x="1303606" y="1198661"/>
                  <a:pt x="1306951" y="1205634"/>
                </a:cubicBezTo>
                <a:cubicBezTo>
                  <a:pt x="1310295" y="1205634"/>
                  <a:pt x="1310295" y="1209122"/>
                  <a:pt x="1313638" y="1209122"/>
                </a:cubicBezTo>
                <a:cubicBezTo>
                  <a:pt x="1313638" y="1212608"/>
                  <a:pt x="1313638" y="1212608"/>
                  <a:pt x="1313638" y="1216095"/>
                </a:cubicBezTo>
                <a:cubicBezTo>
                  <a:pt x="1310295" y="1226556"/>
                  <a:pt x="1310295" y="1237017"/>
                  <a:pt x="1310295" y="1247478"/>
                </a:cubicBezTo>
                <a:cubicBezTo>
                  <a:pt x="1316981" y="1250964"/>
                  <a:pt x="1316981" y="1254452"/>
                  <a:pt x="1316981" y="1261425"/>
                </a:cubicBezTo>
                <a:lnTo>
                  <a:pt x="1323669" y="1264913"/>
                </a:lnTo>
                <a:cubicBezTo>
                  <a:pt x="1323669" y="1268400"/>
                  <a:pt x="1323669" y="1271886"/>
                  <a:pt x="1323669" y="1275374"/>
                </a:cubicBezTo>
                <a:cubicBezTo>
                  <a:pt x="1320325" y="1278861"/>
                  <a:pt x="1320325" y="1278861"/>
                  <a:pt x="1316981" y="1278861"/>
                </a:cubicBezTo>
                <a:cubicBezTo>
                  <a:pt x="1337042" y="1289322"/>
                  <a:pt x="1348745" y="1303270"/>
                  <a:pt x="1356268" y="1319833"/>
                </a:cubicBezTo>
                <a:lnTo>
                  <a:pt x="1369603" y="1373009"/>
                </a:lnTo>
                <a:lnTo>
                  <a:pt x="1417287" y="1373009"/>
                </a:lnTo>
                <a:lnTo>
                  <a:pt x="1417287" y="1329494"/>
                </a:lnTo>
                <a:lnTo>
                  <a:pt x="1409211" y="1329494"/>
                </a:lnTo>
                <a:cubicBezTo>
                  <a:pt x="1409211" y="1329459"/>
                  <a:pt x="1409211" y="1326621"/>
                  <a:pt x="1409211" y="1086294"/>
                </a:cubicBezTo>
                <a:cubicBezTo>
                  <a:pt x="1409228" y="1086294"/>
                  <a:pt x="1409934" y="1086294"/>
                  <a:pt x="1439612" y="1086294"/>
                </a:cubicBezTo>
                <a:cubicBezTo>
                  <a:pt x="1439618" y="1086285"/>
                  <a:pt x="1439673" y="1086162"/>
                  <a:pt x="1440372" y="1084673"/>
                </a:cubicBezTo>
                <a:lnTo>
                  <a:pt x="1445691" y="1073324"/>
                </a:lnTo>
                <a:cubicBezTo>
                  <a:pt x="1445705" y="1073325"/>
                  <a:pt x="1445874" y="1073352"/>
                  <a:pt x="1448352" y="1073729"/>
                </a:cubicBezTo>
                <a:lnTo>
                  <a:pt x="1466972" y="1076565"/>
                </a:lnTo>
                <a:cubicBezTo>
                  <a:pt x="1466976" y="1076580"/>
                  <a:pt x="1467033" y="1076732"/>
                  <a:pt x="1467732" y="1078593"/>
                </a:cubicBezTo>
                <a:lnTo>
                  <a:pt x="1473051" y="1092779"/>
                </a:lnTo>
                <a:cubicBezTo>
                  <a:pt x="1473072" y="1092780"/>
                  <a:pt x="1473966" y="1092855"/>
                  <a:pt x="1512572" y="1096022"/>
                </a:cubicBezTo>
                <a:cubicBezTo>
                  <a:pt x="1512572" y="1095992"/>
                  <a:pt x="1512572" y="1093697"/>
                  <a:pt x="1512572" y="911190"/>
                </a:cubicBezTo>
                <a:cubicBezTo>
                  <a:pt x="1512585" y="911190"/>
                  <a:pt x="1512764" y="911190"/>
                  <a:pt x="1515612" y="911190"/>
                </a:cubicBezTo>
                <a:lnTo>
                  <a:pt x="1536893" y="911190"/>
                </a:lnTo>
                <a:cubicBezTo>
                  <a:pt x="1536893" y="911157"/>
                  <a:pt x="1536893" y="908586"/>
                  <a:pt x="1536893" y="706902"/>
                </a:cubicBezTo>
                <a:cubicBezTo>
                  <a:pt x="1536905" y="706902"/>
                  <a:pt x="1537067" y="706902"/>
                  <a:pt x="1539552" y="706902"/>
                </a:cubicBezTo>
                <a:lnTo>
                  <a:pt x="1558173" y="706902"/>
                </a:lnTo>
                <a:cubicBezTo>
                  <a:pt x="1558173" y="706877"/>
                  <a:pt x="1558173" y="704768"/>
                  <a:pt x="1558173" y="535041"/>
                </a:cubicBezTo>
                <a:cubicBezTo>
                  <a:pt x="1564253" y="531798"/>
                  <a:pt x="1564253" y="531798"/>
                  <a:pt x="1564253" y="492885"/>
                </a:cubicBezTo>
                <a:cubicBezTo>
                  <a:pt x="1564263" y="492885"/>
                  <a:pt x="1564443" y="492885"/>
                  <a:pt x="1567293" y="492885"/>
                </a:cubicBezTo>
                <a:lnTo>
                  <a:pt x="1588574" y="492885"/>
                </a:lnTo>
                <a:cubicBezTo>
                  <a:pt x="1588590" y="492851"/>
                  <a:pt x="1589499" y="490800"/>
                  <a:pt x="1643294" y="369665"/>
                </a:cubicBezTo>
                <a:cubicBezTo>
                  <a:pt x="1643294" y="369644"/>
                  <a:pt x="1643345" y="366717"/>
                  <a:pt x="164937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2700"/>
          </a:p>
        </p:txBody>
      </p:sp>
      <p:sp>
        <p:nvSpPr>
          <p:cNvPr id="1077" name="Graphic 39">
            <a:extLst>
              <a:ext uri="{FF2B5EF4-FFF2-40B4-BE49-F238E27FC236}">
                <a16:creationId xmlns:a16="http://schemas.microsoft.com/office/drawing/2014/main" id="{4D925395-922B-4D63-99CD-325917C2D367}"/>
              </a:ext>
            </a:extLst>
          </p:cNvPr>
          <p:cNvSpPr/>
          <p:nvPr/>
        </p:nvSpPr>
        <p:spPr>
          <a:xfrm>
            <a:off x="8765854" y="3626277"/>
            <a:ext cx="3434666" cy="2969604"/>
          </a:xfrm>
          <a:custGeom>
            <a:avLst/>
            <a:gdLst>
              <a:gd name="connsiteX0" fmla="*/ 153659 w 4546260"/>
              <a:gd name="connsiteY0" fmla="*/ 565670 h 3930686"/>
              <a:gd name="connsiteX1" fmla="*/ 30956 w 4546260"/>
              <a:gd name="connsiteY1" fmla="*/ 434296 h 3930686"/>
              <a:gd name="connsiteX2" fmla="*/ 26620 w 4546260"/>
              <a:gd name="connsiteY2" fmla="*/ 609028 h 3930686"/>
              <a:gd name="connsiteX3" fmla="*/ 494020 w 4546260"/>
              <a:gd name="connsiteY3" fmla="*/ 1713357 h 3930686"/>
              <a:gd name="connsiteX4" fmla="*/ 450228 w 4546260"/>
              <a:gd name="connsiteY4" fmla="*/ 1777961 h 3930686"/>
              <a:gd name="connsiteX5" fmla="*/ 435920 w 4546260"/>
              <a:gd name="connsiteY5" fmla="*/ 2041144 h 3930686"/>
              <a:gd name="connsiteX6" fmla="*/ 493153 w 4546260"/>
              <a:gd name="connsiteY6" fmla="*/ 2163847 h 3930686"/>
              <a:gd name="connsiteX7" fmla="*/ 522636 w 4546260"/>
              <a:gd name="connsiteY7" fmla="*/ 2390610 h 3930686"/>
              <a:gd name="connsiteX8" fmla="*/ 564260 w 4546260"/>
              <a:gd name="connsiteY8" fmla="*/ 2560573 h 3930686"/>
              <a:gd name="connsiteX9" fmla="*/ 675256 w 4546260"/>
              <a:gd name="connsiteY9" fmla="*/ 2682409 h 3930686"/>
              <a:gd name="connsiteX10" fmla="*/ 764574 w 4546260"/>
              <a:gd name="connsiteY10" fmla="*/ 2873618 h 3930686"/>
              <a:gd name="connsiteX11" fmla="*/ 1047268 w 4546260"/>
              <a:gd name="connsiteY11" fmla="*/ 3180593 h 3930686"/>
              <a:gd name="connsiteX12" fmla="*/ 1146992 w 4546260"/>
              <a:gd name="connsiteY12" fmla="*/ 3930687 h 3930686"/>
              <a:gd name="connsiteX13" fmla="*/ 1878442 w 4546260"/>
              <a:gd name="connsiteY13" fmla="*/ 3923749 h 3930686"/>
              <a:gd name="connsiteX14" fmla="*/ 1598782 w 4546260"/>
              <a:gd name="connsiteY14" fmla="*/ 3177124 h 3930686"/>
              <a:gd name="connsiteX15" fmla="*/ 1744899 w 4546260"/>
              <a:gd name="connsiteY15" fmla="*/ 2974209 h 3930686"/>
              <a:gd name="connsiteX16" fmla="*/ 1969927 w 4546260"/>
              <a:gd name="connsiteY16" fmla="*/ 2954698 h 3930686"/>
              <a:gd name="connsiteX17" fmla="*/ 1969927 w 4546260"/>
              <a:gd name="connsiteY17" fmla="*/ 2954698 h 3930686"/>
              <a:gd name="connsiteX18" fmla="*/ 1969927 w 4546260"/>
              <a:gd name="connsiteY18" fmla="*/ 2954698 h 3930686"/>
              <a:gd name="connsiteX19" fmla="*/ 2410011 w 4546260"/>
              <a:gd name="connsiteY19" fmla="*/ 2864079 h 3930686"/>
              <a:gd name="connsiteX20" fmla="*/ 2595150 w 4546260"/>
              <a:gd name="connsiteY20" fmla="*/ 2800343 h 3930686"/>
              <a:gd name="connsiteX21" fmla="*/ 2727825 w 4546260"/>
              <a:gd name="connsiteY21" fmla="*/ 3014532 h 3930686"/>
              <a:gd name="connsiteX22" fmla="*/ 2630703 w 4546260"/>
              <a:gd name="connsiteY22" fmla="*/ 3237392 h 3930686"/>
              <a:gd name="connsiteX23" fmla="*/ 2397004 w 4546260"/>
              <a:gd name="connsiteY23" fmla="*/ 3930253 h 3930686"/>
              <a:gd name="connsiteX24" fmla="*/ 4546261 w 4546260"/>
              <a:gd name="connsiteY24" fmla="*/ 3930253 h 3930686"/>
              <a:gd name="connsiteX25" fmla="*/ 4546261 w 4546260"/>
              <a:gd name="connsiteY25" fmla="*/ 1066022 h 3930686"/>
              <a:gd name="connsiteX26" fmla="*/ 3743270 w 4546260"/>
              <a:gd name="connsiteY26" fmla="*/ 1401613 h 3930686"/>
              <a:gd name="connsiteX27" fmla="*/ 3097236 w 4546260"/>
              <a:gd name="connsiteY27" fmla="*/ 2147371 h 3930686"/>
              <a:gd name="connsiteX28" fmla="*/ 3075557 w 4546260"/>
              <a:gd name="connsiteY28" fmla="*/ 2220213 h 3930686"/>
              <a:gd name="connsiteX29" fmla="*/ 2977568 w 4546260"/>
              <a:gd name="connsiteY29" fmla="*/ 2252298 h 3930686"/>
              <a:gd name="connsiteX30" fmla="*/ 2772918 w 4546260"/>
              <a:gd name="connsiteY30" fmla="*/ 2027703 h 3930686"/>
              <a:gd name="connsiteX31" fmla="*/ 2275601 w 4546260"/>
              <a:gd name="connsiteY31" fmla="*/ 1593256 h 3930686"/>
              <a:gd name="connsiteX32" fmla="*/ 1841587 w 4546260"/>
              <a:gd name="connsiteY32" fmla="*/ 1492665 h 3930686"/>
              <a:gd name="connsiteX33" fmla="*/ 1790425 w 4546260"/>
              <a:gd name="connsiteY33" fmla="*/ 1564206 h 3930686"/>
              <a:gd name="connsiteX34" fmla="*/ 1860665 w 4546260"/>
              <a:gd name="connsiteY34" fmla="*/ 1700783 h 3930686"/>
              <a:gd name="connsiteX35" fmla="*/ 1412343 w 4546260"/>
              <a:gd name="connsiteY35" fmla="*/ 1587186 h 3930686"/>
              <a:gd name="connsiteX36" fmla="*/ 1588376 w 4546260"/>
              <a:gd name="connsiteY36" fmla="*/ 1402914 h 3930686"/>
              <a:gd name="connsiteX37" fmla="*/ 1880176 w 4546260"/>
              <a:gd name="connsiteY37" fmla="*/ 1281078 h 3930686"/>
              <a:gd name="connsiteX38" fmla="*/ 2099568 w 4546260"/>
              <a:gd name="connsiteY38" fmla="*/ 1094205 h 3930686"/>
              <a:gd name="connsiteX39" fmla="*/ 2040167 w 4546260"/>
              <a:gd name="connsiteY39" fmla="*/ 1036972 h 3930686"/>
              <a:gd name="connsiteX40" fmla="*/ 1789558 w 4546260"/>
              <a:gd name="connsiteY40" fmla="*/ 890856 h 3930686"/>
              <a:gd name="connsiteX41" fmla="*/ 1752270 w 4546260"/>
              <a:gd name="connsiteY41" fmla="*/ 784628 h 3930686"/>
              <a:gd name="connsiteX42" fmla="*/ 1772214 w 4546260"/>
              <a:gd name="connsiteY42" fmla="*/ 747774 h 3930686"/>
              <a:gd name="connsiteX43" fmla="*/ 2114309 w 4546260"/>
              <a:gd name="connsiteY43" fmla="*/ 735634 h 3930686"/>
              <a:gd name="connsiteX44" fmla="*/ 2179346 w 4546260"/>
              <a:gd name="connsiteY44" fmla="*/ 605560 h 3930686"/>
              <a:gd name="connsiteX45" fmla="*/ 1936108 w 4546260"/>
              <a:gd name="connsiteY45" fmla="*/ 232681 h 3930686"/>
              <a:gd name="connsiteX46" fmla="*/ 1797796 w 4546260"/>
              <a:gd name="connsiteY46" fmla="*/ 160273 h 3930686"/>
              <a:gd name="connsiteX47" fmla="*/ 1412776 w 4546260"/>
              <a:gd name="connsiteY47" fmla="*/ 206666 h 3930686"/>
              <a:gd name="connsiteX48" fmla="*/ 1278800 w 4546260"/>
              <a:gd name="connsiteY48" fmla="*/ 55780 h 3930686"/>
              <a:gd name="connsiteX49" fmla="*/ 1052471 w 4546260"/>
              <a:gd name="connsiteY49" fmla="*/ 1582 h 3930686"/>
              <a:gd name="connsiteX50" fmla="*/ 846521 w 4546260"/>
              <a:gd name="connsiteY50" fmla="*/ 36269 h 3930686"/>
              <a:gd name="connsiteX51" fmla="*/ 723817 w 4546260"/>
              <a:gd name="connsiteY51" fmla="*/ 148566 h 3930686"/>
              <a:gd name="connsiteX52" fmla="*/ 668753 w 4546260"/>
              <a:gd name="connsiteY52" fmla="*/ 300753 h 3930686"/>
              <a:gd name="connsiteX53" fmla="*/ 951881 w 4546260"/>
              <a:gd name="connsiteY53" fmla="*/ 665827 h 3930686"/>
              <a:gd name="connsiteX54" fmla="*/ 1135285 w 4546260"/>
              <a:gd name="connsiteY54" fmla="*/ 816713 h 3930686"/>
              <a:gd name="connsiteX55" fmla="*/ 1377656 w 4546260"/>
              <a:gd name="connsiteY55" fmla="*/ 1245524 h 3930686"/>
              <a:gd name="connsiteX56" fmla="*/ 963587 w 4546260"/>
              <a:gd name="connsiteY56" fmla="*/ 1591088 h 3930686"/>
              <a:gd name="connsiteX57" fmla="*/ 803163 w 4546260"/>
              <a:gd name="connsiteY57" fmla="*/ 1643117 h 3930686"/>
              <a:gd name="connsiteX58" fmla="*/ 618024 w 4546260"/>
              <a:gd name="connsiteY58" fmla="*/ 1634446 h 3930686"/>
              <a:gd name="connsiteX59" fmla="*/ 2169808 w 4546260"/>
              <a:gd name="connsiteY59" fmla="*/ 1964834 h 3930686"/>
              <a:gd name="connsiteX60" fmla="*/ 1944346 w 4546260"/>
              <a:gd name="connsiteY60" fmla="*/ 1763653 h 3930686"/>
              <a:gd name="connsiteX61" fmla="*/ 1990739 w 4546260"/>
              <a:gd name="connsiteY61" fmla="*/ 1694280 h 3930686"/>
              <a:gd name="connsiteX62" fmla="*/ 2204494 w 4546260"/>
              <a:gd name="connsiteY62" fmla="*/ 1784031 h 3930686"/>
              <a:gd name="connsiteX63" fmla="*/ 2169808 w 4546260"/>
              <a:gd name="connsiteY63" fmla="*/ 1964834 h 3930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4546260" h="3930686">
                <a:moveTo>
                  <a:pt x="153659" y="565670"/>
                </a:moveTo>
                <a:cubicBezTo>
                  <a:pt x="123742" y="496731"/>
                  <a:pt x="83419" y="409581"/>
                  <a:pt x="30956" y="434296"/>
                </a:cubicBezTo>
                <a:cubicBezTo>
                  <a:pt x="-24976" y="459010"/>
                  <a:pt x="8410" y="566971"/>
                  <a:pt x="26620" y="609028"/>
                </a:cubicBezTo>
                <a:cubicBezTo>
                  <a:pt x="122442" y="802405"/>
                  <a:pt x="352239" y="1398144"/>
                  <a:pt x="494020" y="1713357"/>
                </a:cubicBezTo>
                <a:cubicBezTo>
                  <a:pt x="477977" y="1732001"/>
                  <a:pt x="497922" y="1740673"/>
                  <a:pt x="450228" y="1777961"/>
                </a:cubicBezTo>
                <a:cubicBezTo>
                  <a:pt x="347470" y="1858173"/>
                  <a:pt x="342267" y="1950959"/>
                  <a:pt x="435920" y="2041144"/>
                </a:cubicBezTo>
                <a:cubicBezTo>
                  <a:pt x="488383" y="2091439"/>
                  <a:pt x="503992" y="2092740"/>
                  <a:pt x="493153" y="2163847"/>
                </a:cubicBezTo>
                <a:cubicBezTo>
                  <a:pt x="469739" y="2317768"/>
                  <a:pt x="452830" y="2249263"/>
                  <a:pt x="522636" y="2390610"/>
                </a:cubicBezTo>
                <a:cubicBezTo>
                  <a:pt x="548217" y="2442639"/>
                  <a:pt x="545182" y="2489466"/>
                  <a:pt x="564260" y="2560573"/>
                </a:cubicBezTo>
                <a:cubicBezTo>
                  <a:pt x="580302" y="2621708"/>
                  <a:pt x="645773" y="2632114"/>
                  <a:pt x="675256" y="2682409"/>
                </a:cubicBezTo>
                <a:cubicBezTo>
                  <a:pt x="710376" y="2742677"/>
                  <a:pt x="657913" y="2821588"/>
                  <a:pt x="764574" y="2873618"/>
                </a:cubicBezTo>
                <a:cubicBezTo>
                  <a:pt x="866899" y="2923480"/>
                  <a:pt x="1002176" y="2930851"/>
                  <a:pt x="1047268" y="3180593"/>
                </a:cubicBezTo>
                <a:cubicBezTo>
                  <a:pt x="1086291" y="3398684"/>
                  <a:pt x="1120977" y="3740345"/>
                  <a:pt x="1146992" y="3930687"/>
                </a:cubicBezTo>
                <a:cubicBezTo>
                  <a:pt x="1273164" y="3925050"/>
                  <a:pt x="1786956" y="3923749"/>
                  <a:pt x="1878442" y="3923749"/>
                </a:cubicBezTo>
                <a:cubicBezTo>
                  <a:pt x="1798229" y="3684413"/>
                  <a:pt x="1638238" y="3292023"/>
                  <a:pt x="1598782" y="3177124"/>
                </a:cubicBezTo>
                <a:cubicBezTo>
                  <a:pt x="1532011" y="2983748"/>
                  <a:pt x="1533312" y="2982013"/>
                  <a:pt x="1744899" y="2974209"/>
                </a:cubicBezTo>
                <a:cubicBezTo>
                  <a:pt x="1747067" y="2974209"/>
                  <a:pt x="1910527" y="2978545"/>
                  <a:pt x="1969927" y="2954698"/>
                </a:cubicBezTo>
                <a:cubicBezTo>
                  <a:pt x="1969927" y="2954698"/>
                  <a:pt x="1969927" y="2954698"/>
                  <a:pt x="1969927" y="2954698"/>
                </a:cubicBezTo>
                <a:cubicBezTo>
                  <a:pt x="1969927" y="2954698"/>
                  <a:pt x="1969927" y="2954698"/>
                  <a:pt x="1969927" y="2954698"/>
                </a:cubicBezTo>
                <a:cubicBezTo>
                  <a:pt x="2124282" y="2978545"/>
                  <a:pt x="2266063" y="2922179"/>
                  <a:pt x="2410011" y="2864079"/>
                </a:cubicBezTo>
                <a:cubicBezTo>
                  <a:pt x="2481552" y="2835030"/>
                  <a:pt x="2517539" y="2795140"/>
                  <a:pt x="2595150" y="2800343"/>
                </a:cubicBezTo>
                <a:cubicBezTo>
                  <a:pt x="2698342" y="2807714"/>
                  <a:pt x="2832318" y="2788636"/>
                  <a:pt x="2727825" y="3014532"/>
                </a:cubicBezTo>
                <a:cubicBezTo>
                  <a:pt x="2694006" y="3088240"/>
                  <a:pt x="2662788" y="3162816"/>
                  <a:pt x="2630703" y="3237392"/>
                </a:cubicBezTo>
                <a:cubicBezTo>
                  <a:pt x="2542687" y="3440741"/>
                  <a:pt x="2485888" y="3689183"/>
                  <a:pt x="2397004" y="3930253"/>
                </a:cubicBezTo>
                <a:cubicBezTo>
                  <a:pt x="3077291" y="3929386"/>
                  <a:pt x="3865974" y="3926785"/>
                  <a:pt x="4546261" y="3930253"/>
                </a:cubicBezTo>
                <a:cubicBezTo>
                  <a:pt x="4538457" y="3642356"/>
                  <a:pt x="4543660" y="1934483"/>
                  <a:pt x="4546261" y="1066022"/>
                </a:cubicBezTo>
                <a:cubicBezTo>
                  <a:pt x="4430495" y="1066889"/>
                  <a:pt x="3962229" y="1285847"/>
                  <a:pt x="3743270" y="1401613"/>
                </a:cubicBezTo>
                <a:cubicBezTo>
                  <a:pt x="3445834" y="1558569"/>
                  <a:pt x="3147965" y="1771024"/>
                  <a:pt x="3097236" y="2147371"/>
                </a:cubicBezTo>
                <a:cubicBezTo>
                  <a:pt x="3093767" y="2172085"/>
                  <a:pt x="3082061" y="2195499"/>
                  <a:pt x="3075557" y="2220213"/>
                </a:cubicBezTo>
                <a:cubicBezTo>
                  <a:pt x="3054311" y="2301292"/>
                  <a:pt x="3041304" y="2324706"/>
                  <a:pt x="2977568" y="2252298"/>
                </a:cubicBezTo>
                <a:cubicBezTo>
                  <a:pt x="2910796" y="2176421"/>
                  <a:pt x="2842291" y="2101412"/>
                  <a:pt x="2772918" y="2027703"/>
                </a:cubicBezTo>
                <a:cubicBezTo>
                  <a:pt x="2622032" y="1866845"/>
                  <a:pt x="2489356" y="1696881"/>
                  <a:pt x="2275601" y="1593256"/>
                </a:cubicBezTo>
                <a:cubicBezTo>
                  <a:pt x="2130785" y="1523016"/>
                  <a:pt x="2062713" y="1600193"/>
                  <a:pt x="1841587" y="1492665"/>
                </a:cubicBezTo>
                <a:cubicBezTo>
                  <a:pt x="1799530" y="1472287"/>
                  <a:pt x="1755738" y="1490931"/>
                  <a:pt x="1790425" y="1564206"/>
                </a:cubicBezTo>
                <a:cubicBezTo>
                  <a:pt x="1812537" y="1610599"/>
                  <a:pt x="1894051" y="1627508"/>
                  <a:pt x="1860665" y="1700783"/>
                </a:cubicBezTo>
                <a:cubicBezTo>
                  <a:pt x="1750535" y="1701651"/>
                  <a:pt x="1537214" y="1624040"/>
                  <a:pt x="1412343" y="1587186"/>
                </a:cubicBezTo>
                <a:cubicBezTo>
                  <a:pt x="1457002" y="1452776"/>
                  <a:pt x="1483884" y="1314030"/>
                  <a:pt x="1588376" y="1402914"/>
                </a:cubicBezTo>
                <a:cubicBezTo>
                  <a:pt x="1724521" y="1463615"/>
                  <a:pt x="1768746" y="1236419"/>
                  <a:pt x="1880176" y="1281078"/>
                </a:cubicBezTo>
                <a:cubicBezTo>
                  <a:pt x="2043202" y="1346548"/>
                  <a:pt x="2059678" y="1237720"/>
                  <a:pt x="2099568" y="1094205"/>
                </a:cubicBezTo>
                <a:cubicBezTo>
                  <a:pt x="2094365" y="1059518"/>
                  <a:pt x="2072252" y="1034804"/>
                  <a:pt x="2040167" y="1036972"/>
                </a:cubicBezTo>
                <a:cubicBezTo>
                  <a:pt x="1882777" y="1046511"/>
                  <a:pt x="1832049" y="1008356"/>
                  <a:pt x="1789558" y="890856"/>
                </a:cubicBezTo>
                <a:cubicBezTo>
                  <a:pt x="1756606" y="845763"/>
                  <a:pt x="1756606" y="845763"/>
                  <a:pt x="1752270" y="784628"/>
                </a:cubicBezTo>
                <a:cubicBezTo>
                  <a:pt x="1750969" y="766418"/>
                  <a:pt x="1753571" y="748641"/>
                  <a:pt x="1772214" y="747774"/>
                </a:cubicBezTo>
                <a:cubicBezTo>
                  <a:pt x="1941311" y="739536"/>
                  <a:pt x="1975997" y="729130"/>
                  <a:pt x="2114309" y="735634"/>
                </a:cubicBezTo>
                <a:cubicBezTo>
                  <a:pt x="2200592" y="739536"/>
                  <a:pt x="2222704" y="689674"/>
                  <a:pt x="2179346" y="605560"/>
                </a:cubicBezTo>
                <a:cubicBezTo>
                  <a:pt x="2112142" y="475486"/>
                  <a:pt x="2028460" y="351915"/>
                  <a:pt x="1936108" y="232681"/>
                </a:cubicBezTo>
                <a:cubicBezTo>
                  <a:pt x="1901855" y="188456"/>
                  <a:pt x="1855028" y="149867"/>
                  <a:pt x="1797796" y="160273"/>
                </a:cubicBezTo>
                <a:cubicBezTo>
                  <a:pt x="1681596" y="181085"/>
                  <a:pt x="1527242" y="196694"/>
                  <a:pt x="1412776" y="206666"/>
                </a:cubicBezTo>
                <a:cubicBezTo>
                  <a:pt x="1347739" y="129922"/>
                  <a:pt x="1354677" y="118216"/>
                  <a:pt x="1278800" y="55780"/>
                </a:cubicBezTo>
                <a:cubicBezTo>
                  <a:pt x="1126180" y="86131"/>
                  <a:pt x="1106669" y="-13593"/>
                  <a:pt x="1052471" y="1582"/>
                </a:cubicBezTo>
                <a:lnTo>
                  <a:pt x="846521" y="36269"/>
                </a:lnTo>
                <a:cubicBezTo>
                  <a:pt x="809666" y="74424"/>
                  <a:pt x="777581" y="150734"/>
                  <a:pt x="723817" y="148566"/>
                </a:cubicBezTo>
                <a:cubicBezTo>
                  <a:pt x="558623" y="142496"/>
                  <a:pt x="611520" y="224876"/>
                  <a:pt x="668753" y="300753"/>
                </a:cubicBezTo>
                <a:cubicBezTo>
                  <a:pt x="761539" y="423890"/>
                  <a:pt x="857360" y="544425"/>
                  <a:pt x="951881" y="665827"/>
                </a:cubicBezTo>
                <a:cubicBezTo>
                  <a:pt x="1019953" y="707451"/>
                  <a:pt x="1094962" y="741270"/>
                  <a:pt x="1135285" y="816713"/>
                </a:cubicBezTo>
                <a:cubicBezTo>
                  <a:pt x="1207259" y="964564"/>
                  <a:pt x="1331697" y="1082932"/>
                  <a:pt x="1377656" y="1245524"/>
                </a:cubicBezTo>
                <a:cubicBezTo>
                  <a:pt x="1262758" y="1579381"/>
                  <a:pt x="1317822" y="1643551"/>
                  <a:pt x="963587" y="1591088"/>
                </a:cubicBezTo>
                <a:cubicBezTo>
                  <a:pt x="899417" y="1581549"/>
                  <a:pt x="858661" y="1619270"/>
                  <a:pt x="803163" y="1643117"/>
                </a:cubicBezTo>
                <a:cubicBezTo>
                  <a:pt x="734657" y="1672601"/>
                  <a:pt x="788854" y="1545995"/>
                  <a:pt x="618024" y="1634446"/>
                </a:cubicBezTo>
                <a:moveTo>
                  <a:pt x="2169808" y="1964834"/>
                </a:moveTo>
                <a:cubicBezTo>
                  <a:pt x="2149429" y="1948791"/>
                  <a:pt x="1965591" y="1781863"/>
                  <a:pt x="1944346" y="1763653"/>
                </a:cubicBezTo>
                <a:cubicBezTo>
                  <a:pt x="1923968" y="1743274"/>
                  <a:pt x="1936541" y="1698616"/>
                  <a:pt x="1990739" y="1694280"/>
                </a:cubicBezTo>
                <a:cubicBezTo>
                  <a:pt x="2063580" y="1688210"/>
                  <a:pt x="2113009" y="1721162"/>
                  <a:pt x="2204494" y="1784031"/>
                </a:cubicBezTo>
                <a:cubicBezTo>
                  <a:pt x="2369255" y="1896762"/>
                  <a:pt x="2250453" y="2012528"/>
                  <a:pt x="2169808" y="1964834"/>
                </a:cubicBezTo>
                <a:close/>
              </a:path>
            </a:pathLst>
          </a:custGeom>
          <a:solidFill>
            <a:schemeClr val="accent1"/>
          </a:solidFill>
          <a:ln w="433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8" name="Freeform: Shape 1077">
            <a:extLst>
              <a:ext uri="{FF2B5EF4-FFF2-40B4-BE49-F238E27FC236}">
                <a16:creationId xmlns:a16="http://schemas.microsoft.com/office/drawing/2014/main" id="{A11E924C-C3D4-4D89-B784-24FAD6BB8F67}"/>
              </a:ext>
            </a:extLst>
          </p:cNvPr>
          <p:cNvSpPr/>
          <p:nvPr/>
        </p:nvSpPr>
        <p:spPr>
          <a:xfrm rot="20640512">
            <a:off x="7156117" y="1911994"/>
            <a:ext cx="3219473" cy="1259376"/>
          </a:xfrm>
          <a:custGeom>
            <a:avLst/>
            <a:gdLst>
              <a:gd name="connsiteX0" fmla="*/ 2530020 w 5252326"/>
              <a:gd name="connsiteY0" fmla="*/ 1586124 h 2054575"/>
              <a:gd name="connsiteX1" fmla="*/ 2508973 w 5252326"/>
              <a:gd name="connsiteY1" fmla="*/ 1597458 h 2054575"/>
              <a:gd name="connsiteX2" fmla="*/ 2493861 w 5252326"/>
              <a:gd name="connsiteY2" fmla="*/ 1692442 h 2054575"/>
              <a:gd name="connsiteX3" fmla="*/ 2525703 w 5252326"/>
              <a:gd name="connsiteY3" fmla="*/ 1727522 h 2054575"/>
              <a:gd name="connsiteX4" fmla="*/ 2530020 w 5252326"/>
              <a:gd name="connsiteY4" fmla="*/ 1586124 h 2054575"/>
              <a:gd name="connsiteX5" fmla="*/ 2626085 w 5252326"/>
              <a:gd name="connsiteY5" fmla="*/ 1561299 h 2054575"/>
              <a:gd name="connsiteX6" fmla="*/ 2522465 w 5252326"/>
              <a:gd name="connsiteY6" fmla="*/ 1660601 h 2054575"/>
              <a:gd name="connsiteX7" fmla="*/ 2625005 w 5252326"/>
              <a:gd name="connsiteY7" fmla="*/ 1760982 h 2054575"/>
              <a:gd name="connsiteX8" fmla="*/ 2724847 w 5252326"/>
              <a:gd name="connsiteY8" fmla="*/ 1661140 h 2054575"/>
              <a:gd name="connsiteX9" fmla="*/ 2626085 w 5252326"/>
              <a:gd name="connsiteY9" fmla="*/ 1561299 h 2054575"/>
              <a:gd name="connsiteX10" fmla="*/ 2626625 w 5252326"/>
              <a:gd name="connsiteY10" fmla="*/ 1511108 h 2054575"/>
              <a:gd name="connsiteX11" fmla="*/ 2775038 w 5252326"/>
              <a:gd name="connsiteY11" fmla="*/ 1661680 h 2054575"/>
              <a:gd name="connsiteX12" fmla="*/ 2624466 w 5252326"/>
              <a:gd name="connsiteY12" fmla="*/ 1810094 h 2054575"/>
              <a:gd name="connsiteX13" fmla="*/ 2466338 w 5252326"/>
              <a:gd name="connsiteY13" fmla="*/ 1656283 h 2054575"/>
              <a:gd name="connsiteX14" fmla="*/ 2626625 w 5252326"/>
              <a:gd name="connsiteY14" fmla="*/ 1511108 h 2054575"/>
              <a:gd name="connsiteX15" fmla="*/ 2624466 w 5252326"/>
              <a:gd name="connsiteY15" fmla="*/ 1404791 h 2054575"/>
              <a:gd name="connsiteX16" fmla="*/ 2371893 w 5252326"/>
              <a:gd name="connsiteY16" fmla="*/ 1661141 h 2054575"/>
              <a:gd name="connsiteX17" fmla="*/ 2621767 w 5252326"/>
              <a:gd name="connsiteY17" fmla="*/ 1915333 h 2054575"/>
              <a:gd name="connsiteX18" fmla="*/ 2879737 w 5252326"/>
              <a:gd name="connsiteY18" fmla="*/ 1670316 h 2054575"/>
              <a:gd name="connsiteX19" fmla="*/ 2624466 w 5252326"/>
              <a:gd name="connsiteY19" fmla="*/ 1404791 h 2054575"/>
              <a:gd name="connsiteX20" fmla="*/ 2625545 w 5252326"/>
              <a:gd name="connsiteY20" fmla="*/ 1354060 h 2054575"/>
              <a:gd name="connsiteX21" fmla="*/ 2931547 w 5252326"/>
              <a:gd name="connsiteY21" fmla="*/ 1660602 h 2054575"/>
              <a:gd name="connsiteX22" fmla="*/ 2625545 w 5252326"/>
              <a:gd name="connsiteY22" fmla="*/ 1966603 h 2054575"/>
              <a:gd name="connsiteX23" fmla="*/ 2319543 w 5252326"/>
              <a:gd name="connsiteY23" fmla="*/ 1658982 h 2054575"/>
              <a:gd name="connsiteX24" fmla="*/ 2625545 w 5252326"/>
              <a:gd name="connsiteY24" fmla="*/ 1354060 h 2054575"/>
              <a:gd name="connsiteX25" fmla="*/ 2626085 w 5252326"/>
              <a:gd name="connsiteY25" fmla="*/ 1328695 h 2054575"/>
              <a:gd name="connsiteX26" fmla="*/ 2292559 w 5252326"/>
              <a:gd name="connsiteY26" fmla="*/ 1661141 h 2054575"/>
              <a:gd name="connsiteX27" fmla="*/ 2626085 w 5252326"/>
              <a:gd name="connsiteY27" fmla="*/ 1992508 h 2054575"/>
              <a:gd name="connsiteX28" fmla="*/ 2958531 w 5252326"/>
              <a:gd name="connsiteY28" fmla="*/ 1660062 h 2054575"/>
              <a:gd name="connsiteX29" fmla="*/ 2626085 w 5252326"/>
              <a:gd name="connsiteY29" fmla="*/ 1328695 h 2054575"/>
              <a:gd name="connsiteX30" fmla="*/ 2727006 w 5252326"/>
              <a:gd name="connsiteY30" fmla="*/ 1232091 h 2054575"/>
              <a:gd name="connsiteX31" fmla="*/ 2302266 w 5252326"/>
              <a:gd name="connsiteY31" fmla="*/ 1232629 h 2054575"/>
              <a:gd name="connsiteX32" fmla="*/ 2302273 w 5252326"/>
              <a:gd name="connsiteY32" fmla="*/ 1232631 h 2054575"/>
              <a:gd name="connsiteX33" fmla="*/ 2727194 w 5252326"/>
              <a:gd name="connsiteY33" fmla="*/ 1232092 h 2054575"/>
              <a:gd name="connsiteX34" fmla="*/ 2252164 w 5252326"/>
              <a:gd name="connsiteY34" fmla="*/ 1161344 h 2054575"/>
              <a:gd name="connsiteX35" fmla="*/ 2264698 w 5252326"/>
              <a:gd name="connsiteY35" fmla="*/ 1178730 h 2054575"/>
              <a:gd name="connsiteX36" fmla="*/ 2273664 w 5252326"/>
              <a:gd name="connsiteY36" fmla="*/ 1193300 h 2054575"/>
              <a:gd name="connsiteX37" fmla="*/ 2269892 w 5252326"/>
              <a:gd name="connsiteY37" fmla="*/ 1182979 h 2054575"/>
              <a:gd name="connsiteX38" fmla="*/ 2238591 w 5252326"/>
              <a:gd name="connsiteY38" fmla="*/ 1143583 h 2054575"/>
              <a:gd name="connsiteX39" fmla="*/ 2239007 w 5252326"/>
              <a:gd name="connsiteY39" fmla="*/ 1144122 h 2054575"/>
              <a:gd name="connsiteX40" fmla="*/ 3015198 w 5252326"/>
              <a:gd name="connsiteY40" fmla="*/ 1144122 h 2054575"/>
              <a:gd name="connsiteX41" fmla="*/ 2984436 w 5252326"/>
              <a:gd name="connsiteY41" fmla="*/ 1182440 h 2054575"/>
              <a:gd name="connsiteX42" fmla="*/ 2973642 w 5252326"/>
              <a:gd name="connsiteY42" fmla="*/ 1214281 h 2054575"/>
              <a:gd name="connsiteX43" fmla="*/ 2970741 w 5252326"/>
              <a:gd name="connsiteY43" fmla="*/ 1228920 h 2054575"/>
              <a:gd name="connsiteX44" fmla="*/ 2955294 w 5252326"/>
              <a:gd name="connsiteY44" fmla="*/ 1232630 h 2054575"/>
              <a:gd name="connsiteX45" fmla="*/ 2955832 w 5252326"/>
              <a:gd name="connsiteY45" fmla="*/ 1232631 h 2054575"/>
              <a:gd name="connsiteX46" fmla="*/ 2974181 w 5252326"/>
              <a:gd name="connsiteY46" fmla="*/ 1214282 h 2054575"/>
              <a:gd name="connsiteX47" fmla="*/ 2984975 w 5252326"/>
              <a:gd name="connsiteY47" fmla="*/ 1182440 h 2054575"/>
              <a:gd name="connsiteX48" fmla="*/ 3015737 w 5252326"/>
              <a:gd name="connsiteY48" fmla="*/ 1143583 h 2054575"/>
              <a:gd name="connsiteX49" fmla="*/ 2238591 w 5252326"/>
              <a:gd name="connsiteY49" fmla="*/ 1143583 h 2054575"/>
              <a:gd name="connsiteX50" fmla="*/ 3137166 w 5252326"/>
              <a:gd name="connsiteY50" fmla="*/ 1097170 h 2054575"/>
              <a:gd name="connsiteX51" fmla="*/ 3160373 w 5252326"/>
              <a:gd name="connsiteY51" fmla="*/ 1120376 h 2054575"/>
              <a:gd name="connsiteX52" fmla="*/ 3141484 w 5252326"/>
              <a:gd name="connsiteY52" fmla="*/ 1138726 h 2054575"/>
              <a:gd name="connsiteX53" fmla="*/ 3101547 w 5252326"/>
              <a:gd name="connsiteY53" fmla="*/ 1138726 h 2054575"/>
              <a:gd name="connsiteX54" fmla="*/ 3129071 w 5252326"/>
              <a:gd name="connsiteY54" fmla="*/ 1173805 h 2054575"/>
              <a:gd name="connsiteX55" fmla="*/ 3124754 w 5252326"/>
              <a:gd name="connsiteY55" fmla="*/ 1253139 h 2054575"/>
              <a:gd name="connsiteX56" fmla="*/ 3067007 w 5252326"/>
              <a:gd name="connsiteY56" fmla="*/ 1276346 h 2054575"/>
              <a:gd name="connsiteX57" fmla="*/ 3002245 w 5252326"/>
              <a:gd name="connsiteY57" fmla="*/ 1265552 h 2054575"/>
              <a:gd name="connsiteX58" fmla="*/ 2953674 w 5252326"/>
              <a:gd name="connsiteY58" fmla="*/ 1324377 h 2054575"/>
              <a:gd name="connsiteX59" fmla="*/ 2954213 w 5252326"/>
              <a:gd name="connsiteY59" fmla="*/ 1446886 h 2054575"/>
              <a:gd name="connsiteX60" fmla="*/ 2961769 w 5252326"/>
              <a:gd name="connsiteY60" fmla="*/ 1478188 h 2054575"/>
              <a:gd name="connsiteX61" fmla="*/ 2952594 w 5252326"/>
              <a:gd name="connsiteY61" fmla="*/ 1872698 h 2054575"/>
              <a:gd name="connsiteX62" fmla="*/ 2601799 w 5252326"/>
              <a:gd name="connsiteY62" fmla="*/ 2054032 h 2054575"/>
              <a:gd name="connsiteX63" fmla="*/ 2282845 w 5252326"/>
              <a:gd name="connsiteY63" fmla="*/ 1489521 h 2054575"/>
              <a:gd name="connsiteX64" fmla="*/ 2296877 w 5252326"/>
              <a:gd name="connsiteY64" fmla="*/ 1464156 h 2054575"/>
              <a:gd name="connsiteX65" fmla="*/ 2296337 w 5252326"/>
              <a:gd name="connsiteY65" fmla="*/ 1345965 h 2054575"/>
              <a:gd name="connsiteX66" fmla="*/ 2279067 w 5252326"/>
              <a:gd name="connsiteY66" fmla="*/ 1304409 h 2054575"/>
              <a:gd name="connsiteX67" fmla="*/ 2252083 w 5252326"/>
              <a:gd name="connsiteY67" fmla="*/ 1262853 h 2054575"/>
              <a:gd name="connsiteX68" fmla="*/ 2150622 w 5252326"/>
              <a:gd name="connsiteY68" fmla="*/ 1274187 h 2054575"/>
              <a:gd name="connsiteX69" fmla="*/ 2117701 w 5252326"/>
              <a:gd name="connsiteY69" fmla="*/ 1175964 h 2054575"/>
              <a:gd name="connsiteX70" fmla="*/ 2147924 w 5252326"/>
              <a:gd name="connsiteY70" fmla="*/ 1138726 h 2054575"/>
              <a:gd name="connsiteX71" fmla="*/ 2104749 w 5252326"/>
              <a:gd name="connsiteY71" fmla="*/ 1138726 h 2054575"/>
              <a:gd name="connsiteX72" fmla="*/ 2091796 w 5252326"/>
              <a:gd name="connsiteY72" fmla="*/ 1119297 h 2054575"/>
              <a:gd name="connsiteX73" fmla="*/ 2104209 w 5252326"/>
              <a:gd name="connsiteY73" fmla="*/ 1097710 h 2054575"/>
              <a:gd name="connsiteX74" fmla="*/ 2114463 w 5252326"/>
              <a:gd name="connsiteY74" fmla="*/ 1097710 h 2054575"/>
              <a:gd name="connsiteX75" fmla="*/ 3137166 w 5252326"/>
              <a:gd name="connsiteY75" fmla="*/ 1097170 h 2054575"/>
              <a:gd name="connsiteX76" fmla="*/ 3762662 w 5252326"/>
              <a:gd name="connsiteY76" fmla="*/ 796025 h 2054575"/>
              <a:gd name="connsiteX77" fmla="*/ 3874916 w 5252326"/>
              <a:gd name="connsiteY77" fmla="*/ 908819 h 2054575"/>
              <a:gd name="connsiteX78" fmla="*/ 3764281 w 5252326"/>
              <a:gd name="connsiteY78" fmla="*/ 1023233 h 2054575"/>
              <a:gd name="connsiteX79" fmla="*/ 3650947 w 5252326"/>
              <a:gd name="connsiteY79" fmla="*/ 911518 h 2054575"/>
              <a:gd name="connsiteX80" fmla="*/ 3762662 w 5252326"/>
              <a:gd name="connsiteY80" fmla="*/ 796025 h 2054575"/>
              <a:gd name="connsiteX81" fmla="*/ 1480333 w 5252326"/>
              <a:gd name="connsiteY81" fmla="*/ 796025 h 2054575"/>
              <a:gd name="connsiteX82" fmla="*/ 1591508 w 5252326"/>
              <a:gd name="connsiteY82" fmla="*/ 909899 h 2054575"/>
              <a:gd name="connsiteX83" fmla="*/ 1479794 w 5252326"/>
              <a:gd name="connsiteY83" fmla="*/ 1023233 h 2054575"/>
              <a:gd name="connsiteX84" fmla="*/ 1366999 w 5252326"/>
              <a:gd name="connsiteY84" fmla="*/ 910439 h 2054575"/>
              <a:gd name="connsiteX85" fmla="*/ 1480333 w 5252326"/>
              <a:gd name="connsiteY85" fmla="*/ 796025 h 2054575"/>
              <a:gd name="connsiteX86" fmla="*/ 3762662 w 5252326"/>
              <a:gd name="connsiteY86" fmla="*/ 750152 h 2054575"/>
              <a:gd name="connsiteX87" fmla="*/ 3601296 w 5252326"/>
              <a:gd name="connsiteY87" fmla="*/ 910439 h 2054575"/>
              <a:gd name="connsiteX88" fmla="*/ 3761583 w 5252326"/>
              <a:gd name="connsiteY88" fmla="*/ 1070185 h 2054575"/>
              <a:gd name="connsiteX89" fmla="*/ 3924028 w 5252326"/>
              <a:gd name="connsiteY89" fmla="*/ 907740 h 2054575"/>
              <a:gd name="connsiteX90" fmla="*/ 3762662 w 5252326"/>
              <a:gd name="connsiteY90" fmla="*/ 750152 h 2054575"/>
              <a:gd name="connsiteX91" fmla="*/ 1480873 w 5252326"/>
              <a:gd name="connsiteY91" fmla="*/ 750152 h 2054575"/>
              <a:gd name="connsiteX92" fmla="*/ 1317888 w 5252326"/>
              <a:gd name="connsiteY92" fmla="*/ 908819 h 2054575"/>
              <a:gd name="connsiteX93" fmla="*/ 1479254 w 5252326"/>
              <a:gd name="connsiteY93" fmla="*/ 1070185 h 2054575"/>
              <a:gd name="connsiteX94" fmla="*/ 1640620 w 5252326"/>
              <a:gd name="connsiteY94" fmla="*/ 909359 h 2054575"/>
              <a:gd name="connsiteX95" fmla="*/ 1480873 w 5252326"/>
              <a:gd name="connsiteY95" fmla="*/ 750152 h 2054575"/>
              <a:gd name="connsiteX96" fmla="*/ 4152314 w 5252326"/>
              <a:gd name="connsiteY96" fmla="*/ 658945 h 2054575"/>
              <a:gd name="connsiteX97" fmla="*/ 4236505 w 5252326"/>
              <a:gd name="connsiteY97" fmla="*/ 742597 h 2054575"/>
              <a:gd name="connsiteX98" fmla="*/ 4153393 w 5252326"/>
              <a:gd name="connsiteY98" fmla="*/ 825169 h 2054575"/>
              <a:gd name="connsiteX99" fmla="*/ 4070282 w 5252326"/>
              <a:gd name="connsiteY99" fmla="*/ 741517 h 2054575"/>
              <a:gd name="connsiteX100" fmla="*/ 4152314 w 5252326"/>
              <a:gd name="connsiteY100" fmla="*/ 658945 h 2054575"/>
              <a:gd name="connsiteX101" fmla="*/ 1090680 w 5252326"/>
              <a:gd name="connsiteY101" fmla="*/ 658406 h 2054575"/>
              <a:gd name="connsiteX102" fmla="*/ 1172173 w 5252326"/>
              <a:gd name="connsiteY102" fmla="*/ 741517 h 2054575"/>
              <a:gd name="connsiteX103" fmla="*/ 1088521 w 5252326"/>
              <a:gd name="connsiteY103" fmla="*/ 825169 h 2054575"/>
              <a:gd name="connsiteX104" fmla="*/ 1005950 w 5252326"/>
              <a:gd name="connsiteY104" fmla="*/ 739359 h 2054575"/>
              <a:gd name="connsiteX105" fmla="*/ 1090680 w 5252326"/>
              <a:gd name="connsiteY105" fmla="*/ 658406 h 2054575"/>
              <a:gd name="connsiteX106" fmla="*/ 4153933 w 5252326"/>
              <a:gd name="connsiteY106" fmla="*/ 625485 h 2054575"/>
              <a:gd name="connsiteX107" fmla="*/ 4037361 w 5252326"/>
              <a:gd name="connsiteY107" fmla="*/ 742597 h 2054575"/>
              <a:gd name="connsiteX108" fmla="*/ 4155012 w 5252326"/>
              <a:gd name="connsiteY108" fmla="*/ 858629 h 2054575"/>
              <a:gd name="connsiteX109" fmla="*/ 4270505 w 5252326"/>
              <a:gd name="connsiteY109" fmla="*/ 741517 h 2054575"/>
              <a:gd name="connsiteX110" fmla="*/ 4153933 w 5252326"/>
              <a:gd name="connsiteY110" fmla="*/ 625485 h 2054575"/>
              <a:gd name="connsiteX111" fmla="*/ 1090140 w 5252326"/>
              <a:gd name="connsiteY111" fmla="*/ 625485 h 2054575"/>
              <a:gd name="connsiteX112" fmla="*/ 972489 w 5252326"/>
              <a:gd name="connsiteY112" fmla="*/ 742597 h 2054575"/>
              <a:gd name="connsiteX113" fmla="*/ 1091220 w 5252326"/>
              <a:gd name="connsiteY113" fmla="*/ 858629 h 2054575"/>
              <a:gd name="connsiteX114" fmla="*/ 1205633 w 5252326"/>
              <a:gd name="connsiteY114" fmla="*/ 742057 h 2054575"/>
              <a:gd name="connsiteX115" fmla="*/ 1090140 w 5252326"/>
              <a:gd name="connsiteY115" fmla="*/ 625485 h 2054575"/>
              <a:gd name="connsiteX116" fmla="*/ 1086287 w 5252326"/>
              <a:gd name="connsiteY116" fmla="*/ 167 h 2054575"/>
              <a:gd name="connsiteX117" fmla="*/ 1126299 w 5252326"/>
              <a:gd name="connsiteY117" fmla="*/ 6466 h 2054575"/>
              <a:gd name="connsiteX118" fmla="*/ 1158680 w 5252326"/>
              <a:gd name="connsiteY118" fmla="*/ 24276 h 2054575"/>
              <a:gd name="connsiteX119" fmla="*/ 1182426 w 5252326"/>
              <a:gd name="connsiteY119" fmla="*/ 83641 h 2054575"/>
              <a:gd name="connsiteX120" fmla="*/ 1234776 w 5252326"/>
              <a:gd name="connsiteY120" fmla="*/ 91736 h 2054575"/>
              <a:gd name="connsiteX121" fmla="*/ 1287665 w 5252326"/>
              <a:gd name="connsiteY121" fmla="*/ 86340 h 2054575"/>
              <a:gd name="connsiteX122" fmla="*/ 1335157 w 5252326"/>
              <a:gd name="connsiteY122" fmla="*/ 77165 h 2054575"/>
              <a:gd name="connsiteX123" fmla="*/ 2008684 w 5252326"/>
              <a:gd name="connsiteY123" fmla="*/ 53419 h 2054575"/>
              <a:gd name="connsiteX124" fmla="*/ 2022177 w 5252326"/>
              <a:gd name="connsiteY124" fmla="*/ 59355 h 2054575"/>
              <a:gd name="connsiteX125" fmla="*/ 2008145 w 5252326"/>
              <a:gd name="connsiteY125" fmla="*/ 66911 h 2054575"/>
              <a:gd name="connsiteX126" fmla="*/ 1581793 w 5252326"/>
              <a:gd name="connsiteY126" fmla="*/ 132213 h 2054575"/>
              <a:gd name="connsiteX127" fmla="*/ 1423666 w 5252326"/>
              <a:gd name="connsiteY127" fmla="*/ 160816 h 2054575"/>
              <a:gd name="connsiteX128" fmla="*/ 1290903 w 5252326"/>
              <a:gd name="connsiteY128" fmla="*/ 189959 h 2054575"/>
              <a:gd name="connsiteX129" fmla="*/ 1260681 w 5252326"/>
              <a:gd name="connsiteY129" fmla="*/ 203451 h 2054575"/>
              <a:gd name="connsiteX130" fmla="*/ 1275792 w 5252326"/>
              <a:gd name="connsiteY130" fmla="*/ 242309 h 2054575"/>
              <a:gd name="connsiteX131" fmla="*/ 1275252 w 5252326"/>
              <a:gd name="connsiteY131" fmla="*/ 327039 h 2054575"/>
              <a:gd name="connsiteX132" fmla="*/ 1287125 w 5252326"/>
              <a:gd name="connsiteY132" fmla="*/ 344309 h 2054575"/>
              <a:gd name="connsiteX133" fmla="*/ 1698905 w 5252326"/>
              <a:gd name="connsiteY133" fmla="*/ 267134 h 2054575"/>
              <a:gd name="connsiteX134" fmla="*/ 2077764 w 5252326"/>
              <a:gd name="connsiteY134" fmla="*/ 193197 h 2054575"/>
              <a:gd name="connsiteX135" fmla="*/ 2288781 w 5252326"/>
              <a:gd name="connsiteY135" fmla="*/ 131134 h 2054575"/>
              <a:gd name="connsiteX136" fmla="*/ 2802022 w 5252326"/>
              <a:gd name="connsiteY136" fmla="*/ 104689 h 2054575"/>
              <a:gd name="connsiteX137" fmla="*/ 3249421 w 5252326"/>
              <a:gd name="connsiteY137" fmla="*/ 212086 h 2054575"/>
              <a:gd name="connsiteX138" fmla="*/ 3521962 w 5252326"/>
              <a:gd name="connsiteY138" fmla="*/ 266595 h 2054575"/>
              <a:gd name="connsiteX139" fmla="*/ 3863582 w 5252326"/>
              <a:gd name="connsiteY139" fmla="*/ 336754 h 2054575"/>
              <a:gd name="connsiteX140" fmla="*/ 3970440 w 5252326"/>
              <a:gd name="connsiteY140" fmla="*/ 351865 h 2054575"/>
              <a:gd name="connsiteX141" fmla="*/ 3973139 w 5252326"/>
              <a:gd name="connsiteY141" fmla="*/ 257960 h 2054575"/>
              <a:gd name="connsiteX142" fmla="*/ 3974758 w 5252326"/>
              <a:gd name="connsiteY142" fmla="*/ 214785 h 2054575"/>
              <a:gd name="connsiteX143" fmla="*/ 3987710 w 5252326"/>
              <a:gd name="connsiteY143" fmla="*/ 198594 h 2054575"/>
              <a:gd name="connsiteX144" fmla="*/ 3988250 w 5252326"/>
              <a:gd name="connsiteY144" fmla="*/ 199134 h 2054575"/>
              <a:gd name="connsiteX145" fmla="*/ 3988250 w 5252326"/>
              <a:gd name="connsiteY145" fmla="*/ 199133 h 2054575"/>
              <a:gd name="connsiteX146" fmla="*/ 3988250 w 5252326"/>
              <a:gd name="connsiteY146" fmla="*/ 198594 h 2054575"/>
              <a:gd name="connsiteX147" fmla="*/ 3987710 w 5252326"/>
              <a:gd name="connsiteY147" fmla="*/ 198594 h 2054575"/>
              <a:gd name="connsiteX148" fmla="*/ 3887868 w 5252326"/>
              <a:gd name="connsiteY148" fmla="*/ 173229 h 2054575"/>
              <a:gd name="connsiteX149" fmla="*/ 3215960 w 5252326"/>
              <a:gd name="connsiteY149" fmla="*/ 52879 h 2054575"/>
              <a:gd name="connsiteX150" fmla="*/ 3962345 w 5252326"/>
              <a:gd name="connsiteY150" fmla="*/ 86340 h 2054575"/>
              <a:gd name="connsiteX151" fmla="*/ 4039520 w 5252326"/>
              <a:gd name="connsiteY151" fmla="*/ 96054 h 2054575"/>
              <a:gd name="connsiteX152" fmla="*/ 4062187 w 5252326"/>
              <a:gd name="connsiteY152" fmla="*/ 94435 h 2054575"/>
              <a:gd name="connsiteX153" fmla="*/ 4087552 w 5252326"/>
              <a:gd name="connsiteY153" fmla="*/ 65292 h 2054575"/>
              <a:gd name="connsiteX154" fmla="*/ 4095107 w 5252326"/>
              <a:gd name="connsiteY154" fmla="*/ 23736 h 2054575"/>
              <a:gd name="connsiteX155" fmla="*/ 4124251 w 5252326"/>
              <a:gd name="connsiteY155" fmla="*/ 7006 h 2054575"/>
              <a:gd name="connsiteX156" fmla="*/ 4215997 w 5252326"/>
              <a:gd name="connsiteY156" fmla="*/ 19958 h 2054575"/>
              <a:gd name="connsiteX157" fmla="*/ 4232727 w 5252326"/>
              <a:gd name="connsiteY157" fmla="*/ 28593 h 2054575"/>
              <a:gd name="connsiteX158" fmla="*/ 4240823 w 5252326"/>
              <a:gd name="connsiteY158" fmla="*/ 62054 h 2054575"/>
              <a:gd name="connsiteX159" fmla="*/ 4258632 w 5252326"/>
              <a:gd name="connsiteY159" fmla="*/ 70149 h 2054575"/>
              <a:gd name="connsiteX160" fmla="*/ 4551681 w 5252326"/>
              <a:gd name="connsiteY160" fmla="*/ 57736 h 2054575"/>
              <a:gd name="connsiteX161" fmla="*/ 5233304 w 5252326"/>
              <a:gd name="connsiteY161" fmla="*/ 148943 h 2054575"/>
              <a:gd name="connsiteX162" fmla="*/ 5252193 w 5252326"/>
              <a:gd name="connsiteY162" fmla="*/ 158657 h 2054575"/>
              <a:gd name="connsiteX163" fmla="*/ 5231145 w 5252326"/>
              <a:gd name="connsiteY163" fmla="*/ 176467 h 2054575"/>
              <a:gd name="connsiteX164" fmla="*/ 4311521 w 5252326"/>
              <a:gd name="connsiteY164" fmla="*/ 182404 h 2054575"/>
              <a:gd name="connsiteX165" fmla="*/ 4295331 w 5252326"/>
              <a:gd name="connsiteY165" fmla="*/ 180785 h 2054575"/>
              <a:gd name="connsiteX166" fmla="*/ 4295871 w 5252326"/>
              <a:gd name="connsiteY166" fmla="*/ 185102 h 2054575"/>
              <a:gd name="connsiteX167" fmla="*/ 4317998 w 5252326"/>
              <a:gd name="connsiteY167" fmla="*/ 215864 h 2054575"/>
              <a:gd name="connsiteX168" fmla="*/ 4321236 w 5252326"/>
              <a:gd name="connsiteY168" fmla="*/ 227197 h 2054575"/>
              <a:gd name="connsiteX169" fmla="*/ 4320156 w 5252326"/>
              <a:gd name="connsiteY169" fmla="*/ 371833 h 2054575"/>
              <a:gd name="connsiteX170" fmla="*/ 4362791 w 5252326"/>
              <a:gd name="connsiteY170" fmla="*/ 395579 h 2054575"/>
              <a:gd name="connsiteX171" fmla="*/ 4399490 w 5252326"/>
              <a:gd name="connsiteY171" fmla="*/ 454945 h 2054575"/>
              <a:gd name="connsiteX172" fmla="*/ 4395712 w 5252326"/>
              <a:gd name="connsiteY172" fmla="*/ 513770 h 2054575"/>
              <a:gd name="connsiteX173" fmla="*/ 4305585 w 5252326"/>
              <a:gd name="connsiteY173" fmla="*/ 570977 h 2054575"/>
              <a:gd name="connsiteX174" fmla="*/ 4210060 w 5252326"/>
              <a:gd name="connsiteY174" fmla="*/ 569358 h 2054575"/>
              <a:gd name="connsiteX175" fmla="*/ 4178759 w 5252326"/>
              <a:gd name="connsiteY175" fmla="*/ 575295 h 2054575"/>
              <a:gd name="connsiteX176" fmla="*/ 4204664 w 5252326"/>
              <a:gd name="connsiteY176" fmla="*/ 608215 h 2054575"/>
              <a:gd name="connsiteX177" fmla="*/ 4301807 w 5252326"/>
              <a:gd name="connsiteY177" fmla="*/ 767422 h 2054575"/>
              <a:gd name="connsiteX178" fmla="*/ 4155552 w 5252326"/>
              <a:gd name="connsiteY178" fmla="*/ 891550 h 2054575"/>
              <a:gd name="connsiteX179" fmla="*/ 4013075 w 5252326"/>
              <a:gd name="connsiteY179" fmla="*/ 770121 h 2054575"/>
              <a:gd name="connsiteX180" fmla="*/ 4111838 w 5252326"/>
              <a:gd name="connsiteY180" fmla="*/ 607136 h 2054575"/>
              <a:gd name="connsiteX181" fmla="*/ 4128028 w 5252326"/>
              <a:gd name="connsiteY181" fmla="*/ 603898 h 2054575"/>
              <a:gd name="connsiteX182" fmla="*/ 4134504 w 5252326"/>
              <a:gd name="connsiteY182" fmla="*/ 595803 h 2054575"/>
              <a:gd name="connsiteX183" fmla="*/ 4135584 w 5252326"/>
              <a:gd name="connsiteY183" fmla="*/ 588787 h 2054575"/>
              <a:gd name="connsiteX184" fmla="*/ 4132885 w 5252326"/>
              <a:gd name="connsiteY184" fmla="*/ 577993 h 2054575"/>
              <a:gd name="connsiteX185" fmla="*/ 4112377 w 5252326"/>
              <a:gd name="connsiteY185" fmla="*/ 575295 h 2054575"/>
              <a:gd name="connsiteX186" fmla="*/ 4008218 w 5252326"/>
              <a:gd name="connsiteY186" fmla="*/ 600120 h 2054575"/>
              <a:gd name="connsiteX187" fmla="*/ 3976377 w 5252326"/>
              <a:gd name="connsiteY187" fmla="*/ 631422 h 2054575"/>
              <a:gd name="connsiteX188" fmla="*/ 3888408 w 5252326"/>
              <a:gd name="connsiteY188" fmla="*/ 670819 h 2054575"/>
              <a:gd name="connsiteX189" fmla="*/ 3811773 w 5252326"/>
              <a:gd name="connsiteY189" fmla="*/ 684311 h 2054575"/>
              <a:gd name="connsiteX190" fmla="*/ 3789646 w 5252326"/>
              <a:gd name="connsiteY190" fmla="*/ 687549 h 2054575"/>
              <a:gd name="connsiteX191" fmla="*/ 3814471 w 5252326"/>
              <a:gd name="connsiteY191" fmla="*/ 719391 h 2054575"/>
              <a:gd name="connsiteX192" fmla="*/ 3966662 w 5252326"/>
              <a:gd name="connsiteY192" fmla="*/ 936344 h 2054575"/>
              <a:gd name="connsiteX193" fmla="*/ 3768598 w 5252326"/>
              <a:gd name="connsiteY193" fmla="*/ 1112821 h 2054575"/>
              <a:gd name="connsiteX194" fmla="*/ 3569454 w 5252326"/>
              <a:gd name="connsiteY194" fmla="*/ 939582 h 2054575"/>
              <a:gd name="connsiteX195" fmla="*/ 3719487 w 5252326"/>
              <a:gd name="connsiteY195" fmla="*/ 718851 h 2054575"/>
              <a:gd name="connsiteX196" fmla="*/ 3742153 w 5252326"/>
              <a:gd name="connsiteY196" fmla="*/ 715613 h 2054575"/>
              <a:gd name="connsiteX197" fmla="*/ 3723264 w 5252326"/>
              <a:gd name="connsiteY197" fmla="*/ 689708 h 2054575"/>
              <a:gd name="connsiteX198" fmla="*/ 3611550 w 5252326"/>
              <a:gd name="connsiteY198" fmla="*/ 687549 h 2054575"/>
              <a:gd name="connsiteX199" fmla="*/ 3542470 w 5252326"/>
              <a:gd name="connsiteY199" fmla="*/ 699962 h 2054575"/>
              <a:gd name="connsiteX200" fmla="*/ 3515485 w 5252326"/>
              <a:gd name="connsiteY200" fmla="*/ 733422 h 2054575"/>
              <a:gd name="connsiteX201" fmla="*/ 3564597 w 5252326"/>
              <a:gd name="connsiteY201" fmla="*/ 1095551 h 2054575"/>
              <a:gd name="connsiteX202" fmla="*/ 3627740 w 5252326"/>
              <a:gd name="connsiteY202" fmla="*/ 1420981 h 2054575"/>
              <a:gd name="connsiteX203" fmla="*/ 3627740 w 5252326"/>
              <a:gd name="connsiteY203" fmla="*/ 1421521 h 2054575"/>
              <a:gd name="connsiteX204" fmla="*/ 3632058 w 5252326"/>
              <a:gd name="connsiteY204" fmla="*/ 1438251 h 2054575"/>
              <a:gd name="connsiteX205" fmla="*/ 3637994 w 5252326"/>
              <a:gd name="connsiteY205" fmla="*/ 1480886 h 2054575"/>
              <a:gd name="connsiteX206" fmla="*/ 3616947 w 5252326"/>
              <a:gd name="connsiteY206" fmla="*/ 1486283 h 2054575"/>
              <a:gd name="connsiteX207" fmla="*/ 3513327 w 5252326"/>
              <a:gd name="connsiteY207" fmla="*/ 1486823 h 2054575"/>
              <a:gd name="connsiteX208" fmla="*/ 3497136 w 5252326"/>
              <a:gd name="connsiteY208" fmla="*/ 1470093 h 2054575"/>
              <a:gd name="connsiteX209" fmla="*/ 3497136 w 5252326"/>
              <a:gd name="connsiteY209" fmla="*/ 1447426 h 2054575"/>
              <a:gd name="connsiteX210" fmla="*/ 3509549 w 5252326"/>
              <a:gd name="connsiteY210" fmla="*/ 1438251 h 2054575"/>
              <a:gd name="connsiteX211" fmla="*/ 3510628 w 5252326"/>
              <a:gd name="connsiteY211" fmla="*/ 1409648 h 2054575"/>
              <a:gd name="connsiteX212" fmla="*/ 3460438 w 5252326"/>
              <a:gd name="connsiteY212" fmla="*/ 1181361 h 2054575"/>
              <a:gd name="connsiteX213" fmla="*/ 3419961 w 5252326"/>
              <a:gd name="connsiteY213" fmla="*/ 1092853 h 2054575"/>
              <a:gd name="connsiteX214" fmla="*/ 3369231 w 5252326"/>
              <a:gd name="connsiteY214" fmla="*/ 914757 h 2054575"/>
              <a:gd name="connsiteX215" fmla="*/ 3364374 w 5252326"/>
              <a:gd name="connsiteY215" fmla="*/ 862947 h 2054575"/>
              <a:gd name="connsiteX216" fmla="*/ 3343866 w 5252326"/>
              <a:gd name="connsiteY216" fmla="*/ 844598 h 2054575"/>
              <a:gd name="connsiteX217" fmla="*/ 3235929 w 5252326"/>
              <a:gd name="connsiteY217" fmla="*/ 845137 h 2054575"/>
              <a:gd name="connsiteX218" fmla="*/ 3187357 w 5252326"/>
              <a:gd name="connsiteY218" fmla="*/ 800883 h 2054575"/>
              <a:gd name="connsiteX219" fmla="*/ 3163071 w 5252326"/>
              <a:gd name="connsiteY219" fmla="*/ 770661 h 2054575"/>
              <a:gd name="connsiteX220" fmla="*/ 3153357 w 5252326"/>
              <a:gd name="connsiteY220" fmla="*/ 780915 h 2054575"/>
              <a:gd name="connsiteX221" fmla="*/ 3111801 w 5252326"/>
              <a:gd name="connsiteY221" fmla="*/ 915836 h 2054575"/>
              <a:gd name="connsiteX222" fmla="*/ 3068087 w 5252326"/>
              <a:gd name="connsiteY222" fmla="*/ 1021075 h 2054575"/>
              <a:gd name="connsiteX223" fmla="*/ 3028150 w 5252326"/>
              <a:gd name="connsiteY223" fmla="*/ 1069646 h 2054575"/>
              <a:gd name="connsiteX224" fmla="*/ 2969324 w 5252326"/>
              <a:gd name="connsiteY224" fmla="*/ 1085837 h 2054575"/>
              <a:gd name="connsiteX225" fmla="*/ 2278527 w 5252326"/>
              <a:gd name="connsiteY225" fmla="*/ 1086916 h 2054575"/>
              <a:gd name="connsiteX226" fmla="*/ 2193257 w 5252326"/>
              <a:gd name="connsiteY226" fmla="*/ 1037805 h 2054575"/>
              <a:gd name="connsiteX227" fmla="*/ 2147923 w 5252326"/>
              <a:gd name="connsiteY227" fmla="*/ 940122 h 2054575"/>
              <a:gd name="connsiteX228" fmla="*/ 2098272 w 5252326"/>
              <a:gd name="connsiteY228" fmla="*/ 784153 h 2054575"/>
              <a:gd name="connsiteX229" fmla="*/ 2092875 w 5252326"/>
              <a:gd name="connsiteY229" fmla="*/ 767422 h 2054575"/>
              <a:gd name="connsiteX230" fmla="*/ 2062113 w 5252326"/>
              <a:gd name="connsiteY230" fmla="*/ 805200 h 2054575"/>
              <a:gd name="connsiteX231" fmla="*/ 2015161 w 5252326"/>
              <a:gd name="connsiteY231" fmla="*/ 844598 h 2054575"/>
              <a:gd name="connsiteX232" fmla="*/ 1905065 w 5252326"/>
              <a:gd name="connsiteY232" fmla="*/ 844058 h 2054575"/>
              <a:gd name="connsiteX233" fmla="*/ 1885097 w 5252326"/>
              <a:gd name="connsiteY233" fmla="*/ 862407 h 2054575"/>
              <a:gd name="connsiteX234" fmla="*/ 1860811 w 5252326"/>
              <a:gd name="connsiteY234" fmla="*/ 1015678 h 2054575"/>
              <a:gd name="connsiteX235" fmla="*/ 1824112 w 5252326"/>
              <a:gd name="connsiteY235" fmla="*/ 1100948 h 2054575"/>
              <a:gd name="connsiteX236" fmla="*/ 1752334 w 5252326"/>
              <a:gd name="connsiteY236" fmla="*/ 1322759 h 2054575"/>
              <a:gd name="connsiteX237" fmla="*/ 1736143 w 5252326"/>
              <a:gd name="connsiteY237" fmla="*/ 1433394 h 2054575"/>
              <a:gd name="connsiteX238" fmla="*/ 1740461 w 5252326"/>
              <a:gd name="connsiteY238" fmla="*/ 1437172 h 2054575"/>
              <a:gd name="connsiteX239" fmla="*/ 1753413 w 5252326"/>
              <a:gd name="connsiteY239" fmla="*/ 1447426 h 2054575"/>
              <a:gd name="connsiteX240" fmla="*/ 1753413 w 5252326"/>
              <a:gd name="connsiteY240" fmla="*/ 1472251 h 2054575"/>
              <a:gd name="connsiteX241" fmla="*/ 1739921 w 5252326"/>
              <a:gd name="connsiteY241" fmla="*/ 1485204 h 2054575"/>
              <a:gd name="connsiteX242" fmla="*/ 1624429 w 5252326"/>
              <a:gd name="connsiteY242" fmla="*/ 1485204 h 2054575"/>
              <a:gd name="connsiteX243" fmla="*/ 1611476 w 5252326"/>
              <a:gd name="connsiteY243" fmla="*/ 1471712 h 2054575"/>
              <a:gd name="connsiteX244" fmla="*/ 1617952 w 5252326"/>
              <a:gd name="connsiteY244" fmla="*/ 1436093 h 2054575"/>
              <a:gd name="connsiteX245" fmla="*/ 1622809 w 5252326"/>
              <a:gd name="connsiteY245" fmla="*/ 1406950 h 2054575"/>
              <a:gd name="connsiteX246" fmla="*/ 1657889 w 5252326"/>
              <a:gd name="connsiteY246" fmla="*/ 1163552 h 2054575"/>
              <a:gd name="connsiteX247" fmla="*/ 1706461 w 5252326"/>
              <a:gd name="connsiteY247" fmla="*/ 1035646 h 2054575"/>
              <a:gd name="connsiteX248" fmla="*/ 1735064 w 5252326"/>
              <a:gd name="connsiteY248" fmla="*/ 733962 h 2054575"/>
              <a:gd name="connsiteX249" fmla="*/ 1704302 w 5252326"/>
              <a:gd name="connsiteY249" fmla="*/ 696184 h 2054575"/>
              <a:gd name="connsiteX250" fmla="*/ 1612555 w 5252326"/>
              <a:gd name="connsiteY250" fmla="*/ 685930 h 2054575"/>
              <a:gd name="connsiteX251" fmla="*/ 1527825 w 5252326"/>
              <a:gd name="connsiteY251" fmla="*/ 687549 h 2054575"/>
              <a:gd name="connsiteX252" fmla="*/ 1508936 w 5252326"/>
              <a:gd name="connsiteY252" fmla="*/ 713994 h 2054575"/>
              <a:gd name="connsiteX253" fmla="*/ 1670302 w 5252326"/>
              <a:gd name="connsiteY253" fmla="*/ 842439 h 2054575"/>
              <a:gd name="connsiteX254" fmla="*/ 1624429 w 5252326"/>
              <a:gd name="connsiteY254" fmla="*/ 1052916 h 2054575"/>
              <a:gd name="connsiteX255" fmla="*/ 1396681 w 5252326"/>
              <a:gd name="connsiteY255" fmla="*/ 1091773 h 2054575"/>
              <a:gd name="connsiteX256" fmla="*/ 1284427 w 5252326"/>
              <a:gd name="connsiteY256" fmla="*/ 889391 h 2054575"/>
              <a:gd name="connsiteX257" fmla="*/ 1438237 w 5252326"/>
              <a:gd name="connsiteY257" fmla="*/ 717232 h 2054575"/>
              <a:gd name="connsiteX258" fmla="*/ 1461444 w 5252326"/>
              <a:gd name="connsiteY258" fmla="*/ 685930 h 2054575"/>
              <a:gd name="connsiteX259" fmla="*/ 1361602 w 5252326"/>
              <a:gd name="connsiteY259" fmla="*/ 669200 h 2054575"/>
              <a:gd name="connsiteX260" fmla="*/ 1262839 w 5252326"/>
              <a:gd name="connsiteY260" fmla="*/ 617930 h 2054575"/>
              <a:gd name="connsiteX261" fmla="*/ 1241792 w 5252326"/>
              <a:gd name="connsiteY261" fmla="*/ 598501 h 2054575"/>
              <a:gd name="connsiteX262" fmla="*/ 1137633 w 5252326"/>
              <a:gd name="connsiteY262" fmla="*/ 573136 h 2054575"/>
              <a:gd name="connsiteX263" fmla="*/ 1117124 w 5252326"/>
              <a:gd name="connsiteY263" fmla="*/ 575834 h 2054575"/>
              <a:gd name="connsiteX264" fmla="*/ 1122521 w 5252326"/>
              <a:gd name="connsiteY264" fmla="*/ 601739 h 2054575"/>
              <a:gd name="connsiteX265" fmla="*/ 1238554 w 5252326"/>
              <a:gd name="connsiteY265" fmla="*/ 732343 h 2054575"/>
              <a:gd name="connsiteX266" fmla="*/ 1133855 w 5252326"/>
              <a:gd name="connsiteY266" fmla="*/ 883455 h 2054575"/>
              <a:gd name="connsiteX267" fmla="*/ 953060 w 5252326"/>
              <a:gd name="connsiteY267" fmla="*/ 785232 h 2054575"/>
              <a:gd name="connsiteX268" fmla="*/ 1048045 w 5252326"/>
              <a:gd name="connsiteY268" fmla="*/ 604977 h 2054575"/>
              <a:gd name="connsiteX269" fmla="*/ 1071791 w 5252326"/>
              <a:gd name="connsiteY269" fmla="*/ 572596 h 2054575"/>
              <a:gd name="connsiteX270" fmla="*/ 1040489 w 5252326"/>
              <a:gd name="connsiteY270" fmla="*/ 566660 h 2054575"/>
              <a:gd name="connsiteX271" fmla="*/ 945505 w 5252326"/>
              <a:gd name="connsiteY271" fmla="*/ 568279 h 2054575"/>
              <a:gd name="connsiteX272" fmla="*/ 854837 w 5252326"/>
              <a:gd name="connsiteY272" fmla="*/ 511612 h 2054575"/>
              <a:gd name="connsiteX273" fmla="*/ 851599 w 5252326"/>
              <a:gd name="connsiteY273" fmla="*/ 448468 h 2054575"/>
              <a:gd name="connsiteX274" fmla="*/ 882361 w 5252326"/>
              <a:gd name="connsiteY274" fmla="*/ 397738 h 2054575"/>
              <a:gd name="connsiteX275" fmla="*/ 929854 w 5252326"/>
              <a:gd name="connsiteY275" fmla="*/ 369135 h 2054575"/>
              <a:gd name="connsiteX276" fmla="*/ 928774 w 5252326"/>
              <a:gd name="connsiteY276" fmla="*/ 226658 h 2054575"/>
              <a:gd name="connsiteX277" fmla="*/ 936330 w 5252326"/>
              <a:gd name="connsiteY277" fmla="*/ 211547 h 2054575"/>
              <a:gd name="connsiteX278" fmla="*/ 955219 w 5252326"/>
              <a:gd name="connsiteY278" fmla="*/ 182943 h 2054575"/>
              <a:gd name="connsiteX279" fmla="*/ 926076 w 5252326"/>
              <a:gd name="connsiteY279" fmla="*/ 174308 h 2054575"/>
              <a:gd name="connsiteX280" fmla="*/ 705884 w 5252326"/>
              <a:gd name="connsiteY280" fmla="*/ 174848 h 2054575"/>
              <a:gd name="connsiteX281" fmla="*/ 208295 w 5252326"/>
              <a:gd name="connsiteY281" fmla="*/ 170531 h 2054575"/>
              <a:gd name="connsiteX282" fmla="*/ 24802 w 5252326"/>
              <a:gd name="connsiteY282" fmla="*/ 174308 h 2054575"/>
              <a:gd name="connsiteX283" fmla="*/ 8071 w 5252326"/>
              <a:gd name="connsiteY283" fmla="*/ 167292 h 2054575"/>
              <a:gd name="connsiteX284" fmla="*/ 1055 w 5252326"/>
              <a:gd name="connsiteY284" fmla="*/ 154340 h 2054575"/>
              <a:gd name="connsiteX285" fmla="*/ 14548 w 5252326"/>
              <a:gd name="connsiteY285" fmla="*/ 151102 h 2054575"/>
              <a:gd name="connsiteX286" fmla="*/ 116548 w 5252326"/>
              <a:gd name="connsiteY286" fmla="*/ 132753 h 2054575"/>
              <a:gd name="connsiteX287" fmla="*/ 519153 w 5252326"/>
              <a:gd name="connsiteY287" fmla="*/ 75006 h 2054575"/>
              <a:gd name="connsiteX288" fmla="*/ 692932 w 5252326"/>
              <a:gd name="connsiteY288" fmla="*/ 58276 h 2054575"/>
              <a:gd name="connsiteX289" fmla="*/ 884520 w 5252326"/>
              <a:gd name="connsiteY289" fmla="*/ 66371 h 2054575"/>
              <a:gd name="connsiteX290" fmla="*/ 938489 w 5252326"/>
              <a:gd name="connsiteY290" fmla="*/ 70149 h 2054575"/>
              <a:gd name="connsiteX291" fmla="*/ 987060 w 5252326"/>
              <a:gd name="connsiteY291" fmla="*/ 73387 h 2054575"/>
              <a:gd name="connsiteX292" fmla="*/ 1008648 w 5252326"/>
              <a:gd name="connsiteY292" fmla="*/ 69609 h 2054575"/>
              <a:gd name="connsiteX293" fmla="*/ 1086287 w 5252326"/>
              <a:gd name="connsiteY293" fmla="*/ 167 h 2054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</a:cxnLst>
            <a:rect l="l" t="t" r="r" b="b"/>
            <a:pathLst>
              <a:path w="5252326" h="2054575">
                <a:moveTo>
                  <a:pt x="2530020" y="1586124"/>
                </a:moveTo>
                <a:cubicBezTo>
                  <a:pt x="2520306" y="1585584"/>
                  <a:pt x="2514369" y="1591521"/>
                  <a:pt x="2508973" y="1597458"/>
                </a:cubicBezTo>
                <a:cubicBezTo>
                  <a:pt x="2483607" y="1625521"/>
                  <a:pt x="2483068" y="1658442"/>
                  <a:pt x="2493861" y="1692442"/>
                </a:cubicBezTo>
                <a:cubicBezTo>
                  <a:pt x="2498719" y="1708633"/>
                  <a:pt x="2503576" y="1726442"/>
                  <a:pt x="2525703" y="1727522"/>
                </a:cubicBezTo>
                <a:cubicBezTo>
                  <a:pt x="2510052" y="1680029"/>
                  <a:pt x="2508973" y="1632537"/>
                  <a:pt x="2530020" y="1586124"/>
                </a:cubicBezTo>
                <a:close/>
                <a:moveTo>
                  <a:pt x="2626085" y="1561299"/>
                </a:moveTo>
                <a:cubicBezTo>
                  <a:pt x="2562941" y="1560759"/>
                  <a:pt x="2524084" y="1607712"/>
                  <a:pt x="2522465" y="1660601"/>
                </a:cubicBezTo>
                <a:cubicBezTo>
                  <a:pt x="2520846" y="1709173"/>
                  <a:pt x="2564021" y="1762062"/>
                  <a:pt x="2625005" y="1760982"/>
                </a:cubicBezTo>
                <a:cubicBezTo>
                  <a:pt x="2682212" y="1759903"/>
                  <a:pt x="2724847" y="1717807"/>
                  <a:pt x="2724847" y="1661140"/>
                </a:cubicBezTo>
                <a:cubicBezTo>
                  <a:pt x="2725387" y="1603394"/>
                  <a:pt x="2683831" y="1561838"/>
                  <a:pt x="2626085" y="1561299"/>
                </a:cubicBezTo>
                <a:close/>
                <a:moveTo>
                  <a:pt x="2626625" y="1511108"/>
                </a:moveTo>
                <a:cubicBezTo>
                  <a:pt x="2711895" y="1512187"/>
                  <a:pt x="2775038" y="1575870"/>
                  <a:pt x="2775038" y="1661680"/>
                </a:cubicBezTo>
                <a:cubicBezTo>
                  <a:pt x="2775038" y="1746411"/>
                  <a:pt x="2709736" y="1810633"/>
                  <a:pt x="2624466" y="1810094"/>
                </a:cubicBezTo>
                <a:cubicBezTo>
                  <a:pt x="2551069" y="1810094"/>
                  <a:pt x="2467417" y="1749109"/>
                  <a:pt x="2466338" y="1656283"/>
                </a:cubicBezTo>
                <a:cubicBezTo>
                  <a:pt x="2465259" y="1563997"/>
                  <a:pt x="2559164" y="1510028"/>
                  <a:pt x="2626625" y="1511108"/>
                </a:cubicBezTo>
                <a:close/>
                <a:moveTo>
                  <a:pt x="2624466" y="1404791"/>
                </a:moveTo>
                <a:cubicBezTo>
                  <a:pt x="2473894" y="1405330"/>
                  <a:pt x="2365417" y="1533776"/>
                  <a:pt x="2371893" y="1661141"/>
                </a:cubicBezTo>
                <a:cubicBezTo>
                  <a:pt x="2367036" y="1797682"/>
                  <a:pt x="2488465" y="1913714"/>
                  <a:pt x="2621767" y="1915333"/>
                </a:cubicBezTo>
                <a:cubicBezTo>
                  <a:pt x="2762625" y="1916952"/>
                  <a:pt x="2875420" y="1798761"/>
                  <a:pt x="2879737" y="1670316"/>
                </a:cubicBezTo>
                <a:cubicBezTo>
                  <a:pt x="2884054" y="1531077"/>
                  <a:pt x="2772879" y="1404251"/>
                  <a:pt x="2624466" y="1404791"/>
                </a:cubicBezTo>
                <a:close/>
                <a:moveTo>
                  <a:pt x="2625545" y="1354060"/>
                </a:moveTo>
                <a:cubicBezTo>
                  <a:pt x="2797165" y="1358917"/>
                  <a:pt x="2931547" y="1485743"/>
                  <a:pt x="2931547" y="1660602"/>
                </a:cubicBezTo>
                <a:cubicBezTo>
                  <a:pt x="2931547" y="1833840"/>
                  <a:pt x="2799324" y="1966603"/>
                  <a:pt x="2625545" y="1966603"/>
                </a:cubicBezTo>
                <a:cubicBezTo>
                  <a:pt x="2452306" y="1966603"/>
                  <a:pt x="2318464" y="1834380"/>
                  <a:pt x="2319543" y="1658982"/>
                </a:cubicBezTo>
                <a:cubicBezTo>
                  <a:pt x="2320083" y="1486823"/>
                  <a:pt x="2452306" y="1358917"/>
                  <a:pt x="2625545" y="1354060"/>
                </a:cubicBezTo>
                <a:close/>
                <a:moveTo>
                  <a:pt x="2626085" y="1328695"/>
                </a:moveTo>
                <a:cubicBezTo>
                  <a:pt x="2432877" y="1330314"/>
                  <a:pt x="2291480" y="1479267"/>
                  <a:pt x="2292559" y="1661141"/>
                </a:cubicBezTo>
                <a:cubicBezTo>
                  <a:pt x="2293639" y="1844095"/>
                  <a:pt x="2436655" y="1993048"/>
                  <a:pt x="2626085" y="1992508"/>
                </a:cubicBezTo>
                <a:cubicBezTo>
                  <a:pt x="2817133" y="1991968"/>
                  <a:pt x="2957991" y="1842475"/>
                  <a:pt x="2958531" y="1660062"/>
                </a:cubicBezTo>
                <a:cubicBezTo>
                  <a:pt x="2959070" y="1478188"/>
                  <a:pt x="2815514" y="1330314"/>
                  <a:pt x="2626085" y="1328695"/>
                </a:cubicBezTo>
                <a:close/>
                <a:moveTo>
                  <a:pt x="2727006" y="1232091"/>
                </a:moveTo>
                <a:lnTo>
                  <a:pt x="2302266" y="1232629"/>
                </a:lnTo>
                <a:lnTo>
                  <a:pt x="2302273" y="1232631"/>
                </a:lnTo>
                <a:lnTo>
                  <a:pt x="2727194" y="1232092"/>
                </a:lnTo>
                <a:close/>
                <a:moveTo>
                  <a:pt x="2252164" y="1161344"/>
                </a:moveTo>
                <a:lnTo>
                  <a:pt x="2264698" y="1178730"/>
                </a:lnTo>
                <a:lnTo>
                  <a:pt x="2273664" y="1193300"/>
                </a:lnTo>
                <a:lnTo>
                  <a:pt x="2269892" y="1182979"/>
                </a:lnTo>
                <a:close/>
                <a:moveTo>
                  <a:pt x="2238591" y="1143583"/>
                </a:moveTo>
                <a:lnTo>
                  <a:pt x="2239007" y="1144122"/>
                </a:lnTo>
                <a:lnTo>
                  <a:pt x="3015198" y="1144122"/>
                </a:lnTo>
                <a:cubicBezTo>
                  <a:pt x="3003325" y="1158693"/>
                  <a:pt x="2994690" y="1171106"/>
                  <a:pt x="2984436" y="1182440"/>
                </a:cubicBezTo>
                <a:cubicBezTo>
                  <a:pt x="2976340" y="1191614"/>
                  <a:pt x="2971483" y="1201868"/>
                  <a:pt x="2973642" y="1214281"/>
                </a:cubicBezTo>
                <a:cubicBezTo>
                  <a:pt x="2974721" y="1221567"/>
                  <a:pt x="2973777" y="1226154"/>
                  <a:pt x="2970741" y="1228920"/>
                </a:cubicBezTo>
                <a:lnTo>
                  <a:pt x="2955294" y="1232630"/>
                </a:lnTo>
                <a:lnTo>
                  <a:pt x="2955832" y="1232631"/>
                </a:lnTo>
                <a:cubicBezTo>
                  <a:pt x="2970404" y="1233171"/>
                  <a:pt x="2976340" y="1228853"/>
                  <a:pt x="2974181" y="1214282"/>
                </a:cubicBezTo>
                <a:cubicBezTo>
                  <a:pt x="2972023" y="1201869"/>
                  <a:pt x="2976880" y="1191615"/>
                  <a:pt x="2984975" y="1182440"/>
                </a:cubicBezTo>
                <a:cubicBezTo>
                  <a:pt x="2994689" y="1171107"/>
                  <a:pt x="3003864" y="1158694"/>
                  <a:pt x="3015737" y="1143583"/>
                </a:cubicBezTo>
                <a:cubicBezTo>
                  <a:pt x="2755609" y="1143583"/>
                  <a:pt x="2498719" y="1143583"/>
                  <a:pt x="2238591" y="1143583"/>
                </a:cubicBezTo>
                <a:close/>
                <a:moveTo>
                  <a:pt x="3137166" y="1097170"/>
                </a:moveTo>
                <a:cubicBezTo>
                  <a:pt x="3155516" y="1097170"/>
                  <a:pt x="3160913" y="1102027"/>
                  <a:pt x="3160373" y="1120376"/>
                </a:cubicBezTo>
                <a:cubicBezTo>
                  <a:pt x="3159833" y="1134408"/>
                  <a:pt x="3156056" y="1140345"/>
                  <a:pt x="3141484" y="1138726"/>
                </a:cubicBezTo>
                <a:cubicBezTo>
                  <a:pt x="3130151" y="1137646"/>
                  <a:pt x="3118278" y="1138726"/>
                  <a:pt x="3101547" y="1138726"/>
                </a:cubicBezTo>
                <a:cubicBezTo>
                  <a:pt x="3112341" y="1152758"/>
                  <a:pt x="3120976" y="1163012"/>
                  <a:pt x="3129071" y="1173805"/>
                </a:cubicBezTo>
                <a:cubicBezTo>
                  <a:pt x="3152278" y="1203488"/>
                  <a:pt x="3150119" y="1224536"/>
                  <a:pt x="3124754" y="1253139"/>
                </a:cubicBezTo>
                <a:cubicBezTo>
                  <a:pt x="3108563" y="1271488"/>
                  <a:pt x="3090754" y="1280123"/>
                  <a:pt x="3067007" y="1276346"/>
                </a:cubicBezTo>
                <a:cubicBezTo>
                  <a:pt x="3045420" y="1273107"/>
                  <a:pt x="3021674" y="1284441"/>
                  <a:pt x="3002245" y="1265552"/>
                </a:cubicBezTo>
                <a:cubicBezTo>
                  <a:pt x="2994689" y="1292536"/>
                  <a:pt x="2968785" y="1303869"/>
                  <a:pt x="2953674" y="1324377"/>
                </a:cubicBezTo>
                <a:cubicBezTo>
                  <a:pt x="2954213" y="1365394"/>
                  <a:pt x="2954213" y="1405870"/>
                  <a:pt x="2954213" y="1446886"/>
                </a:cubicBezTo>
                <a:cubicBezTo>
                  <a:pt x="2953674" y="1458220"/>
                  <a:pt x="2956372" y="1467934"/>
                  <a:pt x="2961769" y="1478188"/>
                </a:cubicBezTo>
                <a:cubicBezTo>
                  <a:pt x="3032467" y="1611490"/>
                  <a:pt x="3032467" y="1744792"/>
                  <a:pt x="2952594" y="1872698"/>
                </a:cubicBezTo>
                <a:cubicBezTo>
                  <a:pt x="2872721" y="2000064"/>
                  <a:pt x="2752371" y="2061048"/>
                  <a:pt x="2601799" y="2054032"/>
                </a:cubicBezTo>
                <a:cubicBezTo>
                  <a:pt x="2324401" y="2041080"/>
                  <a:pt x="2153860" y="1737776"/>
                  <a:pt x="2282845" y="1489521"/>
                </a:cubicBezTo>
                <a:cubicBezTo>
                  <a:pt x="2287702" y="1480886"/>
                  <a:pt x="2292019" y="1472791"/>
                  <a:pt x="2296877" y="1464156"/>
                </a:cubicBezTo>
                <a:cubicBezTo>
                  <a:pt x="2296877" y="1424759"/>
                  <a:pt x="2295258" y="1385362"/>
                  <a:pt x="2296337" y="1345965"/>
                </a:cubicBezTo>
                <a:cubicBezTo>
                  <a:pt x="2296877" y="1328695"/>
                  <a:pt x="2291480" y="1316282"/>
                  <a:pt x="2279067" y="1304409"/>
                </a:cubicBezTo>
                <a:cubicBezTo>
                  <a:pt x="2267194" y="1293076"/>
                  <a:pt x="2248845" y="1284981"/>
                  <a:pt x="2252083" y="1262853"/>
                </a:cubicBezTo>
                <a:cubicBezTo>
                  <a:pt x="2219702" y="1286599"/>
                  <a:pt x="2183003" y="1279044"/>
                  <a:pt x="2150622" y="1274187"/>
                </a:cubicBezTo>
                <a:cubicBezTo>
                  <a:pt x="2106368" y="1267711"/>
                  <a:pt x="2089637" y="1210504"/>
                  <a:pt x="2117701" y="1175964"/>
                </a:cubicBezTo>
                <a:cubicBezTo>
                  <a:pt x="2126876" y="1165170"/>
                  <a:pt x="2135511" y="1153837"/>
                  <a:pt x="2147924" y="1138726"/>
                </a:cubicBezTo>
                <a:cubicBezTo>
                  <a:pt x="2130654" y="1138726"/>
                  <a:pt x="2117701" y="1137646"/>
                  <a:pt x="2104749" y="1138726"/>
                </a:cubicBezTo>
                <a:cubicBezTo>
                  <a:pt x="2088558" y="1139805"/>
                  <a:pt x="2091257" y="1128472"/>
                  <a:pt x="2091796" y="1119297"/>
                </a:cubicBezTo>
                <a:cubicBezTo>
                  <a:pt x="2092336" y="1110662"/>
                  <a:pt x="2085860" y="1096630"/>
                  <a:pt x="2104209" y="1097710"/>
                </a:cubicBezTo>
                <a:cubicBezTo>
                  <a:pt x="2107447" y="1097710"/>
                  <a:pt x="2111225" y="1097710"/>
                  <a:pt x="2114463" y="1097710"/>
                </a:cubicBezTo>
                <a:cubicBezTo>
                  <a:pt x="2455004" y="1097710"/>
                  <a:pt x="2796085" y="1097710"/>
                  <a:pt x="3137166" y="1097170"/>
                </a:cubicBezTo>
                <a:close/>
                <a:moveTo>
                  <a:pt x="3762662" y="796025"/>
                </a:moveTo>
                <a:cubicBezTo>
                  <a:pt x="3823106" y="796025"/>
                  <a:pt x="3874916" y="847835"/>
                  <a:pt x="3874916" y="908819"/>
                </a:cubicBezTo>
                <a:cubicBezTo>
                  <a:pt x="3875996" y="970883"/>
                  <a:pt x="3825805" y="1022153"/>
                  <a:pt x="3764281" y="1023233"/>
                </a:cubicBezTo>
                <a:cubicBezTo>
                  <a:pt x="3703836" y="1024312"/>
                  <a:pt x="3651487" y="972502"/>
                  <a:pt x="3650947" y="911518"/>
                </a:cubicBezTo>
                <a:cubicBezTo>
                  <a:pt x="3650407" y="848914"/>
                  <a:pt x="3701138" y="796565"/>
                  <a:pt x="3762662" y="796025"/>
                </a:cubicBezTo>
                <a:close/>
                <a:moveTo>
                  <a:pt x="1480333" y="796025"/>
                </a:moveTo>
                <a:cubicBezTo>
                  <a:pt x="1541318" y="796565"/>
                  <a:pt x="1591508" y="848375"/>
                  <a:pt x="1591508" y="909899"/>
                </a:cubicBezTo>
                <a:cubicBezTo>
                  <a:pt x="1591508" y="971423"/>
                  <a:pt x="1540778" y="1022693"/>
                  <a:pt x="1479794" y="1023233"/>
                </a:cubicBezTo>
                <a:cubicBezTo>
                  <a:pt x="1419349" y="1023772"/>
                  <a:pt x="1367539" y="971963"/>
                  <a:pt x="1366999" y="910439"/>
                </a:cubicBezTo>
                <a:cubicBezTo>
                  <a:pt x="1366999" y="847835"/>
                  <a:pt x="1418809" y="795486"/>
                  <a:pt x="1480333" y="796025"/>
                </a:cubicBezTo>
                <a:close/>
                <a:moveTo>
                  <a:pt x="3762662" y="750152"/>
                </a:moveTo>
                <a:cubicBezTo>
                  <a:pt x="3673074" y="750152"/>
                  <a:pt x="3601296" y="821390"/>
                  <a:pt x="3601296" y="910439"/>
                </a:cubicBezTo>
                <a:cubicBezTo>
                  <a:pt x="3601296" y="997328"/>
                  <a:pt x="3674693" y="1070185"/>
                  <a:pt x="3761583" y="1070185"/>
                </a:cubicBezTo>
                <a:cubicBezTo>
                  <a:pt x="3851170" y="1070185"/>
                  <a:pt x="3924568" y="996788"/>
                  <a:pt x="3924028" y="907740"/>
                </a:cubicBezTo>
                <a:cubicBezTo>
                  <a:pt x="3924028" y="820311"/>
                  <a:pt x="3852250" y="750152"/>
                  <a:pt x="3762662" y="750152"/>
                </a:cubicBezTo>
                <a:close/>
                <a:moveTo>
                  <a:pt x="1480873" y="750152"/>
                </a:moveTo>
                <a:cubicBezTo>
                  <a:pt x="1390206" y="750152"/>
                  <a:pt x="1317348" y="820851"/>
                  <a:pt x="1317888" y="908819"/>
                </a:cubicBezTo>
                <a:cubicBezTo>
                  <a:pt x="1318428" y="997328"/>
                  <a:pt x="1390745" y="1069646"/>
                  <a:pt x="1479254" y="1070185"/>
                </a:cubicBezTo>
                <a:cubicBezTo>
                  <a:pt x="1567223" y="1070725"/>
                  <a:pt x="1641699" y="996788"/>
                  <a:pt x="1640620" y="909359"/>
                </a:cubicBezTo>
                <a:cubicBezTo>
                  <a:pt x="1640620" y="820851"/>
                  <a:pt x="1569381" y="750152"/>
                  <a:pt x="1480873" y="750152"/>
                </a:cubicBezTo>
                <a:close/>
                <a:moveTo>
                  <a:pt x="4152314" y="658945"/>
                </a:moveTo>
                <a:cubicBezTo>
                  <a:pt x="4200886" y="658945"/>
                  <a:pt x="4236505" y="695104"/>
                  <a:pt x="4236505" y="742597"/>
                </a:cubicBezTo>
                <a:cubicBezTo>
                  <a:pt x="4236505" y="788470"/>
                  <a:pt x="4199806" y="825169"/>
                  <a:pt x="4153393" y="825169"/>
                </a:cubicBezTo>
                <a:cubicBezTo>
                  <a:pt x="4105901" y="825169"/>
                  <a:pt x="4069742" y="789010"/>
                  <a:pt x="4070282" y="741517"/>
                </a:cubicBezTo>
                <a:cubicBezTo>
                  <a:pt x="4070282" y="694025"/>
                  <a:pt x="4105362" y="658945"/>
                  <a:pt x="4152314" y="658945"/>
                </a:cubicBezTo>
                <a:close/>
                <a:moveTo>
                  <a:pt x="1090680" y="658406"/>
                </a:moveTo>
                <a:cubicBezTo>
                  <a:pt x="1137633" y="658406"/>
                  <a:pt x="1172173" y="693485"/>
                  <a:pt x="1172173" y="741517"/>
                </a:cubicBezTo>
                <a:cubicBezTo>
                  <a:pt x="1172173" y="789549"/>
                  <a:pt x="1136014" y="825708"/>
                  <a:pt x="1088521" y="825169"/>
                </a:cubicBezTo>
                <a:cubicBezTo>
                  <a:pt x="1041569" y="824629"/>
                  <a:pt x="1005410" y="787391"/>
                  <a:pt x="1005950" y="739359"/>
                </a:cubicBezTo>
                <a:cubicBezTo>
                  <a:pt x="1006489" y="694025"/>
                  <a:pt x="1043188" y="658406"/>
                  <a:pt x="1090680" y="658406"/>
                </a:cubicBezTo>
                <a:close/>
                <a:moveTo>
                  <a:pt x="4153933" y="625485"/>
                </a:moveTo>
                <a:cubicBezTo>
                  <a:pt x="4087552" y="625485"/>
                  <a:pt x="4037361" y="675676"/>
                  <a:pt x="4037361" y="742597"/>
                </a:cubicBezTo>
                <a:cubicBezTo>
                  <a:pt x="4037361" y="808978"/>
                  <a:pt x="4088092" y="859169"/>
                  <a:pt x="4155012" y="858629"/>
                </a:cubicBezTo>
                <a:cubicBezTo>
                  <a:pt x="4219235" y="858089"/>
                  <a:pt x="4270505" y="806280"/>
                  <a:pt x="4270505" y="741517"/>
                </a:cubicBezTo>
                <a:cubicBezTo>
                  <a:pt x="4269966" y="677295"/>
                  <a:pt x="4218156" y="626025"/>
                  <a:pt x="4153933" y="625485"/>
                </a:cubicBezTo>
                <a:close/>
                <a:moveTo>
                  <a:pt x="1090140" y="625485"/>
                </a:moveTo>
                <a:cubicBezTo>
                  <a:pt x="1024839" y="625485"/>
                  <a:pt x="972489" y="677295"/>
                  <a:pt x="972489" y="742597"/>
                </a:cubicBezTo>
                <a:cubicBezTo>
                  <a:pt x="972489" y="807899"/>
                  <a:pt x="1024839" y="858629"/>
                  <a:pt x="1091220" y="858629"/>
                </a:cubicBezTo>
                <a:cubicBezTo>
                  <a:pt x="1155982" y="858629"/>
                  <a:pt x="1205633" y="807359"/>
                  <a:pt x="1205633" y="742057"/>
                </a:cubicBezTo>
                <a:cubicBezTo>
                  <a:pt x="1205633" y="676215"/>
                  <a:pt x="1155442" y="626025"/>
                  <a:pt x="1090140" y="625485"/>
                </a:cubicBezTo>
                <a:close/>
                <a:moveTo>
                  <a:pt x="1086287" y="167"/>
                </a:moveTo>
                <a:cubicBezTo>
                  <a:pt x="1099214" y="-617"/>
                  <a:pt x="1112807" y="1339"/>
                  <a:pt x="1126299" y="6466"/>
                </a:cubicBezTo>
                <a:cubicBezTo>
                  <a:pt x="1138172" y="10784"/>
                  <a:pt x="1148966" y="16720"/>
                  <a:pt x="1158680" y="24276"/>
                </a:cubicBezTo>
                <a:cubicBezTo>
                  <a:pt x="1179728" y="38847"/>
                  <a:pt x="1176490" y="72848"/>
                  <a:pt x="1182426" y="83641"/>
                </a:cubicBezTo>
                <a:cubicBezTo>
                  <a:pt x="1195919" y="106848"/>
                  <a:pt x="1217506" y="93895"/>
                  <a:pt x="1234776" y="91736"/>
                </a:cubicBezTo>
                <a:cubicBezTo>
                  <a:pt x="1252585" y="89038"/>
                  <a:pt x="1269855" y="87959"/>
                  <a:pt x="1287665" y="86340"/>
                </a:cubicBezTo>
                <a:cubicBezTo>
                  <a:pt x="1301697" y="75546"/>
                  <a:pt x="1319506" y="79863"/>
                  <a:pt x="1335157" y="77165"/>
                </a:cubicBezTo>
                <a:cubicBezTo>
                  <a:pt x="1427983" y="62593"/>
                  <a:pt x="1979002" y="55038"/>
                  <a:pt x="2008684" y="53419"/>
                </a:cubicBezTo>
                <a:cubicBezTo>
                  <a:pt x="2014081" y="53419"/>
                  <a:pt x="2022177" y="51800"/>
                  <a:pt x="2022177" y="59355"/>
                </a:cubicBezTo>
                <a:cubicBezTo>
                  <a:pt x="2022177" y="67990"/>
                  <a:pt x="2014621" y="66371"/>
                  <a:pt x="2008145" y="66911"/>
                </a:cubicBezTo>
                <a:cubicBezTo>
                  <a:pt x="1968208" y="71228"/>
                  <a:pt x="1600682" y="128975"/>
                  <a:pt x="1581793" y="132213"/>
                </a:cubicBezTo>
                <a:cubicBezTo>
                  <a:pt x="1581793" y="132213"/>
                  <a:pt x="1476555" y="151102"/>
                  <a:pt x="1423666" y="160816"/>
                </a:cubicBezTo>
                <a:cubicBezTo>
                  <a:pt x="1378872" y="167292"/>
                  <a:pt x="1335157" y="180785"/>
                  <a:pt x="1290903" y="189959"/>
                </a:cubicBezTo>
                <a:cubicBezTo>
                  <a:pt x="1280649" y="194277"/>
                  <a:pt x="1268776" y="194277"/>
                  <a:pt x="1260681" y="203451"/>
                </a:cubicBezTo>
                <a:cubicBezTo>
                  <a:pt x="1274713" y="213166"/>
                  <a:pt x="1276332" y="226658"/>
                  <a:pt x="1275792" y="242309"/>
                </a:cubicBezTo>
                <a:cubicBezTo>
                  <a:pt x="1274713" y="270372"/>
                  <a:pt x="1275252" y="298976"/>
                  <a:pt x="1275252" y="327039"/>
                </a:cubicBezTo>
                <a:cubicBezTo>
                  <a:pt x="1275252" y="335674"/>
                  <a:pt x="1275252" y="343770"/>
                  <a:pt x="1287125" y="344309"/>
                </a:cubicBezTo>
                <a:cubicBezTo>
                  <a:pt x="1424745" y="322182"/>
                  <a:pt x="1561825" y="293039"/>
                  <a:pt x="1698905" y="267134"/>
                </a:cubicBezTo>
                <a:cubicBezTo>
                  <a:pt x="1825731" y="243388"/>
                  <a:pt x="1952017" y="221261"/>
                  <a:pt x="2077764" y="193197"/>
                </a:cubicBezTo>
                <a:cubicBezTo>
                  <a:pt x="2149542" y="177546"/>
                  <a:pt x="2218082" y="149483"/>
                  <a:pt x="2288781" y="131134"/>
                </a:cubicBezTo>
                <a:cubicBezTo>
                  <a:pt x="2457703" y="87419"/>
                  <a:pt x="2629322" y="83102"/>
                  <a:pt x="2802022" y="104689"/>
                </a:cubicBezTo>
                <a:cubicBezTo>
                  <a:pt x="2955292" y="123578"/>
                  <a:pt x="3102087" y="168911"/>
                  <a:pt x="3249421" y="212086"/>
                </a:cubicBezTo>
                <a:cubicBezTo>
                  <a:pt x="3338469" y="237991"/>
                  <a:pt x="3431295" y="248785"/>
                  <a:pt x="3521962" y="266595"/>
                </a:cubicBezTo>
                <a:cubicBezTo>
                  <a:pt x="3636375" y="288722"/>
                  <a:pt x="3749169" y="317865"/>
                  <a:pt x="3863582" y="336754"/>
                </a:cubicBezTo>
                <a:cubicBezTo>
                  <a:pt x="3899202" y="342690"/>
                  <a:pt x="3934821" y="347008"/>
                  <a:pt x="3970440" y="351865"/>
                </a:cubicBezTo>
                <a:cubicBezTo>
                  <a:pt x="3976377" y="320563"/>
                  <a:pt x="3971519" y="289261"/>
                  <a:pt x="3973139" y="257960"/>
                </a:cubicBezTo>
                <a:cubicBezTo>
                  <a:pt x="3974218" y="243388"/>
                  <a:pt x="3974218" y="229356"/>
                  <a:pt x="3974758" y="214785"/>
                </a:cubicBezTo>
                <a:cubicBezTo>
                  <a:pt x="3979615" y="209928"/>
                  <a:pt x="3989329" y="208848"/>
                  <a:pt x="3987710" y="198594"/>
                </a:cubicBezTo>
                <a:cubicBezTo>
                  <a:pt x="3987710" y="198594"/>
                  <a:pt x="3988250" y="199134"/>
                  <a:pt x="3988250" y="199134"/>
                </a:cubicBezTo>
                <a:lnTo>
                  <a:pt x="3988250" y="199133"/>
                </a:lnTo>
                <a:lnTo>
                  <a:pt x="3988250" y="198594"/>
                </a:lnTo>
                <a:cubicBezTo>
                  <a:pt x="3988250" y="198594"/>
                  <a:pt x="3987710" y="198594"/>
                  <a:pt x="3987710" y="198594"/>
                </a:cubicBezTo>
                <a:cubicBezTo>
                  <a:pt x="3954250" y="190499"/>
                  <a:pt x="3921329" y="181864"/>
                  <a:pt x="3887868" y="173229"/>
                </a:cubicBezTo>
                <a:cubicBezTo>
                  <a:pt x="3853329" y="166213"/>
                  <a:pt x="3226754" y="64213"/>
                  <a:pt x="3215960" y="52879"/>
                </a:cubicBezTo>
                <a:cubicBezTo>
                  <a:pt x="3359517" y="58276"/>
                  <a:pt x="3928884" y="73387"/>
                  <a:pt x="3962345" y="86340"/>
                </a:cubicBezTo>
                <a:cubicBezTo>
                  <a:pt x="3988250" y="89578"/>
                  <a:pt x="4014155" y="92276"/>
                  <a:pt x="4039520" y="96054"/>
                </a:cubicBezTo>
                <a:cubicBezTo>
                  <a:pt x="4047615" y="97133"/>
                  <a:pt x="4054631" y="94435"/>
                  <a:pt x="4062187" y="94435"/>
                </a:cubicBezTo>
                <a:cubicBezTo>
                  <a:pt x="4068123" y="82562"/>
                  <a:pt x="4072980" y="69609"/>
                  <a:pt x="4087552" y="65292"/>
                </a:cubicBezTo>
                <a:cubicBezTo>
                  <a:pt x="4070822" y="46403"/>
                  <a:pt x="4073520" y="32371"/>
                  <a:pt x="4095107" y="23736"/>
                </a:cubicBezTo>
                <a:cubicBezTo>
                  <a:pt x="4102663" y="14561"/>
                  <a:pt x="4112917" y="10244"/>
                  <a:pt x="4124251" y="7006"/>
                </a:cubicBezTo>
                <a:cubicBezTo>
                  <a:pt x="4156092" y="530"/>
                  <a:pt x="4187933" y="-1089"/>
                  <a:pt x="4215997" y="19958"/>
                </a:cubicBezTo>
                <a:cubicBezTo>
                  <a:pt x="4221934" y="23196"/>
                  <a:pt x="4227330" y="25895"/>
                  <a:pt x="4232727" y="28593"/>
                </a:cubicBezTo>
                <a:cubicBezTo>
                  <a:pt x="4235426" y="39927"/>
                  <a:pt x="4238124" y="50720"/>
                  <a:pt x="4240823" y="62054"/>
                </a:cubicBezTo>
                <a:cubicBezTo>
                  <a:pt x="4242442" y="73927"/>
                  <a:pt x="4252156" y="70149"/>
                  <a:pt x="4258632" y="70149"/>
                </a:cubicBezTo>
                <a:cubicBezTo>
                  <a:pt x="4356315" y="66371"/>
                  <a:pt x="4453998" y="63133"/>
                  <a:pt x="4551681" y="57736"/>
                </a:cubicBezTo>
                <a:cubicBezTo>
                  <a:pt x="4605650" y="55038"/>
                  <a:pt x="5226288" y="147864"/>
                  <a:pt x="5233304" y="148943"/>
                </a:cubicBezTo>
                <a:cubicBezTo>
                  <a:pt x="5240320" y="150023"/>
                  <a:pt x="5253812" y="149483"/>
                  <a:pt x="5252193" y="158657"/>
                </a:cubicBezTo>
                <a:cubicBezTo>
                  <a:pt x="5250034" y="164594"/>
                  <a:pt x="5243558" y="176467"/>
                  <a:pt x="5231145" y="176467"/>
                </a:cubicBezTo>
                <a:cubicBezTo>
                  <a:pt x="5225209" y="176467"/>
                  <a:pt x="4375204" y="178086"/>
                  <a:pt x="4311521" y="182404"/>
                </a:cubicBezTo>
                <a:cubicBezTo>
                  <a:pt x="4306124" y="182943"/>
                  <a:pt x="4300728" y="181324"/>
                  <a:pt x="4295331" y="180785"/>
                </a:cubicBezTo>
                <a:cubicBezTo>
                  <a:pt x="4295331" y="182404"/>
                  <a:pt x="4295871" y="183483"/>
                  <a:pt x="4295871" y="185102"/>
                </a:cubicBezTo>
                <a:cubicBezTo>
                  <a:pt x="4302347" y="195896"/>
                  <a:pt x="4303966" y="209928"/>
                  <a:pt x="4317998" y="215864"/>
                </a:cubicBezTo>
                <a:cubicBezTo>
                  <a:pt x="4321775" y="217483"/>
                  <a:pt x="4321236" y="223420"/>
                  <a:pt x="4321236" y="227197"/>
                </a:cubicBezTo>
                <a:cubicBezTo>
                  <a:pt x="4320696" y="275230"/>
                  <a:pt x="4320696" y="323801"/>
                  <a:pt x="4320156" y="371833"/>
                </a:cubicBezTo>
                <a:cubicBezTo>
                  <a:pt x="4334188" y="379928"/>
                  <a:pt x="4351998" y="381547"/>
                  <a:pt x="4362791" y="395579"/>
                </a:cubicBezTo>
                <a:cubicBezTo>
                  <a:pt x="4382760" y="410691"/>
                  <a:pt x="4394093" y="431199"/>
                  <a:pt x="4399490" y="454945"/>
                </a:cubicBezTo>
                <a:cubicBezTo>
                  <a:pt x="4406506" y="475453"/>
                  <a:pt x="4406506" y="494881"/>
                  <a:pt x="4395712" y="513770"/>
                </a:cubicBezTo>
                <a:cubicBezTo>
                  <a:pt x="4378982" y="553707"/>
                  <a:pt x="4346601" y="569898"/>
                  <a:pt x="4305585" y="570977"/>
                </a:cubicBezTo>
                <a:cubicBezTo>
                  <a:pt x="4273743" y="571517"/>
                  <a:pt x="4241902" y="569358"/>
                  <a:pt x="4210060" y="569358"/>
                </a:cubicBezTo>
                <a:cubicBezTo>
                  <a:pt x="4199807" y="569358"/>
                  <a:pt x="4187933" y="566120"/>
                  <a:pt x="4178759" y="575295"/>
                </a:cubicBezTo>
                <a:cubicBezTo>
                  <a:pt x="4176060" y="595803"/>
                  <a:pt x="4186314" y="602279"/>
                  <a:pt x="4204664" y="608215"/>
                </a:cubicBezTo>
                <a:cubicBezTo>
                  <a:pt x="4272124" y="629263"/>
                  <a:pt x="4313141" y="698882"/>
                  <a:pt x="4301807" y="767422"/>
                </a:cubicBezTo>
                <a:cubicBezTo>
                  <a:pt x="4289394" y="840820"/>
                  <a:pt x="4228949" y="892090"/>
                  <a:pt x="4155552" y="891550"/>
                </a:cubicBezTo>
                <a:cubicBezTo>
                  <a:pt x="4084853" y="891010"/>
                  <a:pt x="4023869" y="838661"/>
                  <a:pt x="4013075" y="770121"/>
                </a:cubicBezTo>
                <a:cubicBezTo>
                  <a:pt x="4001742" y="697803"/>
                  <a:pt x="4043837" y="628723"/>
                  <a:pt x="4111838" y="607136"/>
                </a:cubicBezTo>
                <a:cubicBezTo>
                  <a:pt x="4117234" y="605517"/>
                  <a:pt x="4122631" y="604977"/>
                  <a:pt x="4128028" y="603898"/>
                </a:cubicBezTo>
                <a:cubicBezTo>
                  <a:pt x="4131266" y="601199"/>
                  <a:pt x="4133425" y="598501"/>
                  <a:pt x="4134504" y="595803"/>
                </a:cubicBezTo>
                <a:cubicBezTo>
                  <a:pt x="4134504" y="593104"/>
                  <a:pt x="4135044" y="590945"/>
                  <a:pt x="4135584" y="588787"/>
                </a:cubicBezTo>
                <a:cubicBezTo>
                  <a:pt x="4135044" y="585009"/>
                  <a:pt x="4134504" y="581231"/>
                  <a:pt x="4132885" y="577993"/>
                </a:cubicBezTo>
                <a:cubicBezTo>
                  <a:pt x="4129108" y="569358"/>
                  <a:pt x="4119393" y="574755"/>
                  <a:pt x="4112377" y="575295"/>
                </a:cubicBezTo>
                <a:cubicBezTo>
                  <a:pt x="4076758" y="578533"/>
                  <a:pt x="4041678" y="586088"/>
                  <a:pt x="4008218" y="600120"/>
                </a:cubicBezTo>
                <a:cubicBezTo>
                  <a:pt x="3996345" y="609295"/>
                  <a:pt x="3986631" y="620628"/>
                  <a:pt x="3976377" y="631422"/>
                </a:cubicBezTo>
                <a:cubicBezTo>
                  <a:pt x="3953170" y="656247"/>
                  <a:pt x="3921329" y="665962"/>
                  <a:pt x="3888408" y="670819"/>
                </a:cubicBezTo>
                <a:cubicBezTo>
                  <a:pt x="3863582" y="679993"/>
                  <a:pt x="3837678" y="681073"/>
                  <a:pt x="3811773" y="684311"/>
                </a:cubicBezTo>
                <a:cubicBezTo>
                  <a:pt x="3804757" y="685390"/>
                  <a:pt x="3797201" y="686470"/>
                  <a:pt x="3789646" y="687549"/>
                </a:cubicBezTo>
                <a:cubicBezTo>
                  <a:pt x="3785868" y="707517"/>
                  <a:pt x="3793963" y="714533"/>
                  <a:pt x="3814471" y="719391"/>
                </a:cubicBezTo>
                <a:cubicBezTo>
                  <a:pt x="3914313" y="742057"/>
                  <a:pt x="3978536" y="835963"/>
                  <a:pt x="3966662" y="936344"/>
                </a:cubicBezTo>
                <a:cubicBezTo>
                  <a:pt x="3955329" y="1036186"/>
                  <a:pt x="3869519" y="1112281"/>
                  <a:pt x="3768598" y="1112821"/>
                </a:cubicBezTo>
                <a:cubicBezTo>
                  <a:pt x="3668756" y="1113361"/>
                  <a:pt x="3581327" y="1037805"/>
                  <a:pt x="3569454" y="939582"/>
                </a:cubicBezTo>
                <a:cubicBezTo>
                  <a:pt x="3556502" y="837042"/>
                  <a:pt x="3619645" y="744216"/>
                  <a:pt x="3719487" y="718851"/>
                </a:cubicBezTo>
                <a:cubicBezTo>
                  <a:pt x="3727042" y="717232"/>
                  <a:pt x="3734598" y="716692"/>
                  <a:pt x="3742153" y="715613"/>
                </a:cubicBezTo>
                <a:cubicBezTo>
                  <a:pt x="3748629" y="689708"/>
                  <a:pt x="3747550" y="688089"/>
                  <a:pt x="3723264" y="689708"/>
                </a:cubicBezTo>
                <a:cubicBezTo>
                  <a:pt x="3686026" y="691867"/>
                  <a:pt x="3648788" y="687549"/>
                  <a:pt x="3611550" y="687549"/>
                </a:cubicBezTo>
                <a:cubicBezTo>
                  <a:pt x="3587803" y="687549"/>
                  <a:pt x="3564597" y="690248"/>
                  <a:pt x="3542470" y="699962"/>
                </a:cubicBezTo>
                <a:cubicBezTo>
                  <a:pt x="3527898" y="706438"/>
                  <a:pt x="3516025" y="716152"/>
                  <a:pt x="3515485" y="733422"/>
                </a:cubicBezTo>
                <a:cubicBezTo>
                  <a:pt x="3510089" y="857010"/>
                  <a:pt x="3513866" y="980059"/>
                  <a:pt x="3564597" y="1095551"/>
                </a:cubicBezTo>
                <a:cubicBezTo>
                  <a:pt x="3610470" y="1199710"/>
                  <a:pt x="3617486" y="1310346"/>
                  <a:pt x="3627740" y="1420981"/>
                </a:cubicBezTo>
                <a:cubicBezTo>
                  <a:pt x="3627740" y="1421521"/>
                  <a:pt x="3627740" y="1421521"/>
                  <a:pt x="3627740" y="1421521"/>
                </a:cubicBezTo>
                <a:cubicBezTo>
                  <a:pt x="3629359" y="1426918"/>
                  <a:pt x="3630439" y="1432855"/>
                  <a:pt x="3632058" y="1438251"/>
                </a:cubicBezTo>
                <a:cubicBezTo>
                  <a:pt x="3647708" y="1450125"/>
                  <a:pt x="3637994" y="1466855"/>
                  <a:pt x="3637994" y="1480886"/>
                </a:cubicBezTo>
                <a:cubicBezTo>
                  <a:pt x="3637994" y="1490601"/>
                  <a:pt x="3624502" y="1486283"/>
                  <a:pt x="3616947" y="1486283"/>
                </a:cubicBezTo>
                <a:cubicBezTo>
                  <a:pt x="3582407" y="1486823"/>
                  <a:pt x="3547867" y="1486283"/>
                  <a:pt x="3513327" y="1486823"/>
                </a:cubicBezTo>
                <a:cubicBezTo>
                  <a:pt x="3500374" y="1487363"/>
                  <a:pt x="3495517" y="1482506"/>
                  <a:pt x="3497136" y="1470093"/>
                </a:cubicBezTo>
                <a:cubicBezTo>
                  <a:pt x="3497676" y="1462537"/>
                  <a:pt x="3497676" y="1454982"/>
                  <a:pt x="3497136" y="1447426"/>
                </a:cubicBezTo>
                <a:cubicBezTo>
                  <a:pt x="3497136" y="1438251"/>
                  <a:pt x="3503073" y="1437712"/>
                  <a:pt x="3509549" y="1438251"/>
                </a:cubicBezTo>
                <a:cubicBezTo>
                  <a:pt x="3509549" y="1428537"/>
                  <a:pt x="3510089" y="1419362"/>
                  <a:pt x="3510628" y="1409648"/>
                </a:cubicBezTo>
                <a:cubicBezTo>
                  <a:pt x="3500374" y="1332473"/>
                  <a:pt x="3484724" y="1255838"/>
                  <a:pt x="3460438" y="1181361"/>
                </a:cubicBezTo>
                <a:cubicBezTo>
                  <a:pt x="3450184" y="1150059"/>
                  <a:pt x="3436692" y="1120916"/>
                  <a:pt x="3419961" y="1092853"/>
                </a:cubicBezTo>
                <a:cubicBezTo>
                  <a:pt x="3387580" y="1038345"/>
                  <a:pt x="3377866" y="976820"/>
                  <a:pt x="3369231" y="914757"/>
                </a:cubicBezTo>
                <a:cubicBezTo>
                  <a:pt x="3367072" y="897487"/>
                  <a:pt x="3364913" y="880217"/>
                  <a:pt x="3364374" y="862947"/>
                </a:cubicBezTo>
                <a:cubicBezTo>
                  <a:pt x="3363834" y="847836"/>
                  <a:pt x="3357898" y="844058"/>
                  <a:pt x="3343866" y="844598"/>
                </a:cubicBezTo>
                <a:cubicBezTo>
                  <a:pt x="3307707" y="845677"/>
                  <a:pt x="3272088" y="845137"/>
                  <a:pt x="3235929" y="845137"/>
                </a:cubicBezTo>
                <a:cubicBezTo>
                  <a:pt x="3207865" y="845137"/>
                  <a:pt x="3187897" y="828947"/>
                  <a:pt x="3187357" y="800883"/>
                </a:cubicBezTo>
                <a:cubicBezTo>
                  <a:pt x="3186817" y="782534"/>
                  <a:pt x="3173865" y="777137"/>
                  <a:pt x="3163071" y="770661"/>
                </a:cubicBezTo>
                <a:cubicBezTo>
                  <a:pt x="3153357" y="764724"/>
                  <a:pt x="3154976" y="776597"/>
                  <a:pt x="3153357" y="780915"/>
                </a:cubicBezTo>
                <a:cubicBezTo>
                  <a:pt x="3139325" y="825709"/>
                  <a:pt x="3126373" y="871042"/>
                  <a:pt x="3111801" y="915836"/>
                </a:cubicBezTo>
                <a:cubicBezTo>
                  <a:pt x="3099928" y="951995"/>
                  <a:pt x="3085896" y="987614"/>
                  <a:pt x="3068087" y="1021075"/>
                </a:cubicBezTo>
                <a:cubicBezTo>
                  <a:pt x="3057832" y="1039424"/>
                  <a:pt x="3042721" y="1053995"/>
                  <a:pt x="3028150" y="1069646"/>
                </a:cubicBezTo>
                <a:cubicBezTo>
                  <a:pt x="3009261" y="1090154"/>
                  <a:pt x="2989832" y="1085297"/>
                  <a:pt x="2969324" y="1085837"/>
                </a:cubicBezTo>
                <a:cubicBezTo>
                  <a:pt x="2739418" y="1091234"/>
                  <a:pt x="2508973" y="1089615"/>
                  <a:pt x="2278527" y="1086916"/>
                </a:cubicBezTo>
                <a:cubicBezTo>
                  <a:pt x="2237511" y="1086377"/>
                  <a:pt x="2213225" y="1066948"/>
                  <a:pt x="2193257" y="1037805"/>
                </a:cubicBezTo>
                <a:cubicBezTo>
                  <a:pt x="2172749" y="1008122"/>
                  <a:pt x="2160336" y="973582"/>
                  <a:pt x="2147923" y="940122"/>
                </a:cubicBezTo>
                <a:cubicBezTo>
                  <a:pt x="2128495" y="888852"/>
                  <a:pt x="2112844" y="836502"/>
                  <a:pt x="2098272" y="784153"/>
                </a:cubicBezTo>
                <a:cubicBezTo>
                  <a:pt x="2096653" y="778756"/>
                  <a:pt x="2095034" y="773899"/>
                  <a:pt x="2092875" y="767422"/>
                </a:cubicBezTo>
                <a:cubicBezTo>
                  <a:pt x="2076685" y="776597"/>
                  <a:pt x="2063193" y="783073"/>
                  <a:pt x="2062113" y="805200"/>
                </a:cubicBezTo>
                <a:cubicBezTo>
                  <a:pt x="2060494" y="829486"/>
                  <a:pt x="2039986" y="844598"/>
                  <a:pt x="2015161" y="844598"/>
                </a:cubicBezTo>
                <a:cubicBezTo>
                  <a:pt x="1978462" y="844598"/>
                  <a:pt x="1941763" y="845137"/>
                  <a:pt x="1905065" y="844058"/>
                </a:cubicBezTo>
                <a:cubicBezTo>
                  <a:pt x="1891033" y="844058"/>
                  <a:pt x="1886176" y="847836"/>
                  <a:pt x="1885097" y="862407"/>
                </a:cubicBezTo>
                <a:cubicBezTo>
                  <a:pt x="1881858" y="914217"/>
                  <a:pt x="1874843" y="965487"/>
                  <a:pt x="1860811" y="1015678"/>
                </a:cubicBezTo>
                <a:cubicBezTo>
                  <a:pt x="1852176" y="1045360"/>
                  <a:pt x="1839763" y="1073964"/>
                  <a:pt x="1824112" y="1100948"/>
                </a:cubicBezTo>
                <a:cubicBezTo>
                  <a:pt x="1784175" y="1169488"/>
                  <a:pt x="1768524" y="1246123"/>
                  <a:pt x="1752334" y="1322759"/>
                </a:cubicBezTo>
                <a:cubicBezTo>
                  <a:pt x="1744778" y="1359457"/>
                  <a:pt x="1741000" y="1396696"/>
                  <a:pt x="1736143" y="1433394"/>
                </a:cubicBezTo>
                <a:cubicBezTo>
                  <a:pt x="1737223" y="1434474"/>
                  <a:pt x="1738842" y="1436093"/>
                  <a:pt x="1740461" y="1437172"/>
                </a:cubicBezTo>
                <a:cubicBezTo>
                  <a:pt x="1748016" y="1436093"/>
                  <a:pt x="1753953" y="1437172"/>
                  <a:pt x="1753413" y="1447426"/>
                </a:cubicBezTo>
                <a:cubicBezTo>
                  <a:pt x="1752874" y="1455521"/>
                  <a:pt x="1752874" y="1464156"/>
                  <a:pt x="1753413" y="1472251"/>
                </a:cubicBezTo>
                <a:cubicBezTo>
                  <a:pt x="1753953" y="1481966"/>
                  <a:pt x="1749635" y="1485204"/>
                  <a:pt x="1739921" y="1485204"/>
                </a:cubicBezTo>
                <a:cubicBezTo>
                  <a:pt x="1701604" y="1484664"/>
                  <a:pt x="1662746" y="1484664"/>
                  <a:pt x="1624429" y="1485204"/>
                </a:cubicBezTo>
                <a:cubicBezTo>
                  <a:pt x="1614714" y="1485204"/>
                  <a:pt x="1609317" y="1481426"/>
                  <a:pt x="1611476" y="1471712"/>
                </a:cubicBezTo>
                <a:cubicBezTo>
                  <a:pt x="1613635" y="1459839"/>
                  <a:pt x="1604460" y="1445807"/>
                  <a:pt x="1617952" y="1436093"/>
                </a:cubicBezTo>
                <a:cubicBezTo>
                  <a:pt x="1619571" y="1426378"/>
                  <a:pt x="1621190" y="1416664"/>
                  <a:pt x="1622809" y="1406950"/>
                </a:cubicBezTo>
                <a:cubicBezTo>
                  <a:pt x="1627667" y="1324917"/>
                  <a:pt x="1636841" y="1243425"/>
                  <a:pt x="1657889" y="1163552"/>
                </a:cubicBezTo>
                <a:cubicBezTo>
                  <a:pt x="1669762" y="1119297"/>
                  <a:pt x="1692969" y="1079361"/>
                  <a:pt x="1706461" y="1035646"/>
                </a:cubicBezTo>
                <a:cubicBezTo>
                  <a:pt x="1736683" y="936884"/>
                  <a:pt x="1737223" y="835423"/>
                  <a:pt x="1735064" y="733962"/>
                </a:cubicBezTo>
                <a:cubicBezTo>
                  <a:pt x="1734524" y="713454"/>
                  <a:pt x="1721572" y="702660"/>
                  <a:pt x="1704302" y="696184"/>
                </a:cubicBezTo>
                <a:cubicBezTo>
                  <a:pt x="1674619" y="684311"/>
                  <a:pt x="1643857" y="684851"/>
                  <a:pt x="1612555" y="685930"/>
                </a:cubicBezTo>
                <a:cubicBezTo>
                  <a:pt x="1584492" y="687009"/>
                  <a:pt x="1555889" y="687549"/>
                  <a:pt x="1527825" y="687549"/>
                </a:cubicBezTo>
                <a:cubicBezTo>
                  <a:pt x="1503539" y="687549"/>
                  <a:pt x="1502460" y="688628"/>
                  <a:pt x="1508936" y="713994"/>
                </a:cubicBezTo>
                <a:cubicBezTo>
                  <a:pt x="1588270" y="724787"/>
                  <a:pt x="1643318" y="768502"/>
                  <a:pt x="1670302" y="842439"/>
                </a:cubicBezTo>
                <a:cubicBezTo>
                  <a:pt x="1699445" y="921233"/>
                  <a:pt x="1682715" y="993011"/>
                  <a:pt x="1624429" y="1052916"/>
                </a:cubicBezTo>
                <a:cubicBezTo>
                  <a:pt x="1564524" y="1113900"/>
                  <a:pt x="1472777" y="1128472"/>
                  <a:pt x="1396681" y="1091773"/>
                </a:cubicBezTo>
                <a:cubicBezTo>
                  <a:pt x="1320046" y="1054535"/>
                  <a:pt x="1275252" y="974122"/>
                  <a:pt x="1284427" y="889391"/>
                </a:cubicBezTo>
                <a:cubicBezTo>
                  <a:pt x="1293062" y="805740"/>
                  <a:pt x="1354586" y="735041"/>
                  <a:pt x="1438237" y="717232"/>
                </a:cubicBezTo>
                <a:cubicBezTo>
                  <a:pt x="1459285" y="712914"/>
                  <a:pt x="1464142" y="703740"/>
                  <a:pt x="1461444" y="685930"/>
                </a:cubicBezTo>
                <a:cubicBezTo>
                  <a:pt x="1427983" y="679454"/>
                  <a:pt x="1393983" y="680533"/>
                  <a:pt x="1361602" y="669200"/>
                </a:cubicBezTo>
                <a:cubicBezTo>
                  <a:pt x="1323284" y="662724"/>
                  <a:pt x="1287125" y="651930"/>
                  <a:pt x="1262839" y="617930"/>
                </a:cubicBezTo>
                <a:cubicBezTo>
                  <a:pt x="1257443" y="610374"/>
                  <a:pt x="1248808" y="604977"/>
                  <a:pt x="1241792" y="598501"/>
                </a:cubicBezTo>
                <a:cubicBezTo>
                  <a:pt x="1208331" y="583929"/>
                  <a:pt x="1173791" y="575834"/>
                  <a:pt x="1137633" y="573136"/>
                </a:cubicBezTo>
                <a:cubicBezTo>
                  <a:pt x="1130617" y="572596"/>
                  <a:pt x="1120363" y="567199"/>
                  <a:pt x="1117124" y="575834"/>
                </a:cubicBezTo>
                <a:cubicBezTo>
                  <a:pt x="1113886" y="583929"/>
                  <a:pt x="1111728" y="594723"/>
                  <a:pt x="1122521" y="601739"/>
                </a:cubicBezTo>
                <a:cubicBezTo>
                  <a:pt x="1184045" y="610914"/>
                  <a:pt x="1234236" y="667041"/>
                  <a:pt x="1238554" y="732343"/>
                </a:cubicBezTo>
                <a:cubicBezTo>
                  <a:pt x="1242871" y="801962"/>
                  <a:pt x="1199696" y="864566"/>
                  <a:pt x="1133855" y="883455"/>
                </a:cubicBezTo>
                <a:cubicBezTo>
                  <a:pt x="1057219" y="905582"/>
                  <a:pt x="976267" y="861867"/>
                  <a:pt x="953060" y="785232"/>
                </a:cubicBezTo>
                <a:cubicBezTo>
                  <a:pt x="930393" y="709136"/>
                  <a:pt x="971949" y="627644"/>
                  <a:pt x="1048045" y="604977"/>
                </a:cubicBezTo>
                <a:cubicBezTo>
                  <a:pt x="1066934" y="599041"/>
                  <a:pt x="1073410" y="590945"/>
                  <a:pt x="1071791" y="572596"/>
                </a:cubicBezTo>
                <a:cubicBezTo>
                  <a:pt x="1062616" y="563421"/>
                  <a:pt x="1050743" y="566660"/>
                  <a:pt x="1040489" y="566660"/>
                </a:cubicBezTo>
                <a:cubicBezTo>
                  <a:pt x="1009187" y="566660"/>
                  <a:pt x="977346" y="569358"/>
                  <a:pt x="945505" y="568279"/>
                </a:cubicBezTo>
                <a:cubicBezTo>
                  <a:pt x="904488" y="567199"/>
                  <a:pt x="871568" y="551548"/>
                  <a:pt x="854837" y="511612"/>
                </a:cubicBezTo>
                <a:cubicBezTo>
                  <a:pt x="843504" y="491104"/>
                  <a:pt x="843504" y="470056"/>
                  <a:pt x="851599" y="448468"/>
                </a:cubicBezTo>
                <a:cubicBezTo>
                  <a:pt x="855917" y="427960"/>
                  <a:pt x="866711" y="411230"/>
                  <a:pt x="882361" y="397738"/>
                </a:cubicBezTo>
                <a:cubicBezTo>
                  <a:pt x="894234" y="381547"/>
                  <a:pt x="913663" y="377770"/>
                  <a:pt x="929854" y="369135"/>
                </a:cubicBezTo>
                <a:cubicBezTo>
                  <a:pt x="929314" y="321642"/>
                  <a:pt x="928774" y="274150"/>
                  <a:pt x="928774" y="226658"/>
                </a:cubicBezTo>
                <a:cubicBezTo>
                  <a:pt x="928774" y="220721"/>
                  <a:pt x="928774" y="215324"/>
                  <a:pt x="936330" y="211547"/>
                </a:cubicBezTo>
                <a:cubicBezTo>
                  <a:pt x="948203" y="206150"/>
                  <a:pt x="949822" y="193197"/>
                  <a:pt x="955219" y="182943"/>
                </a:cubicBezTo>
                <a:cubicBezTo>
                  <a:pt x="947124" y="174848"/>
                  <a:pt x="936870" y="174308"/>
                  <a:pt x="926076" y="174308"/>
                </a:cubicBezTo>
                <a:cubicBezTo>
                  <a:pt x="852679" y="174308"/>
                  <a:pt x="779282" y="173769"/>
                  <a:pt x="705884" y="174848"/>
                </a:cubicBezTo>
                <a:cubicBezTo>
                  <a:pt x="679979" y="174848"/>
                  <a:pt x="269279" y="165134"/>
                  <a:pt x="208295" y="170531"/>
                </a:cubicBezTo>
                <a:cubicBezTo>
                  <a:pt x="147310" y="175927"/>
                  <a:pt x="85786" y="173229"/>
                  <a:pt x="24802" y="174308"/>
                </a:cubicBezTo>
                <a:cubicBezTo>
                  <a:pt x="18325" y="174308"/>
                  <a:pt x="10770" y="177007"/>
                  <a:pt x="8071" y="167292"/>
                </a:cubicBezTo>
                <a:cubicBezTo>
                  <a:pt x="6992" y="162435"/>
                  <a:pt x="-3262" y="161896"/>
                  <a:pt x="1055" y="154340"/>
                </a:cubicBezTo>
                <a:cubicBezTo>
                  <a:pt x="4294" y="149483"/>
                  <a:pt x="10230" y="151642"/>
                  <a:pt x="14548" y="151102"/>
                </a:cubicBezTo>
                <a:cubicBezTo>
                  <a:pt x="48548" y="145165"/>
                  <a:pt x="82548" y="138689"/>
                  <a:pt x="116548" y="132753"/>
                </a:cubicBezTo>
                <a:cubicBezTo>
                  <a:pt x="116548" y="132753"/>
                  <a:pt x="477058" y="81482"/>
                  <a:pt x="519153" y="75006"/>
                </a:cubicBezTo>
                <a:cubicBezTo>
                  <a:pt x="519153" y="75006"/>
                  <a:pt x="665948" y="57197"/>
                  <a:pt x="692932" y="58276"/>
                </a:cubicBezTo>
                <a:cubicBezTo>
                  <a:pt x="756615" y="60435"/>
                  <a:pt x="820837" y="63673"/>
                  <a:pt x="884520" y="66371"/>
                </a:cubicBezTo>
                <a:cubicBezTo>
                  <a:pt x="902869" y="64752"/>
                  <a:pt x="920679" y="67990"/>
                  <a:pt x="938489" y="70149"/>
                </a:cubicBezTo>
                <a:cubicBezTo>
                  <a:pt x="954679" y="69609"/>
                  <a:pt x="970870" y="69070"/>
                  <a:pt x="987060" y="73387"/>
                </a:cubicBezTo>
                <a:cubicBezTo>
                  <a:pt x="994616" y="75546"/>
                  <a:pt x="1002171" y="73927"/>
                  <a:pt x="1008648" y="69609"/>
                </a:cubicBezTo>
                <a:cubicBezTo>
                  <a:pt x="1014720" y="29538"/>
                  <a:pt x="1047506" y="2520"/>
                  <a:pt x="1086287" y="167"/>
                </a:cubicBezTo>
                <a:close/>
              </a:path>
            </a:pathLst>
          </a:custGeom>
          <a:solidFill>
            <a:schemeClr val="accent1"/>
          </a:solidFill>
          <a:ln w="539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9" name="Trapezoid 13">
            <a:extLst>
              <a:ext uri="{FF2B5EF4-FFF2-40B4-BE49-F238E27FC236}">
                <a16:creationId xmlns:a16="http://schemas.microsoft.com/office/drawing/2014/main" id="{C4008C80-5F0C-442A-B5E2-0A0DDE7623F7}"/>
              </a:ext>
            </a:extLst>
          </p:cNvPr>
          <p:cNvSpPr/>
          <p:nvPr/>
        </p:nvSpPr>
        <p:spPr>
          <a:xfrm>
            <a:off x="696238" y="1884593"/>
            <a:ext cx="540339" cy="456890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80" name="Rounded Rectangle 7">
            <a:extLst>
              <a:ext uri="{FF2B5EF4-FFF2-40B4-BE49-F238E27FC236}">
                <a16:creationId xmlns:a16="http://schemas.microsoft.com/office/drawing/2014/main" id="{3E77A8DC-24E1-423C-A35F-3268994B519B}"/>
              </a:ext>
            </a:extLst>
          </p:cNvPr>
          <p:cNvSpPr/>
          <p:nvPr/>
        </p:nvSpPr>
        <p:spPr>
          <a:xfrm>
            <a:off x="6008468" y="5100250"/>
            <a:ext cx="284112" cy="491678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81" name="Rectangle 18">
            <a:extLst>
              <a:ext uri="{FF2B5EF4-FFF2-40B4-BE49-F238E27FC236}">
                <a16:creationId xmlns:a16="http://schemas.microsoft.com/office/drawing/2014/main" id="{726D0FC4-DB27-4368-8BBA-43FA450F4D70}"/>
              </a:ext>
            </a:extLst>
          </p:cNvPr>
          <p:cNvSpPr/>
          <p:nvPr/>
        </p:nvSpPr>
        <p:spPr>
          <a:xfrm>
            <a:off x="5893397" y="3025902"/>
            <a:ext cx="514255" cy="408586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82" name="Rounded Rectangle 25">
            <a:extLst>
              <a:ext uri="{FF2B5EF4-FFF2-40B4-BE49-F238E27FC236}">
                <a16:creationId xmlns:a16="http://schemas.microsoft.com/office/drawing/2014/main" id="{1941BD1E-CB3F-46DC-8FB3-1C9603795576}"/>
              </a:ext>
            </a:extLst>
          </p:cNvPr>
          <p:cNvSpPr/>
          <p:nvPr/>
        </p:nvSpPr>
        <p:spPr>
          <a:xfrm>
            <a:off x="809830" y="4067981"/>
            <a:ext cx="313154" cy="440323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083" name="Group 1082">
            <a:extLst>
              <a:ext uri="{FF2B5EF4-FFF2-40B4-BE49-F238E27FC236}">
                <a16:creationId xmlns:a16="http://schemas.microsoft.com/office/drawing/2014/main" id="{1E984204-152F-4237-9DBE-043CD02B7D90}"/>
              </a:ext>
            </a:extLst>
          </p:cNvPr>
          <p:cNvGrpSpPr/>
          <p:nvPr/>
        </p:nvGrpSpPr>
        <p:grpSpPr>
          <a:xfrm>
            <a:off x="1522304" y="1737589"/>
            <a:ext cx="3933092" cy="869319"/>
            <a:chOff x="1522304" y="1737589"/>
            <a:chExt cx="3933092" cy="869319"/>
          </a:xfrm>
        </p:grpSpPr>
        <p:grpSp>
          <p:nvGrpSpPr>
            <p:cNvPr id="1084" name="Group 1083">
              <a:extLst>
                <a:ext uri="{FF2B5EF4-FFF2-40B4-BE49-F238E27FC236}">
                  <a16:creationId xmlns:a16="http://schemas.microsoft.com/office/drawing/2014/main" id="{DE4D20D5-D384-45DE-9297-A359ADC44CD4}"/>
                </a:ext>
              </a:extLst>
            </p:cNvPr>
            <p:cNvGrpSpPr/>
            <p:nvPr/>
          </p:nvGrpSpPr>
          <p:grpSpPr>
            <a:xfrm>
              <a:off x="1522304" y="1737589"/>
              <a:ext cx="3933092" cy="869319"/>
              <a:chOff x="1985513" y="4307149"/>
              <a:chExt cx="2380861" cy="869319"/>
            </a:xfrm>
          </p:grpSpPr>
          <p:sp>
            <p:nvSpPr>
              <p:cNvPr id="1086" name="TextBox 1085">
                <a:extLst>
                  <a:ext uri="{FF2B5EF4-FFF2-40B4-BE49-F238E27FC236}">
                    <a16:creationId xmlns:a16="http://schemas.microsoft.com/office/drawing/2014/main" id="{0C8B18D8-1380-4325-B053-5F1ABFBAC5EF}"/>
                  </a:ext>
                </a:extLst>
              </p:cNvPr>
              <p:cNvSpPr txBox="1"/>
              <p:nvPr/>
            </p:nvSpPr>
            <p:spPr>
              <a:xfrm>
                <a:off x="2004348" y="4714803"/>
                <a:ext cx="23466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  <p:sp>
            <p:nvSpPr>
              <p:cNvPr id="1087" name="TextBox 1086">
                <a:extLst>
                  <a:ext uri="{FF2B5EF4-FFF2-40B4-BE49-F238E27FC236}">
                    <a16:creationId xmlns:a16="http://schemas.microsoft.com/office/drawing/2014/main" id="{68B5BE73-485D-499E-B048-DAC8837F28EC}"/>
                  </a:ext>
                </a:extLst>
              </p:cNvPr>
              <p:cNvSpPr txBox="1"/>
              <p:nvPr/>
            </p:nvSpPr>
            <p:spPr>
              <a:xfrm>
                <a:off x="1985513" y="4307149"/>
                <a:ext cx="238086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1"/>
                    </a:solidFill>
                    <a:ea typeface="FZShuTi" pitchFamily="2" charset="-122"/>
                    <a:cs typeface="Arial" pitchFamily="34" charset="0"/>
                  </a:rPr>
                  <a:t>EASY TO CHANGE COLORS, PHOTOS.  </a:t>
                </a:r>
                <a:endParaRPr lang="ko-KR" altLang="en-US" sz="1600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  <p:cxnSp>
          <p:nvCxnSpPr>
            <p:cNvPr id="1085" name="Straight Connector 1084">
              <a:extLst>
                <a:ext uri="{FF2B5EF4-FFF2-40B4-BE49-F238E27FC236}">
                  <a16:creationId xmlns:a16="http://schemas.microsoft.com/office/drawing/2014/main" id="{A89865A6-8779-49BC-8D8A-FF5F0AB232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22304" y="2085349"/>
              <a:ext cx="3907670" cy="37512"/>
            </a:xfrm>
            <a:prstGeom prst="line">
              <a:avLst/>
            </a:prstGeom>
            <a:ln w="19050">
              <a:solidFill>
                <a:schemeClr val="accent1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11267</TotalTime>
  <Words>116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39</cp:revision>
  <dcterms:created xsi:type="dcterms:W3CDTF">2018-02-18T19:39:47Z</dcterms:created>
  <dcterms:modified xsi:type="dcterms:W3CDTF">2021-04-14T04:35:17Z</dcterms:modified>
</cp:coreProperties>
</file>