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12" name="Rectangle 1111">
            <a:extLst>
              <a:ext uri="{FF2B5EF4-FFF2-40B4-BE49-F238E27FC236}">
                <a16:creationId xmlns:a16="http://schemas.microsoft.com/office/drawing/2014/main" id="{BA33FD7F-D904-4F6E-ABDD-D7999EA57261}"/>
              </a:ext>
            </a:extLst>
          </p:cNvPr>
          <p:cNvSpPr/>
          <p:nvPr/>
        </p:nvSpPr>
        <p:spPr>
          <a:xfrm>
            <a:off x="3911168" y="1967955"/>
            <a:ext cx="4389120" cy="5252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13" name="Group 1112">
            <a:extLst>
              <a:ext uri="{FF2B5EF4-FFF2-40B4-BE49-F238E27FC236}">
                <a16:creationId xmlns:a16="http://schemas.microsoft.com/office/drawing/2014/main" id="{FEBE9008-5034-4202-83FC-02C42AA3D67E}"/>
              </a:ext>
            </a:extLst>
          </p:cNvPr>
          <p:cNvGrpSpPr/>
          <p:nvPr/>
        </p:nvGrpSpPr>
        <p:grpSpPr>
          <a:xfrm flipH="1">
            <a:off x="627410" y="1845881"/>
            <a:ext cx="2919270" cy="769442"/>
            <a:chOff x="4965552" y="1768882"/>
            <a:chExt cx="2583556" cy="769442"/>
          </a:xfrm>
        </p:grpSpPr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DD7F3077-B811-48CB-9BA9-FB1D7901D2D1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0FF6322F-ED01-4017-A1EE-139A5AC0F86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FA350539-6FE2-4FC7-837B-182D85C2E91B}"/>
              </a:ext>
            </a:extLst>
          </p:cNvPr>
          <p:cNvGrpSpPr/>
          <p:nvPr/>
        </p:nvGrpSpPr>
        <p:grpSpPr>
          <a:xfrm flipH="1">
            <a:off x="8411855" y="2542960"/>
            <a:ext cx="2919270" cy="769442"/>
            <a:chOff x="4965552" y="1768882"/>
            <a:chExt cx="2583556" cy="769442"/>
          </a:xfrm>
        </p:grpSpPr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88140754-E9C8-48BF-8655-70018833371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3ECC95CD-037F-41E6-8E12-00099E655EB6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9" name="Group 1118">
            <a:extLst>
              <a:ext uri="{FF2B5EF4-FFF2-40B4-BE49-F238E27FC236}">
                <a16:creationId xmlns:a16="http://schemas.microsoft.com/office/drawing/2014/main" id="{0BD42049-7405-4672-A6B5-081AC6CE28A5}"/>
              </a:ext>
            </a:extLst>
          </p:cNvPr>
          <p:cNvGrpSpPr/>
          <p:nvPr/>
        </p:nvGrpSpPr>
        <p:grpSpPr>
          <a:xfrm flipH="1">
            <a:off x="1089475" y="3240039"/>
            <a:ext cx="2919270" cy="769442"/>
            <a:chOff x="4965552" y="1768882"/>
            <a:chExt cx="2583556" cy="769442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F5F4C2CC-AD70-4AE6-BC43-F0C09FF155DD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27351471-6DD2-421C-875F-9EA81837AE1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2" name="Group 1121">
            <a:extLst>
              <a:ext uri="{FF2B5EF4-FFF2-40B4-BE49-F238E27FC236}">
                <a16:creationId xmlns:a16="http://schemas.microsoft.com/office/drawing/2014/main" id="{DACD801C-16F7-493C-B3BF-DE56D9D3CBC3}"/>
              </a:ext>
            </a:extLst>
          </p:cNvPr>
          <p:cNvGrpSpPr/>
          <p:nvPr/>
        </p:nvGrpSpPr>
        <p:grpSpPr>
          <a:xfrm flipH="1">
            <a:off x="7477999" y="5331275"/>
            <a:ext cx="2919270" cy="769442"/>
            <a:chOff x="4965552" y="1768882"/>
            <a:chExt cx="2583556" cy="769442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96FFF9E1-32DF-4AB1-B358-275E1BE8553C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1B4DA114-E561-436D-96C4-D706A7A192E3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5" name="Group 1124">
            <a:extLst>
              <a:ext uri="{FF2B5EF4-FFF2-40B4-BE49-F238E27FC236}">
                <a16:creationId xmlns:a16="http://schemas.microsoft.com/office/drawing/2014/main" id="{19F7A7DF-1CFC-48A1-B19D-ED2320975287}"/>
              </a:ext>
            </a:extLst>
          </p:cNvPr>
          <p:cNvGrpSpPr/>
          <p:nvPr/>
        </p:nvGrpSpPr>
        <p:grpSpPr>
          <a:xfrm flipH="1">
            <a:off x="1551539" y="4634197"/>
            <a:ext cx="2919270" cy="769442"/>
            <a:chOff x="4965552" y="1768882"/>
            <a:chExt cx="2583556" cy="769442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9490338D-D562-4574-A179-A95CA0BC8C54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D3F0CD4D-16D7-4820-9684-AF2C43E81091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28" name="Group 1127">
            <a:extLst>
              <a:ext uri="{FF2B5EF4-FFF2-40B4-BE49-F238E27FC236}">
                <a16:creationId xmlns:a16="http://schemas.microsoft.com/office/drawing/2014/main" id="{4CC4BE86-0A56-4E70-AB5B-C60777D77BF8}"/>
              </a:ext>
            </a:extLst>
          </p:cNvPr>
          <p:cNvGrpSpPr/>
          <p:nvPr/>
        </p:nvGrpSpPr>
        <p:grpSpPr>
          <a:xfrm flipH="1">
            <a:off x="7944927" y="3937117"/>
            <a:ext cx="2919270" cy="769442"/>
            <a:chOff x="4965552" y="1768882"/>
            <a:chExt cx="2583556" cy="769442"/>
          </a:xfrm>
        </p:grpSpPr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134F9772-C113-4627-991E-F48A00F1A30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1C23F99A-14FF-4FC1-9B35-A8D3CC8189C5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31" name="Rectangle 1130">
            <a:extLst>
              <a:ext uri="{FF2B5EF4-FFF2-40B4-BE49-F238E27FC236}">
                <a16:creationId xmlns:a16="http://schemas.microsoft.com/office/drawing/2014/main" id="{5BA61EAF-00F4-47A8-9EA7-1B60802E3F1A}"/>
              </a:ext>
            </a:extLst>
          </p:cNvPr>
          <p:cNvSpPr/>
          <p:nvPr/>
        </p:nvSpPr>
        <p:spPr>
          <a:xfrm>
            <a:off x="4139768" y="2665034"/>
            <a:ext cx="3931920" cy="5252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2" name="Rectangle 1131">
            <a:extLst>
              <a:ext uri="{FF2B5EF4-FFF2-40B4-BE49-F238E27FC236}">
                <a16:creationId xmlns:a16="http://schemas.microsoft.com/office/drawing/2014/main" id="{AD39B487-A988-4755-9B9B-98A9C52FCF0B}"/>
              </a:ext>
            </a:extLst>
          </p:cNvPr>
          <p:cNvSpPr/>
          <p:nvPr/>
        </p:nvSpPr>
        <p:spPr>
          <a:xfrm>
            <a:off x="4368368" y="3362113"/>
            <a:ext cx="3474720" cy="5252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3" name="Rectangle 1132">
            <a:extLst>
              <a:ext uri="{FF2B5EF4-FFF2-40B4-BE49-F238E27FC236}">
                <a16:creationId xmlns:a16="http://schemas.microsoft.com/office/drawing/2014/main" id="{1E656DE6-C80C-4345-9B18-DA2BF0AA3DD2}"/>
              </a:ext>
            </a:extLst>
          </p:cNvPr>
          <p:cNvSpPr/>
          <p:nvPr/>
        </p:nvSpPr>
        <p:spPr>
          <a:xfrm>
            <a:off x="4596968" y="4059192"/>
            <a:ext cx="3017520" cy="52529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4" name="Rectangle 1133">
            <a:extLst>
              <a:ext uri="{FF2B5EF4-FFF2-40B4-BE49-F238E27FC236}">
                <a16:creationId xmlns:a16="http://schemas.microsoft.com/office/drawing/2014/main" id="{0E737945-808D-40F1-BFB7-4000F34305AF}"/>
              </a:ext>
            </a:extLst>
          </p:cNvPr>
          <p:cNvSpPr/>
          <p:nvPr/>
        </p:nvSpPr>
        <p:spPr>
          <a:xfrm>
            <a:off x="4825568" y="4756271"/>
            <a:ext cx="2560320" cy="52529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5" name="Rectangle 1134">
            <a:extLst>
              <a:ext uri="{FF2B5EF4-FFF2-40B4-BE49-F238E27FC236}">
                <a16:creationId xmlns:a16="http://schemas.microsoft.com/office/drawing/2014/main" id="{8697289D-F0AC-49B1-A212-3B890B864CF5}"/>
              </a:ext>
            </a:extLst>
          </p:cNvPr>
          <p:cNvSpPr/>
          <p:nvPr/>
        </p:nvSpPr>
        <p:spPr>
          <a:xfrm>
            <a:off x="5054168" y="5453349"/>
            <a:ext cx="2103120" cy="52529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6" name="TextBox 1135">
            <a:extLst>
              <a:ext uri="{FF2B5EF4-FFF2-40B4-BE49-F238E27FC236}">
                <a16:creationId xmlns:a16="http://schemas.microsoft.com/office/drawing/2014/main" id="{887842D1-AB86-42F2-A577-5D8DBD452559}"/>
              </a:ext>
            </a:extLst>
          </p:cNvPr>
          <p:cNvSpPr txBox="1"/>
          <p:nvPr/>
        </p:nvSpPr>
        <p:spPr>
          <a:xfrm>
            <a:off x="4363599" y="2076713"/>
            <a:ext cx="3464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7" name="TextBox 1136">
            <a:extLst>
              <a:ext uri="{FF2B5EF4-FFF2-40B4-BE49-F238E27FC236}">
                <a16:creationId xmlns:a16="http://schemas.microsoft.com/office/drawing/2014/main" id="{9F4288A1-0212-42F2-97E9-AB5D5E72A710}"/>
              </a:ext>
            </a:extLst>
          </p:cNvPr>
          <p:cNvSpPr txBox="1"/>
          <p:nvPr/>
        </p:nvSpPr>
        <p:spPr>
          <a:xfrm>
            <a:off x="4689472" y="3465650"/>
            <a:ext cx="2824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8" name="TextBox 1137">
            <a:extLst>
              <a:ext uri="{FF2B5EF4-FFF2-40B4-BE49-F238E27FC236}">
                <a16:creationId xmlns:a16="http://schemas.microsoft.com/office/drawing/2014/main" id="{FEEAD2D0-763E-4982-A357-32B297653878}"/>
              </a:ext>
            </a:extLst>
          </p:cNvPr>
          <p:cNvSpPr txBox="1"/>
          <p:nvPr/>
        </p:nvSpPr>
        <p:spPr>
          <a:xfrm>
            <a:off x="5009628" y="4169186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39" name="TextBox 1138">
            <a:extLst>
              <a:ext uri="{FF2B5EF4-FFF2-40B4-BE49-F238E27FC236}">
                <a16:creationId xmlns:a16="http://schemas.microsoft.com/office/drawing/2014/main" id="{10B22A3D-91F3-4208-ADBC-32315B571BD7}"/>
              </a:ext>
            </a:extLst>
          </p:cNvPr>
          <p:cNvSpPr txBox="1"/>
          <p:nvPr/>
        </p:nvSpPr>
        <p:spPr>
          <a:xfrm>
            <a:off x="5118254" y="4872722"/>
            <a:ext cx="1966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0" name="TextBox 1139">
            <a:extLst>
              <a:ext uri="{FF2B5EF4-FFF2-40B4-BE49-F238E27FC236}">
                <a16:creationId xmlns:a16="http://schemas.microsoft.com/office/drawing/2014/main" id="{ED9383C0-88FD-4A28-B39C-051413A527AA}"/>
              </a:ext>
            </a:extLst>
          </p:cNvPr>
          <p:cNvSpPr txBox="1"/>
          <p:nvPr/>
        </p:nvSpPr>
        <p:spPr>
          <a:xfrm>
            <a:off x="5600138" y="5576256"/>
            <a:ext cx="100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PPT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41" name="TextBox 1140">
            <a:extLst>
              <a:ext uri="{FF2B5EF4-FFF2-40B4-BE49-F238E27FC236}">
                <a16:creationId xmlns:a16="http://schemas.microsoft.com/office/drawing/2014/main" id="{5611A864-8CBD-4154-8798-9CD2521BCB54}"/>
              </a:ext>
            </a:extLst>
          </p:cNvPr>
          <p:cNvSpPr txBox="1"/>
          <p:nvPr/>
        </p:nvSpPr>
        <p:spPr>
          <a:xfrm>
            <a:off x="4373327" y="2773793"/>
            <a:ext cx="3464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41</cp:revision>
  <dcterms:created xsi:type="dcterms:W3CDTF">2018-02-18T19:39:47Z</dcterms:created>
  <dcterms:modified xsi:type="dcterms:W3CDTF">2021-04-15T03:03:41Z</dcterms:modified>
</cp:coreProperties>
</file>