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93" name="TextBox 1692">
            <a:extLst>
              <a:ext uri="{FF2B5EF4-FFF2-40B4-BE49-F238E27FC236}">
                <a16:creationId xmlns:a16="http://schemas.microsoft.com/office/drawing/2014/main" id="{24700993-A03F-4CDE-9DD2-5134FEC3E23E}"/>
              </a:ext>
            </a:extLst>
          </p:cNvPr>
          <p:cNvSpPr txBox="1"/>
          <p:nvPr/>
        </p:nvSpPr>
        <p:spPr>
          <a:xfrm>
            <a:off x="5574733" y="1780118"/>
            <a:ext cx="104396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4"/>
                </a:solidFill>
                <a:cs typeface="Arial" pitchFamily="34" charset="0"/>
              </a:rPr>
              <a:t>01</a:t>
            </a:r>
            <a:endParaRPr lang="ko-KR" altLang="en-US" sz="6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694" name="TextBox 1693">
            <a:extLst>
              <a:ext uri="{FF2B5EF4-FFF2-40B4-BE49-F238E27FC236}">
                <a16:creationId xmlns:a16="http://schemas.microsoft.com/office/drawing/2014/main" id="{A7BD20A8-7BFC-46F7-B70E-9604EAC32EC1}"/>
              </a:ext>
            </a:extLst>
          </p:cNvPr>
          <p:cNvSpPr txBox="1"/>
          <p:nvPr/>
        </p:nvSpPr>
        <p:spPr>
          <a:xfrm>
            <a:off x="5574733" y="2902728"/>
            <a:ext cx="104396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3"/>
                </a:solidFill>
                <a:cs typeface="Arial" pitchFamily="34" charset="0"/>
              </a:rPr>
              <a:t>02</a:t>
            </a:r>
            <a:endParaRPr lang="ko-KR" altLang="en-US" sz="6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695" name="TextBox 1694">
            <a:extLst>
              <a:ext uri="{FF2B5EF4-FFF2-40B4-BE49-F238E27FC236}">
                <a16:creationId xmlns:a16="http://schemas.microsoft.com/office/drawing/2014/main" id="{66F47C00-5134-4352-B7AB-7C5CCBA40A6B}"/>
              </a:ext>
            </a:extLst>
          </p:cNvPr>
          <p:cNvSpPr txBox="1"/>
          <p:nvPr/>
        </p:nvSpPr>
        <p:spPr>
          <a:xfrm>
            <a:off x="5574733" y="3941698"/>
            <a:ext cx="104396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2"/>
                </a:solidFill>
                <a:cs typeface="Arial" pitchFamily="34" charset="0"/>
              </a:rPr>
              <a:t>03</a:t>
            </a:r>
            <a:endParaRPr lang="ko-KR" altLang="en-US" sz="6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696" name="Group 1695">
            <a:extLst>
              <a:ext uri="{FF2B5EF4-FFF2-40B4-BE49-F238E27FC236}">
                <a16:creationId xmlns:a16="http://schemas.microsoft.com/office/drawing/2014/main" id="{E8DB5296-A1B3-4C00-95FC-3027ED092E35}"/>
              </a:ext>
            </a:extLst>
          </p:cNvPr>
          <p:cNvGrpSpPr/>
          <p:nvPr/>
        </p:nvGrpSpPr>
        <p:grpSpPr>
          <a:xfrm>
            <a:off x="7302161" y="1826282"/>
            <a:ext cx="4024530" cy="923330"/>
            <a:chOff x="2551704" y="4283314"/>
            <a:chExt cx="935720" cy="923330"/>
          </a:xfrm>
        </p:grpSpPr>
        <p:sp>
          <p:nvSpPr>
            <p:cNvPr id="1697" name="TextBox 1696">
              <a:extLst>
                <a:ext uri="{FF2B5EF4-FFF2-40B4-BE49-F238E27FC236}">
                  <a16:creationId xmlns:a16="http://schemas.microsoft.com/office/drawing/2014/main" id="{25967A5B-444F-4FF2-8456-838D25281F93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8" name="TextBox 1697">
              <a:extLst>
                <a:ext uri="{FF2B5EF4-FFF2-40B4-BE49-F238E27FC236}">
                  <a16:creationId xmlns:a16="http://schemas.microsoft.com/office/drawing/2014/main" id="{43E1BCED-918C-4DBB-A4CB-5A86E8FFA1CB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699" name="Group 1698">
            <a:extLst>
              <a:ext uri="{FF2B5EF4-FFF2-40B4-BE49-F238E27FC236}">
                <a16:creationId xmlns:a16="http://schemas.microsoft.com/office/drawing/2014/main" id="{5DC852C1-1C7F-4406-83BA-8DFAF469BAC7}"/>
              </a:ext>
            </a:extLst>
          </p:cNvPr>
          <p:cNvGrpSpPr/>
          <p:nvPr/>
        </p:nvGrpSpPr>
        <p:grpSpPr>
          <a:xfrm>
            <a:off x="7302161" y="4005474"/>
            <a:ext cx="4024530" cy="923330"/>
            <a:chOff x="2551704" y="4283314"/>
            <a:chExt cx="935720" cy="923330"/>
          </a:xfrm>
        </p:grpSpPr>
        <p:sp>
          <p:nvSpPr>
            <p:cNvPr id="1700" name="TextBox 1699">
              <a:extLst>
                <a:ext uri="{FF2B5EF4-FFF2-40B4-BE49-F238E27FC236}">
                  <a16:creationId xmlns:a16="http://schemas.microsoft.com/office/drawing/2014/main" id="{22A102C1-9E93-4ED6-B8AC-5E073002CFF1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01" name="TextBox 1700">
              <a:extLst>
                <a:ext uri="{FF2B5EF4-FFF2-40B4-BE49-F238E27FC236}">
                  <a16:creationId xmlns:a16="http://schemas.microsoft.com/office/drawing/2014/main" id="{4E1B1CD1-D0FF-4317-BA88-751DC5727A65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702" name="Group 1701">
            <a:extLst>
              <a:ext uri="{FF2B5EF4-FFF2-40B4-BE49-F238E27FC236}">
                <a16:creationId xmlns:a16="http://schemas.microsoft.com/office/drawing/2014/main" id="{EBB81BFD-E2FC-4E2E-8670-2D11E7B270B6}"/>
              </a:ext>
            </a:extLst>
          </p:cNvPr>
          <p:cNvGrpSpPr/>
          <p:nvPr/>
        </p:nvGrpSpPr>
        <p:grpSpPr>
          <a:xfrm>
            <a:off x="903412" y="2915878"/>
            <a:ext cx="4015361" cy="923330"/>
            <a:chOff x="2551704" y="4283314"/>
            <a:chExt cx="935720" cy="923330"/>
          </a:xfrm>
        </p:grpSpPr>
        <p:sp>
          <p:nvSpPr>
            <p:cNvPr id="1703" name="TextBox 1702">
              <a:extLst>
                <a:ext uri="{FF2B5EF4-FFF2-40B4-BE49-F238E27FC236}">
                  <a16:creationId xmlns:a16="http://schemas.microsoft.com/office/drawing/2014/main" id="{3B6B96D4-9B81-445F-9440-FAC4F286EA49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04" name="TextBox 1703">
              <a:extLst>
                <a:ext uri="{FF2B5EF4-FFF2-40B4-BE49-F238E27FC236}">
                  <a16:creationId xmlns:a16="http://schemas.microsoft.com/office/drawing/2014/main" id="{A9D7027E-7FE0-4483-8EB8-CEBB830BE3B1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705" name="Group 1704">
            <a:extLst>
              <a:ext uri="{FF2B5EF4-FFF2-40B4-BE49-F238E27FC236}">
                <a16:creationId xmlns:a16="http://schemas.microsoft.com/office/drawing/2014/main" id="{223EE37A-3FAD-41AD-8CDC-37AE4442E288}"/>
              </a:ext>
            </a:extLst>
          </p:cNvPr>
          <p:cNvGrpSpPr/>
          <p:nvPr/>
        </p:nvGrpSpPr>
        <p:grpSpPr>
          <a:xfrm>
            <a:off x="903411" y="5095071"/>
            <a:ext cx="4015361" cy="923330"/>
            <a:chOff x="2551704" y="4283314"/>
            <a:chExt cx="935720" cy="923330"/>
          </a:xfrm>
        </p:grpSpPr>
        <p:sp>
          <p:nvSpPr>
            <p:cNvPr id="1706" name="TextBox 1705">
              <a:extLst>
                <a:ext uri="{FF2B5EF4-FFF2-40B4-BE49-F238E27FC236}">
                  <a16:creationId xmlns:a16="http://schemas.microsoft.com/office/drawing/2014/main" id="{B792C3B1-91E9-41EA-9B86-9EF4F8CDDB4C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 your Presentations.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07" name="TextBox 1706">
              <a:extLst>
                <a:ext uri="{FF2B5EF4-FFF2-40B4-BE49-F238E27FC236}">
                  <a16:creationId xmlns:a16="http://schemas.microsoft.com/office/drawing/2014/main" id="{359E7127-6C4B-4D46-8114-75B750FD28C7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cxnSp>
        <p:nvCxnSpPr>
          <p:cNvPr id="1708" name="Straight Connector 1707">
            <a:extLst>
              <a:ext uri="{FF2B5EF4-FFF2-40B4-BE49-F238E27FC236}">
                <a16:creationId xmlns:a16="http://schemas.microsoft.com/office/drawing/2014/main" id="{D11916B0-25C9-4D31-B091-32A25A6C53B2}"/>
              </a:ext>
            </a:extLst>
          </p:cNvPr>
          <p:cNvCxnSpPr/>
          <p:nvPr/>
        </p:nvCxnSpPr>
        <p:spPr>
          <a:xfrm>
            <a:off x="7073734" y="1756425"/>
            <a:ext cx="4320000" cy="0"/>
          </a:xfrm>
          <a:prstGeom prst="line">
            <a:avLst/>
          </a:prstGeom>
          <a:ln w="1905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9" name="Straight Connector 1708">
            <a:extLst>
              <a:ext uri="{FF2B5EF4-FFF2-40B4-BE49-F238E27FC236}">
                <a16:creationId xmlns:a16="http://schemas.microsoft.com/office/drawing/2014/main" id="{505B06FC-CF91-4D60-8FED-79DFC30AF601}"/>
              </a:ext>
            </a:extLst>
          </p:cNvPr>
          <p:cNvCxnSpPr/>
          <p:nvPr/>
        </p:nvCxnSpPr>
        <p:spPr>
          <a:xfrm>
            <a:off x="7073734" y="2795779"/>
            <a:ext cx="4320000" cy="0"/>
          </a:xfrm>
          <a:prstGeom prst="line">
            <a:avLst/>
          </a:prstGeom>
          <a:ln w="1905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0" name="Straight Connector 1709">
            <a:extLst>
              <a:ext uri="{FF2B5EF4-FFF2-40B4-BE49-F238E27FC236}">
                <a16:creationId xmlns:a16="http://schemas.microsoft.com/office/drawing/2014/main" id="{C9DF9688-CF6A-4AE8-89DF-73075A91748A}"/>
              </a:ext>
            </a:extLst>
          </p:cNvPr>
          <p:cNvCxnSpPr/>
          <p:nvPr/>
        </p:nvCxnSpPr>
        <p:spPr>
          <a:xfrm>
            <a:off x="7073734" y="3928639"/>
            <a:ext cx="4320000" cy="0"/>
          </a:xfrm>
          <a:prstGeom prst="line">
            <a:avLst/>
          </a:prstGeom>
          <a:ln w="19050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1" name="Straight Connector 1710">
            <a:extLst>
              <a:ext uri="{FF2B5EF4-FFF2-40B4-BE49-F238E27FC236}">
                <a16:creationId xmlns:a16="http://schemas.microsoft.com/office/drawing/2014/main" id="{E7506367-897F-4440-83EF-A4ACD34F048A}"/>
              </a:ext>
            </a:extLst>
          </p:cNvPr>
          <p:cNvCxnSpPr/>
          <p:nvPr/>
        </p:nvCxnSpPr>
        <p:spPr>
          <a:xfrm>
            <a:off x="7073734" y="4967993"/>
            <a:ext cx="4320000" cy="0"/>
          </a:xfrm>
          <a:prstGeom prst="line">
            <a:avLst/>
          </a:prstGeom>
          <a:ln w="19050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2" name="Straight Connector 1711">
            <a:extLst>
              <a:ext uri="{FF2B5EF4-FFF2-40B4-BE49-F238E27FC236}">
                <a16:creationId xmlns:a16="http://schemas.microsoft.com/office/drawing/2014/main" id="{D3BF0CFC-CAA9-4BD7-A8F9-D95F7E9E2508}"/>
              </a:ext>
            </a:extLst>
          </p:cNvPr>
          <p:cNvCxnSpPr/>
          <p:nvPr/>
        </p:nvCxnSpPr>
        <p:spPr>
          <a:xfrm>
            <a:off x="798600" y="2858495"/>
            <a:ext cx="4320000" cy="0"/>
          </a:xfrm>
          <a:prstGeom prst="line">
            <a:avLst/>
          </a:prstGeom>
          <a:ln w="19050">
            <a:solidFill>
              <a:schemeClr val="accent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3" name="Straight Connector 1712">
            <a:extLst>
              <a:ext uri="{FF2B5EF4-FFF2-40B4-BE49-F238E27FC236}">
                <a16:creationId xmlns:a16="http://schemas.microsoft.com/office/drawing/2014/main" id="{0FF69C22-2757-4CBA-878C-A040BA1AB875}"/>
              </a:ext>
            </a:extLst>
          </p:cNvPr>
          <p:cNvCxnSpPr/>
          <p:nvPr/>
        </p:nvCxnSpPr>
        <p:spPr>
          <a:xfrm>
            <a:off x="798600" y="3897849"/>
            <a:ext cx="4320000" cy="0"/>
          </a:xfrm>
          <a:prstGeom prst="line">
            <a:avLst/>
          </a:prstGeom>
          <a:ln w="19050">
            <a:solidFill>
              <a:schemeClr val="accent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4" name="Straight Connector 1713">
            <a:extLst>
              <a:ext uri="{FF2B5EF4-FFF2-40B4-BE49-F238E27FC236}">
                <a16:creationId xmlns:a16="http://schemas.microsoft.com/office/drawing/2014/main" id="{114C084B-8C24-4525-B3DB-FAC4C52C3C12}"/>
              </a:ext>
            </a:extLst>
          </p:cNvPr>
          <p:cNvCxnSpPr/>
          <p:nvPr/>
        </p:nvCxnSpPr>
        <p:spPr>
          <a:xfrm>
            <a:off x="798600" y="5030709"/>
            <a:ext cx="4320000" cy="0"/>
          </a:xfrm>
          <a:prstGeom prst="line">
            <a:avLst/>
          </a:prstGeom>
          <a:ln w="1905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5" name="Straight Connector 1714">
            <a:extLst>
              <a:ext uri="{FF2B5EF4-FFF2-40B4-BE49-F238E27FC236}">
                <a16:creationId xmlns:a16="http://schemas.microsoft.com/office/drawing/2014/main" id="{48002F35-D3B7-4A94-9814-D815B35AED01}"/>
              </a:ext>
            </a:extLst>
          </p:cNvPr>
          <p:cNvCxnSpPr/>
          <p:nvPr/>
        </p:nvCxnSpPr>
        <p:spPr>
          <a:xfrm>
            <a:off x="798600" y="6070063"/>
            <a:ext cx="4320000" cy="0"/>
          </a:xfrm>
          <a:prstGeom prst="line">
            <a:avLst/>
          </a:prstGeom>
          <a:ln w="1905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6" name="TextBox 1715">
            <a:extLst>
              <a:ext uri="{FF2B5EF4-FFF2-40B4-BE49-F238E27FC236}">
                <a16:creationId xmlns:a16="http://schemas.microsoft.com/office/drawing/2014/main" id="{36EE5870-A6C0-4A9C-AB6E-738B6D704CEE}"/>
              </a:ext>
            </a:extLst>
          </p:cNvPr>
          <p:cNvSpPr txBox="1"/>
          <p:nvPr/>
        </p:nvSpPr>
        <p:spPr>
          <a:xfrm>
            <a:off x="5574733" y="5021818"/>
            <a:ext cx="104396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1"/>
                </a:solidFill>
                <a:cs typeface="Arial" pitchFamily="34" charset="0"/>
              </a:rPr>
              <a:t>04</a:t>
            </a:r>
            <a:endParaRPr lang="ko-KR" altLang="en-US" sz="6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717" name="Half Frame 1716">
            <a:extLst>
              <a:ext uri="{FF2B5EF4-FFF2-40B4-BE49-F238E27FC236}">
                <a16:creationId xmlns:a16="http://schemas.microsoft.com/office/drawing/2014/main" id="{95BE0654-88FB-4975-A9DB-F2DAA6C68E84}"/>
              </a:ext>
            </a:extLst>
          </p:cNvPr>
          <p:cNvSpPr/>
          <p:nvPr/>
        </p:nvSpPr>
        <p:spPr>
          <a:xfrm rot="8100000">
            <a:off x="6386838" y="2040299"/>
            <a:ext cx="495300" cy="495300"/>
          </a:xfrm>
          <a:prstGeom prst="halfFram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18" name="Half Frame 1717">
            <a:extLst>
              <a:ext uri="{FF2B5EF4-FFF2-40B4-BE49-F238E27FC236}">
                <a16:creationId xmlns:a16="http://schemas.microsoft.com/office/drawing/2014/main" id="{41F3D2EC-BCA3-431A-9EE2-DDD26C9F1EBF}"/>
              </a:ext>
            </a:extLst>
          </p:cNvPr>
          <p:cNvSpPr/>
          <p:nvPr/>
        </p:nvSpPr>
        <p:spPr>
          <a:xfrm rot="18900000">
            <a:off x="5327082" y="3120866"/>
            <a:ext cx="495300" cy="495300"/>
          </a:xfrm>
          <a:prstGeom prst="halfFram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19" name="Half Frame 1718">
            <a:extLst>
              <a:ext uri="{FF2B5EF4-FFF2-40B4-BE49-F238E27FC236}">
                <a16:creationId xmlns:a16="http://schemas.microsoft.com/office/drawing/2014/main" id="{09E1B44C-0B81-4FCF-86E6-5C61266C2C70}"/>
              </a:ext>
            </a:extLst>
          </p:cNvPr>
          <p:cNvSpPr/>
          <p:nvPr/>
        </p:nvSpPr>
        <p:spPr>
          <a:xfrm rot="8100000">
            <a:off x="6392690" y="4201433"/>
            <a:ext cx="495300" cy="495300"/>
          </a:xfrm>
          <a:prstGeom prst="halfFram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20" name="Half Frame 1719">
            <a:extLst>
              <a:ext uri="{FF2B5EF4-FFF2-40B4-BE49-F238E27FC236}">
                <a16:creationId xmlns:a16="http://schemas.microsoft.com/office/drawing/2014/main" id="{9CD21113-FA5D-4E49-A537-4CE70205FC16}"/>
              </a:ext>
            </a:extLst>
          </p:cNvPr>
          <p:cNvSpPr/>
          <p:nvPr/>
        </p:nvSpPr>
        <p:spPr>
          <a:xfrm rot="18900000">
            <a:off x="5332934" y="5281999"/>
            <a:ext cx="495300" cy="495300"/>
          </a:xfrm>
          <a:prstGeom prst="halfFram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11353</TotalTime>
  <Words>132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59</cp:revision>
  <dcterms:created xsi:type="dcterms:W3CDTF">2018-02-18T19:39:47Z</dcterms:created>
  <dcterms:modified xsi:type="dcterms:W3CDTF">2021-04-14T06:01:26Z</dcterms:modified>
</cp:coreProperties>
</file>