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0DF9-4D2D-AA39-E17C7AF047E5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0DF9-4D2D-AA39-E17C7AF047E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43</c:v>
                </c:pt>
                <c:pt idx="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DF9-4D2D-AA39-E17C7AF047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A6ED-431E-A1C4-3C82DBF460BE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A6ED-431E-A1C4-3C82DBF460BE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78</c:v>
                </c:pt>
                <c:pt idx="1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ED-431E-A1C4-3C82DBF460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B440-4552-899C-B8DD0E85FD1C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B440-4552-899C-B8DD0E85FD1C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440-4552-899C-B8DD0E85FD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18B0-4F82-8CE2-C9627B39F166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18B0-4F82-8CE2-C9627B39F166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8B0-4F82-8CE2-C9627B39F1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1-B2F5-4B2C-9EBD-2CB71B500EA8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B2F5-4B2C-9EBD-2CB71B500EA8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2F5-4B2C-9EBD-2CB71B500E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96" name="TextBox 1395">
            <a:extLst>
              <a:ext uri="{FF2B5EF4-FFF2-40B4-BE49-F238E27FC236}">
                <a16:creationId xmlns:a16="http://schemas.microsoft.com/office/drawing/2014/main" id="{EA314E69-D463-448C-9818-1E710967B17B}"/>
              </a:ext>
            </a:extLst>
          </p:cNvPr>
          <p:cNvSpPr txBox="1"/>
          <p:nvPr/>
        </p:nvSpPr>
        <p:spPr>
          <a:xfrm>
            <a:off x="3545510" y="1792060"/>
            <a:ext cx="814340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cs typeface="Arial" pitchFamily="34" charset="0"/>
              </a:rPr>
              <a:t>ALLPPT Layout Clean Text Slide for your Presentation</a:t>
            </a:r>
            <a:endParaRPr lang="ko-KR" altLang="en-US" sz="2400" dirty="0">
              <a:cs typeface="Arial" pitchFamily="34" charset="0"/>
            </a:endParaRPr>
          </a:p>
        </p:txBody>
      </p:sp>
      <p:sp>
        <p:nvSpPr>
          <p:cNvPr id="1397" name="TextBox 1396">
            <a:extLst>
              <a:ext uri="{FF2B5EF4-FFF2-40B4-BE49-F238E27FC236}">
                <a16:creationId xmlns:a16="http://schemas.microsoft.com/office/drawing/2014/main" id="{925C1767-E489-4CB2-9F7D-24EC3E5789EB}"/>
              </a:ext>
            </a:extLst>
          </p:cNvPr>
          <p:cNvSpPr txBox="1"/>
          <p:nvPr/>
        </p:nvSpPr>
        <p:spPr>
          <a:xfrm>
            <a:off x="3545509" y="2271020"/>
            <a:ext cx="8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</a:t>
            </a:r>
          </a:p>
        </p:txBody>
      </p:sp>
      <p:grpSp>
        <p:nvGrpSpPr>
          <p:cNvPr id="1398" name="Group 1397">
            <a:extLst>
              <a:ext uri="{FF2B5EF4-FFF2-40B4-BE49-F238E27FC236}">
                <a16:creationId xmlns:a16="http://schemas.microsoft.com/office/drawing/2014/main" id="{2725420F-62C1-4641-872A-6A7D695AE7AA}"/>
              </a:ext>
            </a:extLst>
          </p:cNvPr>
          <p:cNvGrpSpPr/>
          <p:nvPr/>
        </p:nvGrpSpPr>
        <p:grpSpPr>
          <a:xfrm>
            <a:off x="3932072" y="2662083"/>
            <a:ext cx="7370279" cy="1410261"/>
            <a:chOff x="3233244" y="3482612"/>
            <a:chExt cx="10251725" cy="1961610"/>
          </a:xfrm>
        </p:grpSpPr>
        <p:graphicFrame>
          <p:nvGraphicFramePr>
            <p:cNvPr id="1399" name="Chart 1398">
              <a:extLst>
                <a:ext uri="{FF2B5EF4-FFF2-40B4-BE49-F238E27FC236}">
                  <a16:creationId xmlns:a16="http://schemas.microsoft.com/office/drawing/2014/main" id="{8810ADC1-80F6-46FA-B984-8ABD5A9600A0}"/>
                </a:ext>
              </a:extLst>
            </p:cNvPr>
            <p:cNvGraphicFramePr/>
            <p:nvPr/>
          </p:nvGraphicFramePr>
          <p:xfrm>
            <a:off x="5348924" y="3482612"/>
            <a:ext cx="1789003" cy="1961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400" name="Chart 1399">
              <a:extLst>
                <a:ext uri="{FF2B5EF4-FFF2-40B4-BE49-F238E27FC236}">
                  <a16:creationId xmlns:a16="http://schemas.microsoft.com/office/drawing/2014/main" id="{E41F5C14-D260-4F8C-8825-4349057E45D1}"/>
                </a:ext>
              </a:extLst>
            </p:cNvPr>
            <p:cNvGraphicFramePr/>
            <p:nvPr/>
          </p:nvGraphicFramePr>
          <p:xfrm>
            <a:off x="7464604" y="3482612"/>
            <a:ext cx="1789003" cy="1961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401" name="Chart 1400">
              <a:extLst>
                <a:ext uri="{FF2B5EF4-FFF2-40B4-BE49-F238E27FC236}">
                  <a16:creationId xmlns:a16="http://schemas.microsoft.com/office/drawing/2014/main" id="{98FCC7CE-93F6-434E-B414-F7E4FD3E2707}"/>
                </a:ext>
              </a:extLst>
            </p:cNvPr>
            <p:cNvGraphicFramePr/>
            <p:nvPr/>
          </p:nvGraphicFramePr>
          <p:xfrm>
            <a:off x="9580285" y="3482612"/>
            <a:ext cx="1789003" cy="1961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aphicFrame>
          <p:nvGraphicFramePr>
            <p:cNvPr id="1402" name="Chart 1401">
              <a:extLst>
                <a:ext uri="{FF2B5EF4-FFF2-40B4-BE49-F238E27FC236}">
                  <a16:creationId xmlns:a16="http://schemas.microsoft.com/office/drawing/2014/main" id="{6FA42F4D-FE62-40E8-B421-B85007EDBF22}"/>
                </a:ext>
              </a:extLst>
            </p:cNvPr>
            <p:cNvGraphicFramePr/>
            <p:nvPr/>
          </p:nvGraphicFramePr>
          <p:xfrm>
            <a:off x="11695966" y="3482612"/>
            <a:ext cx="1789003" cy="1961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1403" name="Chart 1402">
              <a:extLst>
                <a:ext uri="{FF2B5EF4-FFF2-40B4-BE49-F238E27FC236}">
                  <a16:creationId xmlns:a16="http://schemas.microsoft.com/office/drawing/2014/main" id="{320278F0-2282-49C3-9571-2EA6DE2986DB}"/>
                </a:ext>
              </a:extLst>
            </p:cNvPr>
            <p:cNvGraphicFramePr/>
            <p:nvPr/>
          </p:nvGraphicFramePr>
          <p:xfrm>
            <a:off x="3233244" y="3482612"/>
            <a:ext cx="1789003" cy="1961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1404" name="TextBox 1403">
              <a:extLst>
                <a:ext uri="{FF2B5EF4-FFF2-40B4-BE49-F238E27FC236}">
                  <a16:creationId xmlns:a16="http://schemas.microsoft.com/office/drawing/2014/main" id="{DB466D60-A29D-4642-B292-E0D72A871A15}"/>
                </a:ext>
              </a:extLst>
            </p:cNvPr>
            <p:cNvSpPr txBox="1"/>
            <p:nvPr/>
          </p:nvSpPr>
          <p:spPr>
            <a:xfrm>
              <a:off x="3600667" y="4249365"/>
              <a:ext cx="1054155" cy="42810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5"/>
                  </a:solidFill>
                  <a:cs typeface="Arial" pitchFamily="34" charset="0"/>
                </a:rPr>
                <a:t>67%</a:t>
              </a:r>
              <a:endParaRPr lang="ko-KR" altLang="en-US" sz="20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sp>
          <p:nvSpPr>
            <p:cNvPr id="1405" name="TextBox 1404">
              <a:extLst>
                <a:ext uri="{FF2B5EF4-FFF2-40B4-BE49-F238E27FC236}">
                  <a16:creationId xmlns:a16="http://schemas.microsoft.com/office/drawing/2014/main" id="{007E80A0-3679-4FD7-87D2-4AB90FA1924E}"/>
                </a:ext>
              </a:extLst>
            </p:cNvPr>
            <p:cNvSpPr txBox="1"/>
            <p:nvPr/>
          </p:nvSpPr>
          <p:spPr>
            <a:xfrm>
              <a:off x="12063390" y="4249365"/>
              <a:ext cx="1054155" cy="42810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1"/>
                  </a:solidFill>
                  <a:cs typeface="Arial" pitchFamily="34" charset="0"/>
                </a:rPr>
                <a:t>90%</a:t>
              </a:r>
              <a:endParaRPr lang="ko-KR" altLang="en-US" sz="20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406" name="TextBox 1405">
              <a:extLst>
                <a:ext uri="{FF2B5EF4-FFF2-40B4-BE49-F238E27FC236}">
                  <a16:creationId xmlns:a16="http://schemas.microsoft.com/office/drawing/2014/main" id="{40363592-CD1D-496D-84D3-FA6F3205A0CD}"/>
                </a:ext>
              </a:extLst>
            </p:cNvPr>
            <p:cNvSpPr txBox="1"/>
            <p:nvPr/>
          </p:nvSpPr>
          <p:spPr>
            <a:xfrm>
              <a:off x="5716347" y="4249365"/>
              <a:ext cx="1054155" cy="42810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2"/>
                  </a:solidFill>
                  <a:cs typeface="Arial" pitchFamily="34" charset="0"/>
                </a:rPr>
                <a:t>43%</a:t>
              </a:r>
              <a:endParaRPr lang="ko-KR" altLang="en-US" sz="20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407" name="TextBox 1406">
              <a:extLst>
                <a:ext uri="{FF2B5EF4-FFF2-40B4-BE49-F238E27FC236}">
                  <a16:creationId xmlns:a16="http://schemas.microsoft.com/office/drawing/2014/main" id="{35EF2B55-1132-4E29-B6F2-15394E320542}"/>
                </a:ext>
              </a:extLst>
            </p:cNvPr>
            <p:cNvSpPr txBox="1"/>
            <p:nvPr/>
          </p:nvSpPr>
          <p:spPr>
            <a:xfrm>
              <a:off x="7832027" y="4249365"/>
              <a:ext cx="1054155" cy="42810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3"/>
                  </a:solidFill>
                  <a:cs typeface="Arial" pitchFamily="34" charset="0"/>
                </a:rPr>
                <a:t>78%</a:t>
              </a:r>
              <a:endParaRPr lang="ko-KR" altLang="en-US" sz="20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408" name="TextBox 1407">
              <a:extLst>
                <a:ext uri="{FF2B5EF4-FFF2-40B4-BE49-F238E27FC236}">
                  <a16:creationId xmlns:a16="http://schemas.microsoft.com/office/drawing/2014/main" id="{AC0CAC47-3B9A-4B96-8003-D26BC1E4BFBB}"/>
                </a:ext>
              </a:extLst>
            </p:cNvPr>
            <p:cNvSpPr txBox="1"/>
            <p:nvPr/>
          </p:nvSpPr>
          <p:spPr>
            <a:xfrm>
              <a:off x="9947708" y="4249365"/>
              <a:ext cx="1054155" cy="42810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4"/>
                  </a:solidFill>
                  <a:cs typeface="Arial" pitchFamily="34" charset="0"/>
                </a:rPr>
                <a:t>55%</a:t>
              </a:r>
              <a:endParaRPr lang="ko-KR" altLang="en-US" sz="20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1409" name="Rectangle 1408">
            <a:extLst>
              <a:ext uri="{FF2B5EF4-FFF2-40B4-BE49-F238E27FC236}">
                <a16:creationId xmlns:a16="http://schemas.microsoft.com/office/drawing/2014/main" id="{9AC5E86B-C499-40FC-A285-90A52F92C928}"/>
              </a:ext>
            </a:extLst>
          </p:cNvPr>
          <p:cNvSpPr/>
          <p:nvPr/>
        </p:nvSpPr>
        <p:spPr>
          <a:xfrm>
            <a:off x="3700430" y="4163156"/>
            <a:ext cx="2088000" cy="87087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10" name="Group 1409">
            <a:extLst>
              <a:ext uri="{FF2B5EF4-FFF2-40B4-BE49-F238E27FC236}">
                <a16:creationId xmlns:a16="http://schemas.microsoft.com/office/drawing/2014/main" id="{DE3DA769-3CEF-4BF1-9F3B-E53F967820C2}"/>
              </a:ext>
            </a:extLst>
          </p:cNvPr>
          <p:cNvGrpSpPr/>
          <p:nvPr/>
        </p:nvGrpSpPr>
        <p:grpSpPr>
          <a:xfrm>
            <a:off x="3881635" y="4254741"/>
            <a:ext cx="1724174" cy="687702"/>
            <a:chOff x="867339" y="4843642"/>
            <a:chExt cx="1368152" cy="687702"/>
          </a:xfrm>
        </p:grpSpPr>
        <p:sp>
          <p:nvSpPr>
            <p:cNvPr id="1411" name="Rectangle 1410">
              <a:extLst>
                <a:ext uri="{FF2B5EF4-FFF2-40B4-BE49-F238E27FC236}">
                  <a16:creationId xmlns:a16="http://schemas.microsoft.com/office/drawing/2014/main" id="{B9923CB8-F7CA-41DA-A6AB-EBBC7D46DB35}"/>
                </a:ext>
              </a:extLst>
            </p:cNvPr>
            <p:cNvSpPr/>
            <p:nvPr/>
          </p:nvSpPr>
          <p:spPr>
            <a:xfrm>
              <a:off x="867339" y="5069679"/>
              <a:ext cx="136815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</a:t>
              </a:r>
            </a:p>
          </p:txBody>
        </p:sp>
        <p:sp>
          <p:nvSpPr>
            <p:cNvPr id="1412" name="TextBox 1411">
              <a:extLst>
                <a:ext uri="{FF2B5EF4-FFF2-40B4-BE49-F238E27FC236}">
                  <a16:creationId xmlns:a16="http://schemas.microsoft.com/office/drawing/2014/main" id="{1E615D2C-2B2D-475E-A32C-F940C4A34398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13" name="Rectangle 1412">
            <a:extLst>
              <a:ext uri="{FF2B5EF4-FFF2-40B4-BE49-F238E27FC236}">
                <a16:creationId xmlns:a16="http://schemas.microsoft.com/office/drawing/2014/main" id="{49838D9B-B0A9-4662-91F2-12895850FFD8}"/>
              </a:ext>
            </a:extLst>
          </p:cNvPr>
          <p:cNvSpPr/>
          <p:nvPr/>
        </p:nvSpPr>
        <p:spPr>
          <a:xfrm>
            <a:off x="6457390" y="4163156"/>
            <a:ext cx="2088000" cy="870873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14" name="Group 1413">
            <a:extLst>
              <a:ext uri="{FF2B5EF4-FFF2-40B4-BE49-F238E27FC236}">
                <a16:creationId xmlns:a16="http://schemas.microsoft.com/office/drawing/2014/main" id="{1BD24D44-4B2C-4E92-9601-3F49C764F61C}"/>
              </a:ext>
            </a:extLst>
          </p:cNvPr>
          <p:cNvGrpSpPr/>
          <p:nvPr/>
        </p:nvGrpSpPr>
        <p:grpSpPr>
          <a:xfrm>
            <a:off x="6639303" y="4254741"/>
            <a:ext cx="1724174" cy="687702"/>
            <a:chOff x="867339" y="4843642"/>
            <a:chExt cx="1368152" cy="687702"/>
          </a:xfrm>
        </p:grpSpPr>
        <p:sp>
          <p:nvSpPr>
            <p:cNvPr id="1415" name="Rectangle 1414">
              <a:extLst>
                <a:ext uri="{FF2B5EF4-FFF2-40B4-BE49-F238E27FC236}">
                  <a16:creationId xmlns:a16="http://schemas.microsoft.com/office/drawing/2014/main" id="{6C9E7747-A4B0-4E67-995E-EFDF4C870082}"/>
                </a:ext>
              </a:extLst>
            </p:cNvPr>
            <p:cNvSpPr/>
            <p:nvPr/>
          </p:nvSpPr>
          <p:spPr>
            <a:xfrm>
              <a:off x="867339" y="5069679"/>
              <a:ext cx="136815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</a:t>
              </a:r>
            </a:p>
          </p:txBody>
        </p:sp>
        <p:sp>
          <p:nvSpPr>
            <p:cNvPr id="1416" name="TextBox 1415">
              <a:extLst>
                <a:ext uri="{FF2B5EF4-FFF2-40B4-BE49-F238E27FC236}">
                  <a16:creationId xmlns:a16="http://schemas.microsoft.com/office/drawing/2014/main" id="{3BC70F78-E400-4261-9C53-B8D767E26E01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17" name="Rectangle 1416">
            <a:extLst>
              <a:ext uri="{FF2B5EF4-FFF2-40B4-BE49-F238E27FC236}">
                <a16:creationId xmlns:a16="http://schemas.microsoft.com/office/drawing/2014/main" id="{7DAB6E0C-AE8D-4433-AE27-56FCEFF2E251}"/>
              </a:ext>
            </a:extLst>
          </p:cNvPr>
          <p:cNvSpPr/>
          <p:nvPr/>
        </p:nvSpPr>
        <p:spPr>
          <a:xfrm>
            <a:off x="9214351" y="4163156"/>
            <a:ext cx="2088000" cy="870873"/>
          </a:xfrm>
          <a:prstGeom prst="rect">
            <a:avLst/>
          </a:prstGeom>
          <a:noFill/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18" name="Group 1417">
            <a:extLst>
              <a:ext uri="{FF2B5EF4-FFF2-40B4-BE49-F238E27FC236}">
                <a16:creationId xmlns:a16="http://schemas.microsoft.com/office/drawing/2014/main" id="{46E48CF9-AA0D-4CDF-BD69-B5792728702B}"/>
              </a:ext>
            </a:extLst>
          </p:cNvPr>
          <p:cNvGrpSpPr/>
          <p:nvPr/>
        </p:nvGrpSpPr>
        <p:grpSpPr>
          <a:xfrm>
            <a:off x="9396264" y="4254741"/>
            <a:ext cx="1724174" cy="687702"/>
            <a:chOff x="867339" y="4843642"/>
            <a:chExt cx="1368152" cy="687702"/>
          </a:xfrm>
        </p:grpSpPr>
        <p:sp>
          <p:nvSpPr>
            <p:cNvPr id="1419" name="Rectangle 1418">
              <a:extLst>
                <a:ext uri="{FF2B5EF4-FFF2-40B4-BE49-F238E27FC236}">
                  <a16:creationId xmlns:a16="http://schemas.microsoft.com/office/drawing/2014/main" id="{D4324D6A-EFC8-47F0-8D64-1ABBAF8FB706}"/>
                </a:ext>
              </a:extLst>
            </p:cNvPr>
            <p:cNvSpPr/>
            <p:nvPr/>
          </p:nvSpPr>
          <p:spPr>
            <a:xfrm>
              <a:off x="867339" y="5069679"/>
              <a:ext cx="136815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</a:t>
              </a:r>
            </a:p>
          </p:txBody>
        </p:sp>
        <p:sp>
          <p:nvSpPr>
            <p:cNvPr id="1420" name="TextBox 1419">
              <a:extLst>
                <a:ext uri="{FF2B5EF4-FFF2-40B4-BE49-F238E27FC236}">
                  <a16:creationId xmlns:a16="http://schemas.microsoft.com/office/drawing/2014/main" id="{AF24193E-3BD4-4DD3-A93C-B10B4ACD5F4A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21" name="Group 1420">
            <a:extLst>
              <a:ext uri="{FF2B5EF4-FFF2-40B4-BE49-F238E27FC236}">
                <a16:creationId xmlns:a16="http://schemas.microsoft.com/office/drawing/2014/main" id="{F870C862-A63B-41A0-B9D0-22F52A7B3FE4}"/>
              </a:ext>
            </a:extLst>
          </p:cNvPr>
          <p:cNvGrpSpPr/>
          <p:nvPr/>
        </p:nvGrpSpPr>
        <p:grpSpPr>
          <a:xfrm>
            <a:off x="3881635" y="5414055"/>
            <a:ext cx="1724174" cy="687702"/>
            <a:chOff x="867339" y="4843642"/>
            <a:chExt cx="1368152" cy="687702"/>
          </a:xfrm>
        </p:grpSpPr>
        <p:sp>
          <p:nvSpPr>
            <p:cNvPr id="1422" name="Rectangle 1421">
              <a:extLst>
                <a:ext uri="{FF2B5EF4-FFF2-40B4-BE49-F238E27FC236}">
                  <a16:creationId xmlns:a16="http://schemas.microsoft.com/office/drawing/2014/main" id="{BD94138C-3620-4AC3-ADE7-4A6E22BCA46D}"/>
                </a:ext>
              </a:extLst>
            </p:cNvPr>
            <p:cNvSpPr/>
            <p:nvPr/>
          </p:nvSpPr>
          <p:spPr>
            <a:xfrm>
              <a:off x="867339" y="5069679"/>
              <a:ext cx="136815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</a:t>
              </a:r>
            </a:p>
          </p:txBody>
        </p:sp>
        <p:sp>
          <p:nvSpPr>
            <p:cNvPr id="1423" name="TextBox 1422">
              <a:extLst>
                <a:ext uri="{FF2B5EF4-FFF2-40B4-BE49-F238E27FC236}">
                  <a16:creationId xmlns:a16="http://schemas.microsoft.com/office/drawing/2014/main" id="{1D52ACFD-A4BF-4D03-A14C-4558DDA69B46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24" name="Rectangle 1423">
            <a:extLst>
              <a:ext uri="{FF2B5EF4-FFF2-40B4-BE49-F238E27FC236}">
                <a16:creationId xmlns:a16="http://schemas.microsoft.com/office/drawing/2014/main" id="{3F8FA785-22E2-42A2-B360-8FB53A061321}"/>
              </a:ext>
            </a:extLst>
          </p:cNvPr>
          <p:cNvSpPr/>
          <p:nvPr/>
        </p:nvSpPr>
        <p:spPr>
          <a:xfrm>
            <a:off x="6470539" y="5303508"/>
            <a:ext cx="2088000" cy="870873"/>
          </a:xfrm>
          <a:prstGeom prst="rect">
            <a:avLst/>
          </a:prstGeom>
          <a:noFill/>
          <a:ln w="25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25" name="Group 1424">
            <a:extLst>
              <a:ext uri="{FF2B5EF4-FFF2-40B4-BE49-F238E27FC236}">
                <a16:creationId xmlns:a16="http://schemas.microsoft.com/office/drawing/2014/main" id="{38D8E3BF-F457-4145-972A-90CFFA38DF64}"/>
              </a:ext>
            </a:extLst>
          </p:cNvPr>
          <p:cNvGrpSpPr/>
          <p:nvPr/>
        </p:nvGrpSpPr>
        <p:grpSpPr>
          <a:xfrm>
            <a:off x="6639303" y="5414055"/>
            <a:ext cx="1724174" cy="687702"/>
            <a:chOff x="867339" y="4843642"/>
            <a:chExt cx="1368152" cy="687702"/>
          </a:xfrm>
        </p:grpSpPr>
        <p:sp>
          <p:nvSpPr>
            <p:cNvPr id="1426" name="Rectangle 1425">
              <a:extLst>
                <a:ext uri="{FF2B5EF4-FFF2-40B4-BE49-F238E27FC236}">
                  <a16:creationId xmlns:a16="http://schemas.microsoft.com/office/drawing/2014/main" id="{2EE408C9-F23B-45DC-9ACA-FB1AF9002918}"/>
                </a:ext>
              </a:extLst>
            </p:cNvPr>
            <p:cNvSpPr/>
            <p:nvPr/>
          </p:nvSpPr>
          <p:spPr>
            <a:xfrm>
              <a:off x="867339" y="5069679"/>
              <a:ext cx="136815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</a:t>
              </a:r>
            </a:p>
          </p:txBody>
        </p:sp>
        <p:sp>
          <p:nvSpPr>
            <p:cNvPr id="1427" name="TextBox 1426">
              <a:extLst>
                <a:ext uri="{FF2B5EF4-FFF2-40B4-BE49-F238E27FC236}">
                  <a16:creationId xmlns:a16="http://schemas.microsoft.com/office/drawing/2014/main" id="{09A0D082-42E7-49F2-ABE5-F92950A792C0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28" name="Rectangle 1427">
            <a:extLst>
              <a:ext uri="{FF2B5EF4-FFF2-40B4-BE49-F238E27FC236}">
                <a16:creationId xmlns:a16="http://schemas.microsoft.com/office/drawing/2014/main" id="{EDFDBDCA-F021-4CD1-831C-B90F42C68E6A}"/>
              </a:ext>
            </a:extLst>
          </p:cNvPr>
          <p:cNvSpPr/>
          <p:nvPr/>
        </p:nvSpPr>
        <p:spPr>
          <a:xfrm>
            <a:off x="9214351" y="5303508"/>
            <a:ext cx="2088000" cy="870873"/>
          </a:xfrm>
          <a:prstGeom prst="rect">
            <a:avLst/>
          </a:prstGeom>
          <a:noFill/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29" name="Group 1428">
            <a:extLst>
              <a:ext uri="{FF2B5EF4-FFF2-40B4-BE49-F238E27FC236}">
                <a16:creationId xmlns:a16="http://schemas.microsoft.com/office/drawing/2014/main" id="{F571BD95-22FC-41EF-94E2-869D5E9AE21A}"/>
              </a:ext>
            </a:extLst>
          </p:cNvPr>
          <p:cNvGrpSpPr/>
          <p:nvPr/>
        </p:nvGrpSpPr>
        <p:grpSpPr>
          <a:xfrm>
            <a:off x="9396264" y="5414055"/>
            <a:ext cx="1724174" cy="687702"/>
            <a:chOff x="867339" y="4843642"/>
            <a:chExt cx="1368152" cy="687702"/>
          </a:xfrm>
        </p:grpSpPr>
        <p:sp>
          <p:nvSpPr>
            <p:cNvPr id="1430" name="Rectangle 1429">
              <a:extLst>
                <a:ext uri="{FF2B5EF4-FFF2-40B4-BE49-F238E27FC236}">
                  <a16:creationId xmlns:a16="http://schemas.microsoft.com/office/drawing/2014/main" id="{53DEB70F-3591-4E51-8629-D28AA61DD021}"/>
                </a:ext>
              </a:extLst>
            </p:cNvPr>
            <p:cNvSpPr/>
            <p:nvPr/>
          </p:nvSpPr>
          <p:spPr>
            <a:xfrm>
              <a:off x="867339" y="5069679"/>
              <a:ext cx="136815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</a:t>
              </a:r>
            </a:p>
          </p:txBody>
        </p:sp>
        <p:sp>
          <p:nvSpPr>
            <p:cNvPr id="1431" name="TextBox 1430">
              <a:extLst>
                <a:ext uri="{FF2B5EF4-FFF2-40B4-BE49-F238E27FC236}">
                  <a16:creationId xmlns:a16="http://schemas.microsoft.com/office/drawing/2014/main" id="{FE84155C-01A9-469A-BACC-B13E02C50109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432" name="Straight Arrow Connector 1431">
            <a:extLst>
              <a:ext uri="{FF2B5EF4-FFF2-40B4-BE49-F238E27FC236}">
                <a16:creationId xmlns:a16="http://schemas.microsoft.com/office/drawing/2014/main" id="{06FB3A51-7BCC-49C7-84D3-AB5BD00D9870}"/>
              </a:ext>
            </a:extLst>
          </p:cNvPr>
          <p:cNvCxnSpPr>
            <a:cxnSpLocks/>
          </p:cNvCxnSpPr>
          <p:nvPr/>
        </p:nvCxnSpPr>
        <p:spPr>
          <a:xfrm flipH="1">
            <a:off x="5961645" y="5738944"/>
            <a:ext cx="334973" cy="0"/>
          </a:xfrm>
          <a:prstGeom prst="straightConnector1">
            <a:avLst/>
          </a:prstGeom>
          <a:ln w="38100">
            <a:solidFill>
              <a:schemeClr val="accent5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3" name="Straight Arrow Connector 1432">
            <a:extLst>
              <a:ext uri="{FF2B5EF4-FFF2-40B4-BE49-F238E27FC236}">
                <a16:creationId xmlns:a16="http://schemas.microsoft.com/office/drawing/2014/main" id="{DC0E5AA6-B293-4E38-AE35-D7E75038C286}"/>
              </a:ext>
            </a:extLst>
          </p:cNvPr>
          <p:cNvCxnSpPr>
            <a:cxnSpLocks/>
          </p:cNvCxnSpPr>
          <p:nvPr/>
        </p:nvCxnSpPr>
        <p:spPr>
          <a:xfrm flipH="1">
            <a:off x="8732461" y="5738944"/>
            <a:ext cx="307968" cy="0"/>
          </a:xfrm>
          <a:prstGeom prst="straightConnector1">
            <a:avLst/>
          </a:prstGeom>
          <a:ln w="381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4" name="Straight Arrow Connector 1433">
            <a:extLst>
              <a:ext uri="{FF2B5EF4-FFF2-40B4-BE49-F238E27FC236}">
                <a16:creationId xmlns:a16="http://schemas.microsoft.com/office/drawing/2014/main" id="{48B6264D-7D27-453B-A4B8-1C87EB57D77F}"/>
              </a:ext>
            </a:extLst>
          </p:cNvPr>
          <p:cNvCxnSpPr/>
          <p:nvPr/>
        </p:nvCxnSpPr>
        <p:spPr>
          <a:xfrm>
            <a:off x="10261831" y="5072697"/>
            <a:ext cx="11104" cy="243138"/>
          </a:xfrm>
          <a:prstGeom prst="straightConnector1">
            <a:avLst/>
          </a:prstGeom>
          <a:ln w="381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5" name="Straight Arrow Connector 1434">
            <a:extLst>
              <a:ext uri="{FF2B5EF4-FFF2-40B4-BE49-F238E27FC236}">
                <a16:creationId xmlns:a16="http://schemas.microsoft.com/office/drawing/2014/main" id="{5099FCFD-5D24-4C4D-997B-9F70BDBE9D1C}"/>
              </a:ext>
            </a:extLst>
          </p:cNvPr>
          <p:cNvCxnSpPr>
            <a:cxnSpLocks/>
          </p:cNvCxnSpPr>
          <p:nvPr/>
        </p:nvCxnSpPr>
        <p:spPr>
          <a:xfrm>
            <a:off x="5948118" y="4598592"/>
            <a:ext cx="354246" cy="0"/>
          </a:xfrm>
          <a:prstGeom prst="straightConnector1">
            <a:avLst/>
          </a:prstGeom>
          <a:ln w="381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6" name="Straight Arrow Connector 1435">
            <a:extLst>
              <a:ext uri="{FF2B5EF4-FFF2-40B4-BE49-F238E27FC236}">
                <a16:creationId xmlns:a16="http://schemas.microsoft.com/office/drawing/2014/main" id="{3937DD03-8A52-4A87-A416-A475D4A61CBD}"/>
              </a:ext>
            </a:extLst>
          </p:cNvPr>
          <p:cNvCxnSpPr>
            <a:cxnSpLocks/>
          </p:cNvCxnSpPr>
          <p:nvPr/>
        </p:nvCxnSpPr>
        <p:spPr>
          <a:xfrm>
            <a:off x="8705078" y="4598592"/>
            <a:ext cx="354246" cy="0"/>
          </a:xfrm>
          <a:prstGeom prst="straightConnector1">
            <a:avLst/>
          </a:prstGeom>
          <a:ln w="3810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37" name="Graphic 13">
            <a:extLst>
              <a:ext uri="{FF2B5EF4-FFF2-40B4-BE49-F238E27FC236}">
                <a16:creationId xmlns:a16="http://schemas.microsoft.com/office/drawing/2014/main" id="{046577B6-388C-4BB7-8C38-FC52C8A852DB}"/>
              </a:ext>
            </a:extLst>
          </p:cNvPr>
          <p:cNvGrpSpPr/>
          <p:nvPr/>
        </p:nvGrpSpPr>
        <p:grpSpPr>
          <a:xfrm>
            <a:off x="958384" y="1560202"/>
            <a:ext cx="1773604" cy="4936835"/>
            <a:chOff x="4864100" y="2822346"/>
            <a:chExt cx="1449846" cy="4035653"/>
          </a:xfrm>
        </p:grpSpPr>
        <p:sp>
          <p:nvSpPr>
            <p:cNvPr id="1438" name="Freeform: Shape 1437">
              <a:extLst>
                <a:ext uri="{FF2B5EF4-FFF2-40B4-BE49-F238E27FC236}">
                  <a16:creationId xmlns:a16="http://schemas.microsoft.com/office/drawing/2014/main" id="{500C19FD-5C27-4949-A146-5970209A411A}"/>
                </a:ext>
              </a:extLst>
            </p:cNvPr>
            <p:cNvSpPr/>
            <p:nvPr/>
          </p:nvSpPr>
          <p:spPr>
            <a:xfrm>
              <a:off x="4863960" y="2822310"/>
              <a:ext cx="1449254" cy="4035615"/>
            </a:xfrm>
            <a:custGeom>
              <a:avLst/>
              <a:gdLst>
                <a:gd name="connsiteX0" fmla="*/ 1403464 w 1449254"/>
                <a:gd name="connsiteY0" fmla="*/ 1375259 h 4035615"/>
                <a:gd name="connsiteX1" fmla="*/ 1391506 w 1449254"/>
                <a:gd name="connsiteY1" fmla="*/ 1347794 h 4035615"/>
                <a:gd name="connsiteX2" fmla="*/ 1367517 w 1449254"/>
                <a:gd name="connsiteY2" fmla="*/ 926853 h 4035615"/>
                <a:gd name="connsiteX3" fmla="*/ 1331158 w 1449254"/>
                <a:gd name="connsiteY3" fmla="*/ 710796 h 4035615"/>
                <a:gd name="connsiteX4" fmla="*/ 1308215 w 1449254"/>
                <a:gd name="connsiteY4" fmla="*/ 688674 h 4035615"/>
                <a:gd name="connsiteX5" fmla="*/ 1072503 w 1449254"/>
                <a:gd name="connsiteY5" fmla="*/ 618387 h 4035615"/>
                <a:gd name="connsiteX6" fmla="*/ 994293 w 1449254"/>
                <a:gd name="connsiteY6" fmla="*/ 575601 h 4035615"/>
                <a:gd name="connsiteX7" fmla="*/ 990893 w 1449254"/>
                <a:gd name="connsiteY7" fmla="*/ 577171 h 4035615"/>
                <a:gd name="connsiteX8" fmla="*/ 984877 w 1449254"/>
                <a:gd name="connsiteY8" fmla="*/ 570744 h 4035615"/>
                <a:gd name="connsiteX9" fmla="*/ 999301 w 1449254"/>
                <a:gd name="connsiteY9" fmla="*/ 545371 h 4035615"/>
                <a:gd name="connsiteX10" fmla="*/ 1026242 w 1449254"/>
                <a:gd name="connsiteY10" fmla="*/ 508602 h 4035615"/>
                <a:gd name="connsiteX11" fmla="*/ 1038312 w 1449254"/>
                <a:gd name="connsiteY11" fmla="*/ 445825 h 4035615"/>
                <a:gd name="connsiteX12" fmla="*/ 1056323 w 1449254"/>
                <a:gd name="connsiteY12" fmla="*/ 385104 h 4035615"/>
                <a:gd name="connsiteX13" fmla="*/ 1065851 w 1449254"/>
                <a:gd name="connsiteY13" fmla="*/ 246621 h 4035615"/>
                <a:gd name="connsiteX14" fmla="*/ 1079117 w 1449254"/>
                <a:gd name="connsiteY14" fmla="*/ 217661 h 4035615"/>
                <a:gd name="connsiteX15" fmla="*/ 1066748 w 1449254"/>
                <a:gd name="connsiteY15" fmla="*/ 80337 h 4035615"/>
                <a:gd name="connsiteX16" fmla="*/ 998142 w 1449254"/>
                <a:gd name="connsiteY16" fmla="*/ 17897 h 4035615"/>
                <a:gd name="connsiteX17" fmla="*/ 876288 w 1449254"/>
                <a:gd name="connsiteY17" fmla="*/ 409 h 4035615"/>
                <a:gd name="connsiteX18" fmla="*/ 700139 w 1449254"/>
                <a:gd name="connsiteY18" fmla="*/ 88109 h 4035615"/>
                <a:gd name="connsiteX19" fmla="*/ 682091 w 1449254"/>
                <a:gd name="connsiteY19" fmla="*/ 298150 h 4035615"/>
                <a:gd name="connsiteX20" fmla="*/ 682091 w 1449254"/>
                <a:gd name="connsiteY20" fmla="*/ 298150 h 4035615"/>
                <a:gd name="connsiteX21" fmla="*/ 682091 w 1449254"/>
                <a:gd name="connsiteY21" fmla="*/ 298150 h 4035615"/>
                <a:gd name="connsiteX22" fmla="*/ 690909 w 1449254"/>
                <a:gd name="connsiteY22" fmla="*/ 374305 h 4035615"/>
                <a:gd name="connsiteX23" fmla="*/ 732499 w 1449254"/>
                <a:gd name="connsiteY23" fmla="*/ 525529 h 4035615"/>
                <a:gd name="connsiteX24" fmla="*/ 732499 w 1449254"/>
                <a:gd name="connsiteY24" fmla="*/ 525529 h 4035615"/>
                <a:gd name="connsiteX25" fmla="*/ 732499 w 1449254"/>
                <a:gd name="connsiteY25" fmla="*/ 525529 h 4035615"/>
                <a:gd name="connsiteX26" fmla="*/ 720093 w 1449254"/>
                <a:gd name="connsiteY26" fmla="*/ 539243 h 4035615"/>
                <a:gd name="connsiteX27" fmla="*/ 638446 w 1449254"/>
                <a:gd name="connsiteY27" fmla="*/ 611212 h 4035615"/>
                <a:gd name="connsiteX28" fmla="*/ 610271 w 1449254"/>
                <a:gd name="connsiteY28" fmla="*/ 626608 h 4035615"/>
                <a:gd name="connsiteX29" fmla="*/ 396904 w 1449254"/>
                <a:gd name="connsiteY29" fmla="*/ 685909 h 4035615"/>
                <a:gd name="connsiteX30" fmla="*/ 345450 w 1449254"/>
                <a:gd name="connsiteY30" fmla="*/ 745659 h 4035615"/>
                <a:gd name="connsiteX31" fmla="*/ 342946 w 1449254"/>
                <a:gd name="connsiteY31" fmla="*/ 763782 h 4035615"/>
                <a:gd name="connsiteX32" fmla="*/ 279123 w 1449254"/>
                <a:gd name="connsiteY32" fmla="*/ 1111858 h 4035615"/>
                <a:gd name="connsiteX33" fmla="*/ 202483 w 1449254"/>
                <a:gd name="connsiteY33" fmla="*/ 1482241 h 4035615"/>
                <a:gd name="connsiteX34" fmla="*/ 181483 w 1449254"/>
                <a:gd name="connsiteY34" fmla="*/ 1723109 h 4035615"/>
                <a:gd name="connsiteX35" fmla="*/ 191086 w 1449254"/>
                <a:gd name="connsiteY35" fmla="*/ 1895708 h 4035615"/>
                <a:gd name="connsiteX36" fmla="*/ 201511 w 1449254"/>
                <a:gd name="connsiteY36" fmla="*/ 2098649 h 4035615"/>
                <a:gd name="connsiteX37" fmla="*/ 201511 w 1449254"/>
                <a:gd name="connsiteY37" fmla="*/ 2098649 h 4035615"/>
                <a:gd name="connsiteX38" fmla="*/ 231891 w 1449254"/>
                <a:gd name="connsiteY38" fmla="*/ 2188069 h 4035615"/>
                <a:gd name="connsiteX39" fmla="*/ 233199 w 1449254"/>
                <a:gd name="connsiteY39" fmla="*/ 2191731 h 4035615"/>
                <a:gd name="connsiteX40" fmla="*/ 233199 w 1449254"/>
                <a:gd name="connsiteY40" fmla="*/ 2191731 h 4035615"/>
                <a:gd name="connsiteX41" fmla="*/ 216197 w 1449254"/>
                <a:gd name="connsiteY41" fmla="*/ 2271211 h 4035615"/>
                <a:gd name="connsiteX42" fmla="*/ 197775 w 1449254"/>
                <a:gd name="connsiteY42" fmla="*/ 2295761 h 4035615"/>
                <a:gd name="connsiteX43" fmla="*/ 17852 w 1449254"/>
                <a:gd name="connsiteY43" fmla="*/ 2398521 h 4035615"/>
                <a:gd name="connsiteX44" fmla="*/ 588 w 1449254"/>
                <a:gd name="connsiteY44" fmla="*/ 2430283 h 4035615"/>
                <a:gd name="connsiteX45" fmla="*/ 8660 w 1449254"/>
                <a:gd name="connsiteY45" fmla="*/ 2494667 h 4035615"/>
                <a:gd name="connsiteX46" fmla="*/ 30407 w 1449254"/>
                <a:gd name="connsiteY46" fmla="*/ 2715021 h 4035615"/>
                <a:gd name="connsiteX47" fmla="*/ 48381 w 1449254"/>
                <a:gd name="connsiteY47" fmla="*/ 2727389 h 4035615"/>
                <a:gd name="connsiteX48" fmla="*/ 70091 w 1449254"/>
                <a:gd name="connsiteY48" fmla="*/ 2742037 h 4035615"/>
                <a:gd name="connsiteX49" fmla="*/ 81787 w 1449254"/>
                <a:gd name="connsiteY49" fmla="*/ 2989408 h 4035615"/>
                <a:gd name="connsiteX50" fmla="*/ 82497 w 1449254"/>
                <a:gd name="connsiteY50" fmla="*/ 3054090 h 4035615"/>
                <a:gd name="connsiteX51" fmla="*/ 103348 w 1449254"/>
                <a:gd name="connsiteY51" fmla="*/ 3067617 h 4035615"/>
                <a:gd name="connsiteX52" fmla="*/ 131411 w 1449254"/>
                <a:gd name="connsiteY52" fmla="*/ 3056108 h 4035615"/>
                <a:gd name="connsiteX53" fmla="*/ 170721 w 1449254"/>
                <a:gd name="connsiteY53" fmla="*/ 3063843 h 4035615"/>
                <a:gd name="connsiteX54" fmla="*/ 203268 w 1449254"/>
                <a:gd name="connsiteY54" fmla="*/ 3068664 h 4035615"/>
                <a:gd name="connsiteX55" fmla="*/ 217729 w 1449254"/>
                <a:gd name="connsiteY55" fmla="*/ 3061377 h 4035615"/>
                <a:gd name="connsiteX56" fmla="*/ 412374 w 1449254"/>
                <a:gd name="connsiteY56" fmla="*/ 2960224 h 4035615"/>
                <a:gd name="connsiteX57" fmla="*/ 441072 w 1449254"/>
                <a:gd name="connsiteY57" fmla="*/ 2951368 h 4035615"/>
                <a:gd name="connsiteX58" fmla="*/ 578546 w 1449254"/>
                <a:gd name="connsiteY58" fmla="*/ 2881230 h 4035615"/>
                <a:gd name="connsiteX59" fmla="*/ 597716 w 1449254"/>
                <a:gd name="connsiteY59" fmla="*/ 2890908 h 4035615"/>
                <a:gd name="connsiteX60" fmla="*/ 603732 w 1449254"/>
                <a:gd name="connsiteY60" fmla="*/ 2911946 h 4035615"/>
                <a:gd name="connsiteX61" fmla="*/ 602648 w 1449254"/>
                <a:gd name="connsiteY61" fmla="*/ 2995349 h 4035615"/>
                <a:gd name="connsiteX62" fmla="*/ 607020 w 1449254"/>
                <a:gd name="connsiteY62" fmla="*/ 3202737 h 4035615"/>
                <a:gd name="connsiteX63" fmla="*/ 628842 w 1449254"/>
                <a:gd name="connsiteY63" fmla="*/ 3370142 h 4035615"/>
                <a:gd name="connsiteX64" fmla="*/ 613036 w 1449254"/>
                <a:gd name="connsiteY64" fmla="*/ 3410199 h 4035615"/>
                <a:gd name="connsiteX65" fmla="*/ 532585 w 1449254"/>
                <a:gd name="connsiteY65" fmla="*/ 3478955 h 4035615"/>
                <a:gd name="connsiteX66" fmla="*/ 521487 w 1449254"/>
                <a:gd name="connsiteY66" fmla="*/ 3540723 h 4035615"/>
                <a:gd name="connsiteX67" fmla="*/ 559713 w 1449254"/>
                <a:gd name="connsiteY67" fmla="*/ 3616914 h 4035615"/>
                <a:gd name="connsiteX68" fmla="*/ 584525 w 1449254"/>
                <a:gd name="connsiteY68" fmla="*/ 3626032 h 4035615"/>
                <a:gd name="connsiteX69" fmla="*/ 608440 w 1449254"/>
                <a:gd name="connsiteY69" fmla="*/ 3637466 h 4035615"/>
                <a:gd name="connsiteX70" fmla="*/ 611653 w 1449254"/>
                <a:gd name="connsiteY70" fmla="*/ 3659438 h 4035615"/>
                <a:gd name="connsiteX71" fmla="*/ 698831 w 1449254"/>
                <a:gd name="connsiteY71" fmla="*/ 3875234 h 4035615"/>
                <a:gd name="connsiteX72" fmla="*/ 727753 w 1449254"/>
                <a:gd name="connsiteY72" fmla="*/ 3955797 h 4035615"/>
                <a:gd name="connsiteX73" fmla="*/ 740645 w 1449254"/>
                <a:gd name="connsiteY73" fmla="*/ 3987372 h 4035615"/>
                <a:gd name="connsiteX74" fmla="*/ 812240 w 1449254"/>
                <a:gd name="connsiteY74" fmla="*/ 3995929 h 4035615"/>
                <a:gd name="connsiteX75" fmla="*/ 863508 w 1449254"/>
                <a:gd name="connsiteY75" fmla="*/ 4008336 h 4035615"/>
                <a:gd name="connsiteX76" fmla="*/ 909657 w 1449254"/>
                <a:gd name="connsiteY76" fmla="*/ 4025637 h 4035615"/>
                <a:gd name="connsiteX77" fmla="*/ 1019068 w 1449254"/>
                <a:gd name="connsiteY77" fmla="*/ 4033932 h 4035615"/>
                <a:gd name="connsiteX78" fmla="*/ 1161399 w 1449254"/>
                <a:gd name="connsiteY78" fmla="*/ 4019023 h 4035615"/>
                <a:gd name="connsiteX79" fmla="*/ 1173469 w 1449254"/>
                <a:gd name="connsiteY79" fmla="*/ 4010540 h 4035615"/>
                <a:gd name="connsiteX80" fmla="*/ 1145593 w 1449254"/>
                <a:gd name="connsiteY80" fmla="*/ 3955648 h 4035615"/>
                <a:gd name="connsiteX81" fmla="*/ 1082031 w 1449254"/>
                <a:gd name="connsiteY81" fmla="*/ 3916375 h 4035615"/>
                <a:gd name="connsiteX82" fmla="*/ 979234 w 1449254"/>
                <a:gd name="connsiteY82" fmla="*/ 3798108 h 4035615"/>
                <a:gd name="connsiteX83" fmla="*/ 951022 w 1449254"/>
                <a:gd name="connsiteY83" fmla="*/ 3752034 h 4035615"/>
                <a:gd name="connsiteX84" fmla="*/ 895494 w 1449254"/>
                <a:gd name="connsiteY84" fmla="*/ 3427351 h 4035615"/>
                <a:gd name="connsiteX85" fmla="*/ 903155 w 1449254"/>
                <a:gd name="connsiteY85" fmla="*/ 3374140 h 4035615"/>
                <a:gd name="connsiteX86" fmla="*/ 1125938 w 1449254"/>
                <a:gd name="connsiteY86" fmla="*/ 3073708 h 4035615"/>
                <a:gd name="connsiteX87" fmla="*/ 1202952 w 1449254"/>
                <a:gd name="connsiteY87" fmla="*/ 2938663 h 4035615"/>
                <a:gd name="connsiteX88" fmla="*/ 1230043 w 1449254"/>
                <a:gd name="connsiteY88" fmla="*/ 2855484 h 4035615"/>
                <a:gd name="connsiteX89" fmla="*/ 1249474 w 1449254"/>
                <a:gd name="connsiteY89" fmla="*/ 2744504 h 4035615"/>
                <a:gd name="connsiteX90" fmla="*/ 1254518 w 1449254"/>
                <a:gd name="connsiteY90" fmla="*/ 2728772 h 4035615"/>
                <a:gd name="connsiteX91" fmla="*/ 1253173 w 1449254"/>
                <a:gd name="connsiteY91" fmla="*/ 2686323 h 4035615"/>
                <a:gd name="connsiteX92" fmla="*/ 1252463 w 1449254"/>
                <a:gd name="connsiteY92" fmla="*/ 2683146 h 4035615"/>
                <a:gd name="connsiteX93" fmla="*/ 1254219 w 1449254"/>
                <a:gd name="connsiteY93" fmla="*/ 2504046 h 4035615"/>
                <a:gd name="connsiteX94" fmla="*/ 1255976 w 1449254"/>
                <a:gd name="connsiteY94" fmla="*/ 2400352 h 4035615"/>
                <a:gd name="connsiteX95" fmla="*/ 1245251 w 1449254"/>
                <a:gd name="connsiteY95" fmla="*/ 2189265 h 4035615"/>
                <a:gd name="connsiteX96" fmla="*/ 1277686 w 1449254"/>
                <a:gd name="connsiteY96" fmla="*/ 2113671 h 4035615"/>
                <a:gd name="connsiteX97" fmla="*/ 1279293 w 1449254"/>
                <a:gd name="connsiteY97" fmla="*/ 2112438 h 4035615"/>
                <a:gd name="connsiteX98" fmla="*/ 1322601 w 1449254"/>
                <a:gd name="connsiteY98" fmla="*/ 1996936 h 4035615"/>
                <a:gd name="connsiteX99" fmla="*/ 1327085 w 1449254"/>
                <a:gd name="connsiteY99" fmla="*/ 1908600 h 4035615"/>
                <a:gd name="connsiteX100" fmla="*/ 1354774 w 1449254"/>
                <a:gd name="connsiteY100" fmla="*/ 1942305 h 4035615"/>
                <a:gd name="connsiteX101" fmla="*/ 1359856 w 1449254"/>
                <a:gd name="connsiteY101" fmla="*/ 1933375 h 4035615"/>
                <a:gd name="connsiteX102" fmla="*/ 1367218 w 1449254"/>
                <a:gd name="connsiteY102" fmla="*/ 1918876 h 4035615"/>
                <a:gd name="connsiteX103" fmla="*/ 1449238 w 1449254"/>
                <a:gd name="connsiteY103" fmla="*/ 1530370 h 4035615"/>
                <a:gd name="connsiteX104" fmla="*/ 1403464 w 1449254"/>
                <a:gd name="connsiteY104" fmla="*/ 1375259 h 4035615"/>
                <a:gd name="connsiteX105" fmla="*/ 445295 w 1449254"/>
                <a:gd name="connsiteY105" fmla="*/ 1405414 h 4035615"/>
                <a:gd name="connsiteX106" fmla="*/ 444996 w 1449254"/>
                <a:gd name="connsiteY106" fmla="*/ 1405377 h 4035615"/>
                <a:gd name="connsiteX107" fmla="*/ 445295 w 1449254"/>
                <a:gd name="connsiteY107" fmla="*/ 1405414 h 4035615"/>
                <a:gd name="connsiteX108" fmla="*/ 282337 w 1449254"/>
                <a:gd name="connsiteY108" fmla="*/ 2236235 h 4035615"/>
                <a:gd name="connsiteX109" fmla="*/ 283495 w 1449254"/>
                <a:gd name="connsiteY109" fmla="*/ 2223418 h 4035615"/>
                <a:gd name="connsiteX110" fmla="*/ 292202 w 1449254"/>
                <a:gd name="connsiteY110" fmla="*/ 2210564 h 4035615"/>
                <a:gd name="connsiteX111" fmla="*/ 324113 w 1449254"/>
                <a:gd name="connsiteY111" fmla="*/ 2216319 h 4035615"/>
                <a:gd name="connsiteX112" fmla="*/ 293248 w 1449254"/>
                <a:gd name="connsiteY112" fmla="*/ 2234629 h 4035615"/>
                <a:gd name="connsiteX113" fmla="*/ 282337 w 1449254"/>
                <a:gd name="connsiteY113" fmla="*/ 2236235 h 4035615"/>
                <a:gd name="connsiteX114" fmla="*/ 440063 w 1449254"/>
                <a:gd name="connsiteY114" fmla="*/ 1584253 h 4035615"/>
                <a:gd name="connsiteX115" fmla="*/ 420408 w 1449254"/>
                <a:gd name="connsiteY115" fmla="*/ 1878818 h 4035615"/>
                <a:gd name="connsiteX116" fmla="*/ 401239 w 1449254"/>
                <a:gd name="connsiteY116" fmla="*/ 2062740 h 4035615"/>
                <a:gd name="connsiteX117" fmla="*/ 401239 w 1449254"/>
                <a:gd name="connsiteY117" fmla="*/ 2062740 h 4035615"/>
                <a:gd name="connsiteX118" fmla="*/ 387936 w 1449254"/>
                <a:gd name="connsiteY118" fmla="*/ 2045962 h 4035615"/>
                <a:gd name="connsiteX119" fmla="*/ 387936 w 1449254"/>
                <a:gd name="connsiteY119" fmla="*/ 2045962 h 4035615"/>
                <a:gd name="connsiteX120" fmla="*/ 385582 w 1449254"/>
                <a:gd name="connsiteY120" fmla="*/ 1933972 h 4035615"/>
                <a:gd name="connsiteX121" fmla="*/ 401164 w 1449254"/>
                <a:gd name="connsiteY121" fmla="*/ 1741718 h 4035615"/>
                <a:gd name="connsiteX122" fmla="*/ 445967 w 1449254"/>
                <a:gd name="connsiteY122" fmla="*/ 1402948 h 4035615"/>
                <a:gd name="connsiteX123" fmla="*/ 449592 w 1449254"/>
                <a:gd name="connsiteY123" fmla="*/ 1392335 h 4035615"/>
                <a:gd name="connsiteX124" fmla="*/ 440063 w 1449254"/>
                <a:gd name="connsiteY124" fmla="*/ 1584253 h 40356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</a:cxnLst>
              <a:rect l="l" t="t" r="r" b="b"/>
              <a:pathLst>
                <a:path w="1449254" h="4035615">
                  <a:moveTo>
                    <a:pt x="1403464" y="1375259"/>
                  </a:moveTo>
                  <a:cubicBezTo>
                    <a:pt x="1397336" y="1367449"/>
                    <a:pt x="1392067" y="1358967"/>
                    <a:pt x="1391506" y="1347794"/>
                  </a:cubicBezTo>
                  <a:cubicBezTo>
                    <a:pt x="1384481" y="1207405"/>
                    <a:pt x="1377755" y="1067017"/>
                    <a:pt x="1367517" y="926853"/>
                  </a:cubicBezTo>
                  <a:cubicBezTo>
                    <a:pt x="1362173" y="853650"/>
                    <a:pt x="1355260" y="780859"/>
                    <a:pt x="1331158" y="710796"/>
                  </a:cubicBezTo>
                  <a:cubicBezTo>
                    <a:pt x="1327011" y="698764"/>
                    <a:pt x="1320658" y="692262"/>
                    <a:pt x="1308215" y="688674"/>
                  </a:cubicBezTo>
                  <a:cubicBezTo>
                    <a:pt x="1229482" y="665806"/>
                    <a:pt x="1150787" y="642750"/>
                    <a:pt x="1072503" y="618387"/>
                  </a:cubicBezTo>
                  <a:cubicBezTo>
                    <a:pt x="1043917" y="609493"/>
                    <a:pt x="1009763" y="609157"/>
                    <a:pt x="994293" y="575601"/>
                  </a:cubicBezTo>
                  <a:cubicBezTo>
                    <a:pt x="993172" y="576125"/>
                    <a:pt x="992014" y="576648"/>
                    <a:pt x="990893" y="577171"/>
                  </a:cubicBezTo>
                  <a:cubicBezTo>
                    <a:pt x="988875" y="575041"/>
                    <a:pt x="986895" y="572874"/>
                    <a:pt x="984877" y="570744"/>
                  </a:cubicBezTo>
                  <a:cubicBezTo>
                    <a:pt x="982074" y="557927"/>
                    <a:pt x="988464" y="550864"/>
                    <a:pt x="999301" y="545371"/>
                  </a:cubicBezTo>
                  <a:cubicBezTo>
                    <a:pt x="1014322" y="537786"/>
                    <a:pt x="1021272" y="525940"/>
                    <a:pt x="1026242" y="508602"/>
                  </a:cubicBezTo>
                  <a:cubicBezTo>
                    <a:pt x="1032184" y="487863"/>
                    <a:pt x="1032034" y="466489"/>
                    <a:pt x="1038312" y="445825"/>
                  </a:cubicBezTo>
                  <a:cubicBezTo>
                    <a:pt x="1044477" y="425610"/>
                    <a:pt x="1056584" y="405842"/>
                    <a:pt x="1056323" y="385104"/>
                  </a:cubicBezTo>
                  <a:cubicBezTo>
                    <a:pt x="1055725" y="338544"/>
                    <a:pt x="1062003" y="292732"/>
                    <a:pt x="1065851" y="246621"/>
                  </a:cubicBezTo>
                  <a:cubicBezTo>
                    <a:pt x="1074707" y="239035"/>
                    <a:pt x="1076688" y="227937"/>
                    <a:pt x="1079117" y="217661"/>
                  </a:cubicBezTo>
                  <a:cubicBezTo>
                    <a:pt x="1090327" y="170616"/>
                    <a:pt x="1085208" y="124692"/>
                    <a:pt x="1066748" y="80337"/>
                  </a:cubicBezTo>
                  <a:cubicBezTo>
                    <a:pt x="1053707" y="49023"/>
                    <a:pt x="1029344" y="29294"/>
                    <a:pt x="998142" y="17897"/>
                  </a:cubicBezTo>
                  <a:cubicBezTo>
                    <a:pt x="958832" y="3548"/>
                    <a:pt x="917840" y="-1572"/>
                    <a:pt x="876288" y="409"/>
                  </a:cubicBezTo>
                  <a:cubicBezTo>
                    <a:pt x="804954" y="3772"/>
                    <a:pt x="744232" y="31199"/>
                    <a:pt x="700139" y="88109"/>
                  </a:cubicBezTo>
                  <a:cubicBezTo>
                    <a:pt x="649544" y="153427"/>
                    <a:pt x="664752" y="226106"/>
                    <a:pt x="682091" y="298150"/>
                  </a:cubicBezTo>
                  <a:cubicBezTo>
                    <a:pt x="682091" y="298150"/>
                    <a:pt x="682091" y="298150"/>
                    <a:pt x="682091" y="298150"/>
                  </a:cubicBezTo>
                  <a:lnTo>
                    <a:pt x="682091" y="298150"/>
                  </a:lnTo>
                  <a:cubicBezTo>
                    <a:pt x="668900" y="325391"/>
                    <a:pt x="676448" y="352221"/>
                    <a:pt x="690909" y="374305"/>
                  </a:cubicBezTo>
                  <a:cubicBezTo>
                    <a:pt x="721289" y="420827"/>
                    <a:pt x="738179" y="469703"/>
                    <a:pt x="732499" y="525529"/>
                  </a:cubicBezTo>
                  <a:cubicBezTo>
                    <a:pt x="732499" y="525529"/>
                    <a:pt x="732499" y="525529"/>
                    <a:pt x="732499" y="525529"/>
                  </a:cubicBezTo>
                  <a:cubicBezTo>
                    <a:pt x="732499" y="525529"/>
                    <a:pt x="732499" y="525529"/>
                    <a:pt x="732499" y="525529"/>
                  </a:cubicBezTo>
                  <a:cubicBezTo>
                    <a:pt x="720093" y="539841"/>
                    <a:pt x="727641" y="532442"/>
                    <a:pt x="720093" y="539243"/>
                  </a:cubicBezTo>
                  <a:cubicBezTo>
                    <a:pt x="692254" y="563719"/>
                    <a:pt x="665126" y="587223"/>
                    <a:pt x="638446" y="611212"/>
                  </a:cubicBezTo>
                  <a:cubicBezTo>
                    <a:pt x="630113" y="618723"/>
                    <a:pt x="620921" y="623618"/>
                    <a:pt x="610271" y="626608"/>
                  </a:cubicBezTo>
                  <a:cubicBezTo>
                    <a:pt x="539199" y="646599"/>
                    <a:pt x="468687" y="668870"/>
                    <a:pt x="396904" y="685909"/>
                  </a:cubicBezTo>
                  <a:cubicBezTo>
                    <a:pt x="362041" y="694205"/>
                    <a:pt x="343507" y="708965"/>
                    <a:pt x="345450" y="745659"/>
                  </a:cubicBezTo>
                  <a:cubicBezTo>
                    <a:pt x="345786" y="751638"/>
                    <a:pt x="343731" y="757729"/>
                    <a:pt x="342946" y="763782"/>
                  </a:cubicBezTo>
                  <a:cubicBezTo>
                    <a:pt x="328149" y="881003"/>
                    <a:pt x="304010" y="996505"/>
                    <a:pt x="279123" y="1111858"/>
                  </a:cubicBezTo>
                  <a:cubicBezTo>
                    <a:pt x="252518" y="1235094"/>
                    <a:pt x="218812" y="1356799"/>
                    <a:pt x="202483" y="1482241"/>
                  </a:cubicBezTo>
                  <a:cubicBezTo>
                    <a:pt x="192058" y="1562281"/>
                    <a:pt x="180287" y="1642322"/>
                    <a:pt x="181483" y="1723109"/>
                  </a:cubicBezTo>
                  <a:cubicBezTo>
                    <a:pt x="182342" y="1780692"/>
                    <a:pt x="193141" y="1838387"/>
                    <a:pt x="191086" y="1895708"/>
                  </a:cubicBezTo>
                  <a:cubicBezTo>
                    <a:pt x="188620" y="1964016"/>
                    <a:pt x="195906" y="2031127"/>
                    <a:pt x="201511" y="2098649"/>
                  </a:cubicBezTo>
                  <a:cubicBezTo>
                    <a:pt x="201511" y="2098649"/>
                    <a:pt x="201511" y="2098649"/>
                    <a:pt x="201511" y="2098649"/>
                  </a:cubicBezTo>
                  <a:cubicBezTo>
                    <a:pt x="196654" y="2133550"/>
                    <a:pt x="198111" y="2166284"/>
                    <a:pt x="231891" y="2188069"/>
                  </a:cubicBezTo>
                  <a:cubicBezTo>
                    <a:pt x="232750" y="2188630"/>
                    <a:pt x="232788" y="2190498"/>
                    <a:pt x="233199" y="2191731"/>
                  </a:cubicBezTo>
                  <a:cubicBezTo>
                    <a:pt x="233199" y="2191731"/>
                    <a:pt x="233199" y="2191731"/>
                    <a:pt x="233199" y="2191731"/>
                  </a:cubicBezTo>
                  <a:cubicBezTo>
                    <a:pt x="227482" y="2218224"/>
                    <a:pt x="221466" y="2244643"/>
                    <a:pt x="216197" y="2271211"/>
                  </a:cubicBezTo>
                  <a:cubicBezTo>
                    <a:pt x="213917" y="2282683"/>
                    <a:pt x="208163" y="2289895"/>
                    <a:pt x="197775" y="2295761"/>
                  </a:cubicBezTo>
                  <a:cubicBezTo>
                    <a:pt x="137651" y="2329765"/>
                    <a:pt x="78275" y="2365077"/>
                    <a:pt x="17852" y="2398521"/>
                  </a:cubicBezTo>
                  <a:cubicBezTo>
                    <a:pt x="3727" y="2406368"/>
                    <a:pt x="-1953" y="2415149"/>
                    <a:pt x="588" y="2430283"/>
                  </a:cubicBezTo>
                  <a:cubicBezTo>
                    <a:pt x="3316" y="2451732"/>
                    <a:pt x="6455" y="2473180"/>
                    <a:pt x="8660" y="2494667"/>
                  </a:cubicBezTo>
                  <a:cubicBezTo>
                    <a:pt x="16096" y="2568093"/>
                    <a:pt x="23121" y="2641594"/>
                    <a:pt x="30407" y="2715021"/>
                  </a:cubicBezTo>
                  <a:cubicBezTo>
                    <a:pt x="31491" y="2725932"/>
                    <a:pt x="32089" y="2735610"/>
                    <a:pt x="48381" y="2727389"/>
                  </a:cubicBezTo>
                  <a:cubicBezTo>
                    <a:pt x="68746" y="2717151"/>
                    <a:pt x="69643" y="2718309"/>
                    <a:pt x="70091" y="2742037"/>
                  </a:cubicBezTo>
                  <a:cubicBezTo>
                    <a:pt x="71586" y="2824619"/>
                    <a:pt x="76406" y="2907013"/>
                    <a:pt x="81787" y="2989408"/>
                  </a:cubicBezTo>
                  <a:cubicBezTo>
                    <a:pt x="82011" y="3010969"/>
                    <a:pt x="82273" y="3032529"/>
                    <a:pt x="82497" y="3054090"/>
                  </a:cubicBezTo>
                  <a:cubicBezTo>
                    <a:pt x="82647" y="3069075"/>
                    <a:pt x="86084" y="3077744"/>
                    <a:pt x="103348" y="3067617"/>
                  </a:cubicBezTo>
                  <a:cubicBezTo>
                    <a:pt x="111980" y="3062535"/>
                    <a:pt x="122928" y="3061377"/>
                    <a:pt x="131411" y="3056108"/>
                  </a:cubicBezTo>
                  <a:cubicBezTo>
                    <a:pt x="147628" y="3046056"/>
                    <a:pt x="159884" y="3047663"/>
                    <a:pt x="170721" y="3063843"/>
                  </a:cubicBezTo>
                  <a:cubicBezTo>
                    <a:pt x="179353" y="3076772"/>
                    <a:pt x="190339" y="3079164"/>
                    <a:pt x="203268" y="3068664"/>
                  </a:cubicBezTo>
                  <a:cubicBezTo>
                    <a:pt x="207341" y="3065338"/>
                    <a:pt x="212908" y="3063880"/>
                    <a:pt x="217729" y="3061377"/>
                  </a:cubicBezTo>
                  <a:cubicBezTo>
                    <a:pt x="282636" y="3027672"/>
                    <a:pt x="347505" y="2993966"/>
                    <a:pt x="412374" y="2960224"/>
                  </a:cubicBezTo>
                  <a:cubicBezTo>
                    <a:pt x="422762" y="2960000"/>
                    <a:pt x="432067" y="2956301"/>
                    <a:pt x="441072" y="2951368"/>
                  </a:cubicBezTo>
                  <a:cubicBezTo>
                    <a:pt x="486249" y="2926706"/>
                    <a:pt x="533257" y="2905668"/>
                    <a:pt x="578546" y="2881230"/>
                  </a:cubicBezTo>
                  <a:cubicBezTo>
                    <a:pt x="590690" y="2874653"/>
                    <a:pt x="595623" y="2878315"/>
                    <a:pt x="597716" y="2890908"/>
                  </a:cubicBezTo>
                  <a:cubicBezTo>
                    <a:pt x="598911" y="2898045"/>
                    <a:pt x="597977" y="2906042"/>
                    <a:pt x="603732" y="2911946"/>
                  </a:cubicBezTo>
                  <a:cubicBezTo>
                    <a:pt x="603283" y="2939747"/>
                    <a:pt x="603470" y="2967548"/>
                    <a:pt x="602648" y="2995349"/>
                  </a:cubicBezTo>
                  <a:cubicBezTo>
                    <a:pt x="600630" y="3064478"/>
                    <a:pt x="596370" y="3133682"/>
                    <a:pt x="607020" y="3202737"/>
                  </a:cubicBezTo>
                  <a:cubicBezTo>
                    <a:pt x="615577" y="3258339"/>
                    <a:pt x="620958" y="3314427"/>
                    <a:pt x="628842" y="3370142"/>
                  </a:cubicBezTo>
                  <a:cubicBezTo>
                    <a:pt x="631309" y="3387480"/>
                    <a:pt x="627310" y="3399064"/>
                    <a:pt x="613036" y="3410199"/>
                  </a:cubicBezTo>
                  <a:cubicBezTo>
                    <a:pt x="585272" y="3431872"/>
                    <a:pt x="558816" y="3455376"/>
                    <a:pt x="532585" y="3478955"/>
                  </a:cubicBezTo>
                  <a:cubicBezTo>
                    <a:pt x="511435" y="3497975"/>
                    <a:pt x="508856" y="3515687"/>
                    <a:pt x="521487" y="3540723"/>
                  </a:cubicBezTo>
                  <a:cubicBezTo>
                    <a:pt x="534303" y="3566095"/>
                    <a:pt x="547943" y="3591056"/>
                    <a:pt x="559713" y="3616914"/>
                  </a:cubicBezTo>
                  <a:cubicBezTo>
                    <a:pt x="565655" y="3629918"/>
                    <a:pt x="572381" y="3633319"/>
                    <a:pt x="584525" y="3626032"/>
                  </a:cubicBezTo>
                  <a:cubicBezTo>
                    <a:pt x="598127" y="3617886"/>
                    <a:pt x="604778" y="3625733"/>
                    <a:pt x="608440" y="3637466"/>
                  </a:cubicBezTo>
                  <a:cubicBezTo>
                    <a:pt x="610607" y="3644454"/>
                    <a:pt x="611355" y="3652077"/>
                    <a:pt x="611653" y="3659438"/>
                  </a:cubicBezTo>
                  <a:cubicBezTo>
                    <a:pt x="614979" y="3741795"/>
                    <a:pt x="645022" y="3814064"/>
                    <a:pt x="698831" y="3875234"/>
                  </a:cubicBezTo>
                  <a:cubicBezTo>
                    <a:pt x="720243" y="3899597"/>
                    <a:pt x="736759" y="3921718"/>
                    <a:pt x="727753" y="3955797"/>
                  </a:cubicBezTo>
                  <a:cubicBezTo>
                    <a:pt x="724428" y="3968390"/>
                    <a:pt x="728613" y="3983187"/>
                    <a:pt x="740645" y="3987372"/>
                  </a:cubicBezTo>
                  <a:cubicBezTo>
                    <a:pt x="763514" y="3995331"/>
                    <a:pt x="788849" y="4003478"/>
                    <a:pt x="812240" y="3995929"/>
                  </a:cubicBezTo>
                  <a:cubicBezTo>
                    <a:pt x="834175" y="3988830"/>
                    <a:pt x="848673" y="3995518"/>
                    <a:pt x="863508" y="4008336"/>
                  </a:cubicBezTo>
                  <a:cubicBezTo>
                    <a:pt x="876848" y="4019919"/>
                    <a:pt x="891571" y="4025039"/>
                    <a:pt x="909657" y="4025637"/>
                  </a:cubicBezTo>
                  <a:cubicBezTo>
                    <a:pt x="946202" y="4026907"/>
                    <a:pt x="982709" y="4030046"/>
                    <a:pt x="1019068" y="4033932"/>
                  </a:cubicBezTo>
                  <a:cubicBezTo>
                    <a:pt x="1067720" y="4039164"/>
                    <a:pt x="1114765" y="4031653"/>
                    <a:pt x="1161399" y="4019023"/>
                  </a:cubicBezTo>
                  <a:cubicBezTo>
                    <a:pt x="1166294" y="4017714"/>
                    <a:pt x="1172423" y="4018163"/>
                    <a:pt x="1173469" y="4010540"/>
                  </a:cubicBezTo>
                  <a:cubicBezTo>
                    <a:pt x="1175375" y="3996901"/>
                    <a:pt x="1158148" y="3963420"/>
                    <a:pt x="1145593" y="3955648"/>
                  </a:cubicBezTo>
                  <a:cubicBezTo>
                    <a:pt x="1124331" y="3942532"/>
                    <a:pt x="1098211" y="3935581"/>
                    <a:pt x="1082031" y="3916375"/>
                  </a:cubicBezTo>
                  <a:cubicBezTo>
                    <a:pt x="1048364" y="3876429"/>
                    <a:pt x="1013388" y="3837642"/>
                    <a:pt x="979234" y="3798108"/>
                  </a:cubicBezTo>
                  <a:cubicBezTo>
                    <a:pt x="967576" y="3784618"/>
                    <a:pt x="954310" y="3771913"/>
                    <a:pt x="951022" y="3752034"/>
                  </a:cubicBezTo>
                  <a:cubicBezTo>
                    <a:pt x="932974" y="3643744"/>
                    <a:pt x="913692" y="3535641"/>
                    <a:pt x="895494" y="3427351"/>
                  </a:cubicBezTo>
                  <a:cubicBezTo>
                    <a:pt x="892468" y="3409415"/>
                    <a:pt x="887759" y="3391852"/>
                    <a:pt x="903155" y="3374140"/>
                  </a:cubicBezTo>
                  <a:cubicBezTo>
                    <a:pt x="985288" y="3279937"/>
                    <a:pt x="1054679" y="3176094"/>
                    <a:pt x="1125938" y="3073708"/>
                  </a:cubicBezTo>
                  <a:cubicBezTo>
                    <a:pt x="1155607" y="3031109"/>
                    <a:pt x="1190359" y="2991538"/>
                    <a:pt x="1202952" y="2938663"/>
                  </a:cubicBezTo>
                  <a:cubicBezTo>
                    <a:pt x="1209678" y="2910376"/>
                    <a:pt x="1219543" y="2882650"/>
                    <a:pt x="1230043" y="2855484"/>
                  </a:cubicBezTo>
                  <a:cubicBezTo>
                    <a:pt x="1243943" y="2819611"/>
                    <a:pt x="1253248" y="2783328"/>
                    <a:pt x="1249474" y="2744504"/>
                  </a:cubicBezTo>
                  <a:cubicBezTo>
                    <a:pt x="1253920" y="2740131"/>
                    <a:pt x="1254257" y="2734452"/>
                    <a:pt x="1254518" y="2728772"/>
                  </a:cubicBezTo>
                  <a:cubicBezTo>
                    <a:pt x="1253621" y="2714610"/>
                    <a:pt x="1255490" y="2700410"/>
                    <a:pt x="1253173" y="2686323"/>
                  </a:cubicBezTo>
                  <a:cubicBezTo>
                    <a:pt x="1252949" y="2685276"/>
                    <a:pt x="1252687" y="2684193"/>
                    <a:pt x="1252463" y="2683146"/>
                  </a:cubicBezTo>
                  <a:cubicBezTo>
                    <a:pt x="1252911" y="2623434"/>
                    <a:pt x="1252276" y="2563721"/>
                    <a:pt x="1254219" y="2504046"/>
                  </a:cubicBezTo>
                  <a:cubicBezTo>
                    <a:pt x="1255340" y="2469481"/>
                    <a:pt x="1257694" y="2434954"/>
                    <a:pt x="1255976" y="2400352"/>
                  </a:cubicBezTo>
                  <a:cubicBezTo>
                    <a:pt x="1252500" y="2329990"/>
                    <a:pt x="1248838" y="2259627"/>
                    <a:pt x="1245251" y="2189265"/>
                  </a:cubicBezTo>
                  <a:cubicBezTo>
                    <a:pt x="1238413" y="2156494"/>
                    <a:pt x="1244653" y="2129328"/>
                    <a:pt x="1277686" y="2113671"/>
                  </a:cubicBezTo>
                  <a:cubicBezTo>
                    <a:pt x="1278284" y="2113372"/>
                    <a:pt x="1278769" y="2112849"/>
                    <a:pt x="1279293" y="2112438"/>
                  </a:cubicBezTo>
                  <a:cubicBezTo>
                    <a:pt x="1317108" y="2082731"/>
                    <a:pt x="1335642" y="2046859"/>
                    <a:pt x="1322601" y="1996936"/>
                  </a:cubicBezTo>
                  <a:cubicBezTo>
                    <a:pt x="1315202" y="1968537"/>
                    <a:pt x="1310494" y="1938382"/>
                    <a:pt x="1327085" y="1908600"/>
                  </a:cubicBezTo>
                  <a:cubicBezTo>
                    <a:pt x="1336464" y="1920034"/>
                    <a:pt x="1345134" y="1930572"/>
                    <a:pt x="1354774" y="1942305"/>
                  </a:cubicBezTo>
                  <a:cubicBezTo>
                    <a:pt x="1357315" y="1937859"/>
                    <a:pt x="1358661" y="1935654"/>
                    <a:pt x="1359856" y="1933375"/>
                  </a:cubicBezTo>
                  <a:cubicBezTo>
                    <a:pt x="1362360" y="1928554"/>
                    <a:pt x="1364789" y="1923734"/>
                    <a:pt x="1367218" y="1918876"/>
                  </a:cubicBezTo>
                  <a:cubicBezTo>
                    <a:pt x="1428911" y="1796611"/>
                    <a:pt x="1448528" y="1666125"/>
                    <a:pt x="1449238" y="1530370"/>
                  </a:cubicBezTo>
                  <a:cubicBezTo>
                    <a:pt x="1449724" y="1472077"/>
                    <a:pt x="1439299" y="1421071"/>
                    <a:pt x="1403464" y="1375259"/>
                  </a:cubicBezTo>
                  <a:close/>
                  <a:moveTo>
                    <a:pt x="445295" y="1405414"/>
                  </a:moveTo>
                  <a:cubicBezTo>
                    <a:pt x="445183" y="1405414"/>
                    <a:pt x="445108" y="1405377"/>
                    <a:pt x="444996" y="1405377"/>
                  </a:cubicBezTo>
                  <a:cubicBezTo>
                    <a:pt x="443501" y="1405750"/>
                    <a:pt x="444211" y="1404853"/>
                    <a:pt x="445295" y="1405414"/>
                  </a:cubicBezTo>
                  <a:close/>
                  <a:moveTo>
                    <a:pt x="282337" y="2236235"/>
                  </a:moveTo>
                  <a:cubicBezTo>
                    <a:pt x="278226" y="2232088"/>
                    <a:pt x="280879" y="2227454"/>
                    <a:pt x="283495" y="2223418"/>
                  </a:cubicBezTo>
                  <a:cubicBezTo>
                    <a:pt x="286298" y="2219084"/>
                    <a:pt x="292164" y="2216169"/>
                    <a:pt x="292202" y="2210564"/>
                  </a:cubicBezTo>
                  <a:cubicBezTo>
                    <a:pt x="301917" y="2218224"/>
                    <a:pt x="313090" y="2216917"/>
                    <a:pt x="324113" y="2216319"/>
                  </a:cubicBezTo>
                  <a:cubicBezTo>
                    <a:pt x="314173" y="2223007"/>
                    <a:pt x="303748" y="2228874"/>
                    <a:pt x="293248" y="2234629"/>
                  </a:cubicBezTo>
                  <a:cubicBezTo>
                    <a:pt x="289847" y="2236497"/>
                    <a:pt x="285961" y="2239860"/>
                    <a:pt x="282337" y="2236235"/>
                  </a:cubicBezTo>
                  <a:close/>
                  <a:moveTo>
                    <a:pt x="440063" y="1584253"/>
                  </a:moveTo>
                  <a:cubicBezTo>
                    <a:pt x="434047" y="1682491"/>
                    <a:pt x="427882" y="1780692"/>
                    <a:pt x="420408" y="1878818"/>
                  </a:cubicBezTo>
                  <a:cubicBezTo>
                    <a:pt x="415737" y="1940250"/>
                    <a:pt x="412449" y="2001943"/>
                    <a:pt x="401239" y="2062740"/>
                  </a:cubicBezTo>
                  <a:lnTo>
                    <a:pt x="401239" y="2062740"/>
                  </a:lnTo>
                  <a:cubicBezTo>
                    <a:pt x="397988" y="2056200"/>
                    <a:pt x="396269" y="2048465"/>
                    <a:pt x="387936" y="2045962"/>
                  </a:cubicBezTo>
                  <a:lnTo>
                    <a:pt x="387936" y="2045962"/>
                  </a:lnTo>
                  <a:cubicBezTo>
                    <a:pt x="387301" y="2008632"/>
                    <a:pt x="388385" y="1971153"/>
                    <a:pt x="385582" y="1933972"/>
                  </a:cubicBezTo>
                  <a:cubicBezTo>
                    <a:pt x="380687" y="1868879"/>
                    <a:pt x="392906" y="1805504"/>
                    <a:pt x="401164" y="1741718"/>
                  </a:cubicBezTo>
                  <a:cubicBezTo>
                    <a:pt x="415812" y="1628757"/>
                    <a:pt x="430983" y="1515871"/>
                    <a:pt x="445967" y="1402948"/>
                  </a:cubicBezTo>
                  <a:cubicBezTo>
                    <a:pt x="446229" y="1401042"/>
                    <a:pt x="447201" y="1399248"/>
                    <a:pt x="449592" y="1392335"/>
                  </a:cubicBezTo>
                  <a:cubicBezTo>
                    <a:pt x="446341" y="1459821"/>
                    <a:pt x="443875" y="1522074"/>
                    <a:pt x="440063" y="1584253"/>
                  </a:cubicBezTo>
                  <a:close/>
                </a:path>
              </a:pathLst>
            </a:custGeom>
            <a:solidFill>
              <a:srgbClr val="010101"/>
            </a:solidFill>
            <a:ln w="37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9" name="Freeform: Shape 1438">
              <a:extLst>
                <a:ext uri="{FF2B5EF4-FFF2-40B4-BE49-F238E27FC236}">
                  <a16:creationId xmlns:a16="http://schemas.microsoft.com/office/drawing/2014/main" id="{3E8987EC-5986-4DE2-9674-FD765711C6BD}"/>
                </a:ext>
              </a:extLst>
            </p:cNvPr>
            <p:cNvSpPr/>
            <p:nvPr/>
          </p:nvSpPr>
          <p:spPr>
            <a:xfrm>
              <a:off x="5589770" y="3346148"/>
              <a:ext cx="453947" cy="1204461"/>
            </a:xfrm>
            <a:custGeom>
              <a:avLst/>
              <a:gdLst>
                <a:gd name="connsiteX0" fmla="*/ 451769 w 453947"/>
                <a:gd name="connsiteY0" fmla="*/ 1152190 h 1204461"/>
                <a:gd name="connsiteX1" fmla="*/ 377745 w 453947"/>
                <a:gd name="connsiteY1" fmla="*/ 906164 h 1204461"/>
                <a:gd name="connsiteX2" fmla="*/ 327561 w 453947"/>
                <a:gd name="connsiteY2" fmla="*/ 527112 h 1204461"/>
                <a:gd name="connsiteX3" fmla="*/ 265083 w 453947"/>
                <a:gd name="connsiteY3" fmla="*/ 53371 h 1204461"/>
                <a:gd name="connsiteX4" fmla="*/ 259067 w 453947"/>
                <a:gd name="connsiteY4" fmla="*/ 46944 h 1204461"/>
                <a:gd name="connsiteX5" fmla="*/ 225586 w 453947"/>
                <a:gd name="connsiteY5" fmla="*/ 102658 h 1204461"/>
                <a:gd name="connsiteX6" fmla="*/ 203240 w 453947"/>
                <a:gd name="connsiteY6" fmla="*/ 128591 h 1204461"/>
                <a:gd name="connsiteX7" fmla="*/ 196215 w 453947"/>
                <a:gd name="connsiteY7" fmla="*/ 152207 h 1204461"/>
                <a:gd name="connsiteX8" fmla="*/ 168937 w 453947"/>
                <a:gd name="connsiteY8" fmla="*/ 151385 h 1204461"/>
                <a:gd name="connsiteX9" fmla="*/ 160305 w 453947"/>
                <a:gd name="connsiteY9" fmla="*/ 139726 h 1204461"/>
                <a:gd name="connsiteX10" fmla="*/ 134783 w 453947"/>
                <a:gd name="connsiteY10" fmla="*/ 128068 h 1204461"/>
                <a:gd name="connsiteX11" fmla="*/ 90204 w 453947"/>
                <a:gd name="connsiteY11" fmla="*/ 93092 h 1204461"/>
                <a:gd name="connsiteX12" fmla="*/ 16965 w 453947"/>
                <a:gd name="connsiteY12" fmla="*/ 6587 h 1204461"/>
                <a:gd name="connsiteX13" fmla="*/ 6726 w 453947"/>
                <a:gd name="connsiteY13" fmla="*/ 1804 h 1204461"/>
                <a:gd name="connsiteX14" fmla="*/ 0 w 453947"/>
                <a:gd name="connsiteY14" fmla="*/ 49148 h 1204461"/>
                <a:gd name="connsiteX15" fmla="*/ 7473 w 453947"/>
                <a:gd name="connsiteY15" fmla="*/ 142342 h 1204461"/>
                <a:gd name="connsiteX16" fmla="*/ 75183 w 453947"/>
                <a:gd name="connsiteY16" fmla="*/ 449986 h 1204461"/>
                <a:gd name="connsiteX17" fmla="*/ 147152 w 453947"/>
                <a:gd name="connsiteY17" fmla="*/ 866555 h 1204461"/>
                <a:gd name="connsiteX18" fmla="*/ 150029 w 453947"/>
                <a:gd name="connsiteY18" fmla="*/ 933031 h 1204461"/>
                <a:gd name="connsiteX19" fmla="*/ 104740 w 453947"/>
                <a:gd name="connsiteY19" fmla="*/ 1182943 h 1204461"/>
                <a:gd name="connsiteX20" fmla="*/ 116959 w 453947"/>
                <a:gd name="connsiteY20" fmla="*/ 1198114 h 1204461"/>
                <a:gd name="connsiteX21" fmla="*/ 190124 w 453947"/>
                <a:gd name="connsiteY21" fmla="*/ 1202635 h 1204461"/>
                <a:gd name="connsiteX22" fmla="*/ 441717 w 453947"/>
                <a:gd name="connsiteY22" fmla="*/ 1175768 h 1204461"/>
                <a:gd name="connsiteX23" fmla="*/ 451769 w 453947"/>
                <a:gd name="connsiteY23" fmla="*/ 1152190 h 1204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53947" h="1204461">
                  <a:moveTo>
                    <a:pt x="451769" y="1152190"/>
                  </a:moveTo>
                  <a:cubicBezTo>
                    <a:pt x="424640" y="1071028"/>
                    <a:pt x="386526" y="993940"/>
                    <a:pt x="377745" y="906164"/>
                  </a:cubicBezTo>
                  <a:cubicBezTo>
                    <a:pt x="365077" y="779415"/>
                    <a:pt x="344413" y="653450"/>
                    <a:pt x="327561" y="527112"/>
                  </a:cubicBezTo>
                  <a:cubicBezTo>
                    <a:pt x="306523" y="369236"/>
                    <a:pt x="285896" y="211285"/>
                    <a:pt x="265083" y="53371"/>
                  </a:cubicBezTo>
                  <a:cubicBezTo>
                    <a:pt x="263065" y="51241"/>
                    <a:pt x="261084" y="49074"/>
                    <a:pt x="259067" y="46944"/>
                  </a:cubicBezTo>
                  <a:cubicBezTo>
                    <a:pt x="250921" y="67309"/>
                    <a:pt x="240719" y="86329"/>
                    <a:pt x="225586" y="102658"/>
                  </a:cubicBezTo>
                  <a:cubicBezTo>
                    <a:pt x="217851" y="110991"/>
                    <a:pt x="210713" y="119959"/>
                    <a:pt x="203240" y="128591"/>
                  </a:cubicBezTo>
                  <a:cubicBezTo>
                    <a:pt x="197000" y="135803"/>
                    <a:pt x="193300" y="143538"/>
                    <a:pt x="196215" y="152207"/>
                  </a:cubicBezTo>
                  <a:cubicBezTo>
                    <a:pt x="187135" y="151945"/>
                    <a:pt x="178055" y="151647"/>
                    <a:pt x="168937" y="151385"/>
                  </a:cubicBezTo>
                  <a:cubicBezTo>
                    <a:pt x="172562" y="144920"/>
                    <a:pt x="167031" y="141632"/>
                    <a:pt x="160305" y="139726"/>
                  </a:cubicBezTo>
                  <a:cubicBezTo>
                    <a:pt x="151113" y="137111"/>
                    <a:pt x="141920" y="134682"/>
                    <a:pt x="134783" y="128068"/>
                  </a:cubicBezTo>
                  <a:cubicBezTo>
                    <a:pt x="120845" y="115214"/>
                    <a:pt x="105674" y="104041"/>
                    <a:pt x="90204" y="93092"/>
                  </a:cubicBezTo>
                  <a:cubicBezTo>
                    <a:pt x="58480" y="70597"/>
                    <a:pt x="30043" y="45113"/>
                    <a:pt x="16965" y="6587"/>
                  </a:cubicBezTo>
                  <a:cubicBezTo>
                    <a:pt x="15507" y="2253"/>
                    <a:pt x="12966" y="-2755"/>
                    <a:pt x="6726" y="1804"/>
                  </a:cubicBezTo>
                  <a:cubicBezTo>
                    <a:pt x="-5717" y="16116"/>
                    <a:pt x="4671" y="33678"/>
                    <a:pt x="0" y="49148"/>
                  </a:cubicBezTo>
                  <a:cubicBezTo>
                    <a:pt x="2728" y="80201"/>
                    <a:pt x="523" y="111514"/>
                    <a:pt x="7473" y="142342"/>
                  </a:cubicBezTo>
                  <a:cubicBezTo>
                    <a:pt x="30492" y="244765"/>
                    <a:pt x="54967" y="346853"/>
                    <a:pt x="75183" y="449986"/>
                  </a:cubicBezTo>
                  <a:cubicBezTo>
                    <a:pt x="102311" y="588319"/>
                    <a:pt x="122639" y="727773"/>
                    <a:pt x="147152" y="866555"/>
                  </a:cubicBezTo>
                  <a:cubicBezTo>
                    <a:pt x="151001" y="888415"/>
                    <a:pt x="154401" y="910125"/>
                    <a:pt x="150029" y="933031"/>
                  </a:cubicBezTo>
                  <a:cubicBezTo>
                    <a:pt x="134148" y="1016173"/>
                    <a:pt x="120135" y="1099689"/>
                    <a:pt x="104740" y="1182943"/>
                  </a:cubicBezTo>
                  <a:cubicBezTo>
                    <a:pt x="102536" y="1194863"/>
                    <a:pt x="105226" y="1197778"/>
                    <a:pt x="116959" y="1198114"/>
                  </a:cubicBezTo>
                  <a:cubicBezTo>
                    <a:pt x="141360" y="1198824"/>
                    <a:pt x="165761" y="1202859"/>
                    <a:pt x="190124" y="1202635"/>
                  </a:cubicBezTo>
                  <a:cubicBezTo>
                    <a:pt x="274761" y="1201925"/>
                    <a:pt x="361004" y="1216013"/>
                    <a:pt x="441717" y="1175768"/>
                  </a:cubicBezTo>
                  <a:cubicBezTo>
                    <a:pt x="454161" y="1169528"/>
                    <a:pt x="456290" y="1165679"/>
                    <a:pt x="451769" y="1152190"/>
                  </a:cubicBezTo>
                  <a:close/>
                </a:path>
              </a:pathLst>
            </a:custGeom>
            <a:solidFill>
              <a:srgbClr val="FFFFFF"/>
            </a:solidFill>
            <a:ln w="37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0" name="Freeform: Shape 1439">
              <a:extLst>
                <a:ext uri="{FF2B5EF4-FFF2-40B4-BE49-F238E27FC236}">
                  <a16:creationId xmlns:a16="http://schemas.microsoft.com/office/drawing/2014/main" id="{8E059AC9-AE95-4F82-B87A-3BB1980C328A}"/>
                </a:ext>
              </a:extLst>
            </p:cNvPr>
            <p:cNvSpPr/>
            <p:nvPr/>
          </p:nvSpPr>
          <p:spPr>
            <a:xfrm>
              <a:off x="5589845" y="3346110"/>
              <a:ext cx="453911" cy="1204462"/>
            </a:xfrm>
            <a:custGeom>
              <a:avLst/>
              <a:gdLst>
                <a:gd name="connsiteX0" fmla="*/ 265045 w 453911"/>
                <a:gd name="connsiteY0" fmla="*/ 53408 h 1204462"/>
                <a:gd name="connsiteX1" fmla="*/ 327523 w 453911"/>
                <a:gd name="connsiteY1" fmla="*/ 527149 h 1204462"/>
                <a:gd name="connsiteX2" fmla="*/ 377707 w 453911"/>
                <a:gd name="connsiteY2" fmla="*/ 906202 h 1204462"/>
                <a:gd name="connsiteX3" fmla="*/ 451732 w 453911"/>
                <a:gd name="connsiteY3" fmla="*/ 1152227 h 1204462"/>
                <a:gd name="connsiteX4" fmla="*/ 441717 w 453911"/>
                <a:gd name="connsiteY4" fmla="*/ 1175768 h 1204462"/>
                <a:gd name="connsiteX5" fmla="*/ 190124 w 453911"/>
                <a:gd name="connsiteY5" fmla="*/ 1202635 h 1204462"/>
                <a:gd name="connsiteX6" fmla="*/ 116959 w 453911"/>
                <a:gd name="connsiteY6" fmla="*/ 1198114 h 1204462"/>
                <a:gd name="connsiteX7" fmla="*/ 104740 w 453911"/>
                <a:gd name="connsiteY7" fmla="*/ 1182943 h 1204462"/>
                <a:gd name="connsiteX8" fmla="*/ 150029 w 453911"/>
                <a:gd name="connsiteY8" fmla="*/ 933031 h 1204462"/>
                <a:gd name="connsiteX9" fmla="*/ 147152 w 453911"/>
                <a:gd name="connsiteY9" fmla="*/ 866555 h 1204462"/>
                <a:gd name="connsiteX10" fmla="*/ 75183 w 453911"/>
                <a:gd name="connsiteY10" fmla="*/ 449986 h 1204462"/>
                <a:gd name="connsiteX11" fmla="*/ 7473 w 453911"/>
                <a:gd name="connsiteY11" fmla="*/ 142342 h 1204462"/>
                <a:gd name="connsiteX12" fmla="*/ 0 w 453911"/>
                <a:gd name="connsiteY12" fmla="*/ 49148 h 1204462"/>
                <a:gd name="connsiteX13" fmla="*/ 6726 w 453911"/>
                <a:gd name="connsiteY13" fmla="*/ 1804 h 1204462"/>
                <a:gd name="connsiteX14" fmla="*/ 16965 w 453911"/>
                <a:gd name="connsiteY14" fmla="*/ 6587 h 1204462"/>
                <a:gd name="connsiteX15" fmla="*/ 90204 w 453911"/>
                <a:gd name="connsiteY15" fmla="*/ 93092 h 1204462"/>
                <a:gd name="connsiteX16" fmla="*/ 134783 w 453911"/>
                <a:gd name="connsiteY16" fmla="*/ 128068 h 1204462"/>
                <a:gd name="connsiteX17" fmla="*/ 160305 w 453911"/>
                <a:gd name="connsiteY17" fmla="*/ 139726 h 1204462"/>
                <a:gd name="connsiteX18" fmla="*/ 166134 w 453911"/>
                <a:gd name="connsiteY18" fmla="*/ 155159 h 1204462"/>
                <a:gd name="connsiteX19" fmla="*/ 124844 w 453911"/>
                <a:gd name="connsiteY19" fmla="*/ 176159 h 1204462"/>
                <a:gd name="connsiteX20" fmla="*/ 123611 w 453911"/>
                <a:gd name="connsiteY20" fmla="*/ 198580 h 1204462"/>
                <a:gd name="connsiteX21" fmla="*/ 125068 w 453911"/>
                <a:gd name="connsiteY21" fmla="*/ 199962 h 1204462"/>
                <a:gd name="connsiteX22" fmla="*/ 149207 w 453911"/>
                <a:gd name="connsiteY22" fmla="*/ 282320 h 1204462"/>
                <a:gd name="connsiteX23" fmla="*/ 147638 w 453911"/>
                <a:gd name="connsiteY23" fmla="*/ 403539 h 1204462"/>
                <a:gd name="connsiteX24" fmla="*/ 166770 w 453911"/>
                <a:gd name="connsiteY24" fmla="*/ 624603 h 1204462"/>
                <a:gd name="connsiteX25" fmla="*/ 178802 w 453911"/>
                <a:gd name="connsiteY25" fmla="*/ 766598 h 1204462"/>
                <a:gd name="connsiteX26" fmla="*/ 194795 w 453911"/>
                <a:gd name="connsiteY26" fmla="*/ 951154 h 1204462"/>
                <a:gd name="connsiteX27" fmla="*/ 204772 w 453911"/>
                <a:gd name="connsiteY27" fmla="*/ 1060640 h 1204462"/>
                <a:gd name="connsiteX28" fmla="*/ 226034 w 453911"/>
                <a:gd name="connsiteY28" fmla="*/ 1095765 h 1204462"/>
                <a:gd name="connsiteX29" fmla="*/ 267736 w 453911"/>
                <a:gd name="connsiteY29" fmla="*/ 1125024 h 1204462"/>
                <a:gd name="connsiteX30" fmla="*/ 284327 w 453911"/>
                <a:gd name="connsiteY30" fmla="*/ 1132161 h 1204462"/>
                <a:gd name="connsiteX31" fmla="*/ 338472 w 453911"/>
                <a:gd name="connsiteY31" fmla="*/ 1069384 h 1204462"/>
                <a:gd name="connsiteX32" fmla="*/ 303945 w 453911"/>
                <a:gd name="connsiteY32" fmla="*/ 829375 h 1204462"/>
                <a:gd name="connsiteX33" fmla="*/ 236983 w 453911"/>
                <a:gd name="connsiteY33" fmla="*/ 371851 h 1204462"/>
                <a:gd name="connsiteX34" fmla="*/ 213254 w 453911"/>
                <a:gd name="connsiteY34" fmla="*/ 258591 h 1204462"/>
                <a:gd name="connsiteX35" fmla="*/ 212059 w 453911"/>
                <a:gd name="connsiteY35" fmla="*/ 210761 h 1204462"/>
                <a:gd name="connsiteX36" fmla="*/ 198980 w 453911"/>
                <a:gd name="connsiteY36" fmla="*/ 157850 h 1204462"/>
                <a:gd name="connsiteX37" fmla="*/ 203203 w 453911"/>
                <a:gd name="connsiteY37" fmla="*/ 128591 h 1204462"/>
                <a:gd name="connsiteX38" fmla="*/ 225548 w 453911"/>
                <a:gd name="connsiteY38" fmla="*/ 102658 h 1204462"/>
                <a:gd name="connsiteX39" fmla="*/ 259029 w 453911"/>
                <a:gd name="connsiteY39" fmla="*/ 46944 h 1204462"/>
                <a:gd name="connsiteX40" fmla="*/ 265045 w 453911"/>
                <a:gd name="connsiteY40" fmla="*/ 53408 h 1204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453911" h="1204462">
                  <a:moveTo>
                    <a:pt x="265045" y="53408"/>
                  </a:moveTo>
                  <a:cubicBezTo>
                    <a:pt x="285859" y="211322"/>
                    <a:pt x="306485" y="369273"/>
                    <a:pt x="327523" y="527149"/>
                  </a:cubicBezTo>
                  <a:cubicBezTo>
                    <a:pt x="344376" y="653487"/>
                    <a:pt x="365040" y="779452"/>
                    <a:pt x="377707" y="906202"/>
                  </a:cubicBezTo>
                  <a:cubicBezTo>
                    <a:pt x="386451" y="993977"/>
                    <a:pt x="424603" y="1071028"/>
                    <a:pt x="451732" y="1152227"/>
                  </a:cubicBezTo>
                  <a:cubicBezTo>
                    <a:pt x="456253" y="1165717"/>
                    <a:pt x="454123" y="1169603"/>
                    <a:pt x="441717" y="1175768"/>
                  </a:cubicBezTo>
                  <a:cubicBezTo>
                    <a:pt x="361004" y="1216013"/>
                    <a:pt x="274761" y="1201925"/>
                    <a:pt x="190124" y="1202635"/>
                  </a:cubicBezTo>
                  <a:cubicBezTo>
                    <a:pt x="165761" y="1202822"/>
                    <a:pt x="141397" y="1198824"/>
                    <a:pt x="116959" y="1198114"/>
                  </a:cubicBezTo>
                  <a:cubicBezTo>
                    <a:pt x="105189" y="1197778"/>
                    <a:pt x="102536" y="1194863"/>
                    <a:pt x="104740" y="1182943"/>
                  </a:cubicBezTo>
                  <a:cubicBezTo>
                    <a:pt x="120135" y="1099689"/>
                    <a:pt x="134148" y="1016173"/>
                    <a:pt x="150029" y="933031"/>
                  </a:cubicBezTo>
                  <a:cubicBezTo>
                    <a:pt x="154401" y="910125"/>
                    <a:pt x="151038" y="888415"/>
                    <a:pt x="147152" y="866555"/>
                  </a:cubicBezTo>
                  <a:cubicBezTo>
                    <a:pt x="122639" y="727811"/>
                    <a:pt x="102311" y="588319"/>
                    <a:pt x="75183" y="449986"/>
                  </a:cubicBezTo>
                  <a:cubicBezTo>
                    <a:pt x="54967" y="346890"/>
                    <a:pt x="30492" y="244803"/>
                    <a:pt x="7473" y="142342"/>
                  </a:cubicBezTo>
                  <a:cubicBezTo>
                    <a:pt x="560" y="111514"/>
                    <a:pt x="2728" y="80201"/>
                    <a:pt x="0" y="49148"/>
                  </a:cubicBezTo>
                  <a:cubicBezTo>
                    <a:pt x="4634" y="33716"/>
                    <a:pt x="-5717" y="16153"/>
                    <a:pt x="6726" y="1804"/>
                  </a:cubicBezTo>
                  <a:cubicBezTo>
                    <a:pt x="13004" y="-2755"/>
                    <a:pt x="15507" y="2253"/>
                    <a:pt x="16965" y="6587"/>
                  </a:cubicBezTo>
                  <a:cubicBezTo>
                    <a:pt x="30006" y="45113"/>
                    <a:pt x="58480" y="70597"/>
                    <a:pt x="90204" y="93092"/>
                  </a:cubicBezTo>
                  <a:cubicBezTo>
                    <a:pt x="105674" y="104041"/>
                    <a:pt x="120845" y="115214"/>
                    <a:pt x="134783" y="128068"/>
                  </a:cubicBezTo>
                  <a:cubicBezTo>
                    <a:pt x="141920" y="134682"/>
                    <a:pt x="151113" y="137111"/>
                    <a:pt x="160305" y="139726"/>
                  </a:cubicBezTo>
                  <a:cubicBezTo>
                    <a:pt x="168227" y="141968"/>
                    <a:pt x="174542" y="146079"/>
                    <a:pt x="166134" y="155159"/>
                  </a:cubicBezTo>
                  <a:cubicBezTo>
                    <a:pt x="150926" y="159344"/>
                    <a:pt x="136726" y="165248"/>
                    <a:pt x="124844" y="176159"/>
                  </a:cubicBezTo>
                  <a:cubicBezTo>
                    <a:pt x="116698" y="183633"/>
                    <a:pt x="115614" y="190583"/>
                    <a:pt x="123611" y="198580"/>
                  </a:cubicBezTo>
                  <a:cubicBezTo>
                    <a:pt x="125516" y="200485"/>
                    <a:pt x="122938" y="198430"/>
                    <a:pt x="125068" y="199962"/>
                  </a:cubicBezTo>
                  <a:cubicBezTo>
                    <a:pt x="154700" y="221112"/>
                    <a:pt x="160193" y="249324"/>
                    <a:pt x="149207" y="282320"/>
                  </a:cubicBezTo>
                  <a:cubicBezTo>
                    <a:pt x="135792" y="322601"/>
                    <a:pt x="144574" y="363033"/>
                    <a:pt x="147638" y="403539"/>
                  </a:cubicBezTo>
                  <a:cubicBezTo>
                    <a:pt x="153205" y="477301"/>
                    <a:pt x="160193" y="550952"/>
                    <a:pt x="166770" y="624603"/>
                  </a:cubicBezTo>
                  <a:cubicBezTo>
                    <a:pt x="170992" y="671910"/>
                    <a:pt x="174056" y="719328"/>
                    <a:pt x="178802" y="766598"/>
                  </a:cubicBezTo>
                  <a:cubicBezTo>
                    <a:pt x="185005" y="828030"/>
                    <a:pt x="189900" y="889573"/>
                    <a:pt x="194795" y="951154"/>
                  </a:cubicBezTo>
                  <a:cubicBezTo>
                    <a:pt x="197710" y="987699"/>
                    <a:pt x="200363" y="1024244"/>
                    <a:pt x="204772" y="1060640"/>
                  </a:cubicBezTo>
                  <a:cubicBezTo>
                    <a:pt x="206640" y="1075886"/>
                    <a:pt x="212956" y="1087432"/>
                    <a:pt x="226034" y="1095765"/>
                  </a:cubicBezTo>
                  <a:cubicBezTo>
                    <a:pt x="240346" y="1104883"/>
                    <a:pt x="253536" y="1115682"/>
                    <a:pt x="267736" y="1125024"/>
                  </a:cubicBezTo>
                  <a:cubicBezTo>
                    <a:pt x="272855" y="1128387"/>
                    <a:pt x="277937" y="1132198"/>
                    <a:pt x="284327" y="1132161"/>
                  </a:cubicBezTo>
                  <a:cubicBezTo>
                    <a:pt x="303010" y="1132011"/>
                    <a:pt x="340975" y="1088329"/>
                    <a:pt x="338472" y="1069384"/>
                  </a:cubicBezTo>
                  <a:cubicBezTo>
                    <a:pt x="327747" y="989269"/>
                    <a:pt x="315827" y="909303"/>
                    <a:pt x="303945" y="829375"/>
                  </a:cubicBezTo>
                  <a:cubicBezTo>
                    <a:pt x="281300" y="676917"/>
                    <a:pt x="260262" y="524197"/>
                    <a:pt x="236983" y="371851"/>
                  </a:cubicBezTo>
                  <a:cubicBezTo>
                    <a:pt x="231153" y="333587"/>
                    <a:pt x="226781" y="295211"/>
                    <a:pt x="213254" y="258591"/>
                  </a:cubicBezTo>
                  <a:cubicBezTo>
                    <a:pt x="207500" y="242972"/>
                    <a:pt x="204735" y="226119"/>
                    <a:pt x="212059" y="210761"/>
                  </a:cubicBezTo>
                  <a:cubicBezTo>
                    <a:pt x="222634" y="188640"/>
                    <a:pt x="218000" y="171862"/>
                    <a:pt x="198980" y="157850"/>
                  </a:cubicBezTo>
                  <a:cubicBezTo>
                    <a:pt x="191768" y="146864"/>
                    <a:pt x="195654" y="137335"/>
                    <a:pt x="203203" y="128591"/>
                  </a:cubicBezTo>
                  <a:cubicBezTo>
                    <a:pt x="210676" y="119959"/>
                    <a:pt x="217813" y="110991"/>
                    <a:pt x="225548" y="102658"/>
                  </a:cubicBezTo>
                  <a:cubicBezTo>
                    <a:pt x="240682" y="86329"/>
                    <a:pt x="250883" y="67309"/>
                    <a:pt x="259029" y="46944"/>
                  </a:cubicBezTo>
                  <a:cubicBezTo>
                    <a:pt x="261047" y="49111"/>
                    <a:pt x="263027" y="51241"/>
                    <a:pt x="265045" y="53408"/>
                  </a:cubicBezTo>
                  <a:close/>
                </a:path>
              </a:pathLst>
            </a:custGeom>
            <a:solidFill>
              <a:srgbClr val="FFFEFE"/>
            </a:solidFill>
            <a:ln w="37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1" name="Freeform: Shape 1440">
              <a:extLst>
                <a:ext uri="{FF2B5EF4-FFF2-40B4-BE49-F238E27FC236}">
                  <a16:creationId xmlns:a16="http://schemas.microsoft.com/office/drawing/2014/main" id="{78A508B1-3D50-4122-8FE3-C7316A9CB6F2}"/>
                </a:ext>
              </a:extLst>
            </p:cNvPr>
            <p:cNvSpPr/>
            <p:nvPr/>
          </p:nvSpPr>
          <p:spPr>
            <a:xfrm>
              <a:off x="5539307" y="2931903"/>
              <a:ext cx="395384" cy="571605"/>
            </a:xfrm>
            <a:custGeom>
              <a:avLst/>
              <a:gdLst>
                <a:gd name="connsiteX0" fmla="*/ 309567 w 395384"/>
                <a:gd name="connsiteY0" fmla="*/ 461188 h 571605"/>
                <a:gd name="connsiteX1" fmla="*/ 262410 w 395384"/>
                <a:gd name="connsiteY1" fmla="*/ 541303 h 571605"/>
                <a:gd name="connsiteX2" fmla="*/ 251125 w 395384"/>
                <a:gd name="connsiteY2" fmla="*/ 566563 h 571605"/>
                <a:gd name="connsiteX3" fmla="*/ 218429 w 395384"/>
                <a:gd name="connsiteY3" fmla="*/ 565592 h 571605"/>
                <a:gd name="connsiteX4" fmla="*/ 192421 w 395384"/>
                <a:gd name="connsiteY4" fmla="*/ 554232 h 571605"/>
                <a:gd name="connsiteX5" fmla="*/ 69745 w 395384"/>
                <a:gd name="connsiteY5" fmla="*/ 443700 h 571605"/>
                <a:gd name="connsiteX6" fmla="*/ 57227 w 395384"/>
                <a:gd name="connsiteY6" fmla="*/ 416049 h 571605"/>
                <a:gd name="connsiteX7" fmla="*/ 15637 w 395384"/>
                <a:gd name="connsiteY7" fmla="*/ 264824 h 571605"/>
                <a:gd name="connsiteX8" fmla="*/ 6818 w 395384"/>
                <a:gd name="connsiteY8" fmla="*/ 188669 h 571605"/>
                <a:gd name="connsiteX9" fmla="*/ 64102 w 395384"/>
                <a:gd name="connsiteY9" fmla="*/ 168528 h 571605"/>
                <a:gd name="connsiteX10" fmla="*/ 72771 w 395384"/>
                <a:gd name="connsiteY10" fmla="*/ 177086 h 571605"/>
                <a:gd name="connsiteX11" fmla="*/ 93249 w 395384"/>
                <a:gd name="connsiteY11" fmla="*/ 192705 h 571605"/>
                <a:gd name="connsiteX12" fmla="*/ 98368 w 395384"/>
                <a:gd name="connsiteY12" fmla="*/ 166324 h 571605"/>
                <a:gd name="connsiteX13" fmla="*/ 111559 w 395384"/>
                <a:gd name="connsiteY13" fmla="*/ 108143 h 571605"/>
                <a:gd name="connsiteX14" fmla="*/ 113352 w 395384"/>
                <a:gd name="connsiteY14" fmla="*/ 84527 h 571605"/>
                <a:gd name="connsiteX15" fmla="*/ 166451 w 395384"/>
                <a:gd name="connsiteY15" fmla="*/ 6915 h 571605"/>
                <a:gd name="connsiteX16" fmla="*/ 321786 w 395384"/>
                <a:gd name="connsiteY16" fmla="*/ 12259 h 571605"/>
                <a:gd name="connsiteX17" fmla="*/ 390579 w 395384"/>
                <a:gd name="connsiteY17" fmla="*/ 137140 h 571605"/>
                <a:gd name="connsiteX18" fmla="*/ 381051 w 395384"/>
                <a:gd name="connsiteY18" fmla="*/ 275623 h 571605"/>
                <a:gd name="connsiteX19" fmla="*/ 363040 w 395384"/>
                <a:gd name="connsiteY19" fmla="*/ 336344 h 571605"/>
                <a:gd name="connsiteX20" fmla="*/ 350970 w 395384"/>
                <a:gd name="connsiteY20" fmla="*/ 399121 h 571605"/>
                <a:gd name="connsiteX21" fmla="*/ 324028 w 395384"/>
                <a:gd name="connsiteY21" fmla="*/ 435890 h 571605"/>
                <a:gd name="connsiteX22" fmla="*/ 309567 w 395384"/>
                <a:gd name="connsiteY22" fmla="*/ 461188 h 5716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95384" h="571605">
                  <a:moveTo>
                    <a:pt x="309567" y="461188"/>
                  </a:moveTo>
                  <a:cubicBezTo>
                    <a:pt x="311884" y="498518"/>
                    <a:pt x="279412" y="515370"/>
                    <a:pt x="262410" y="541303"/>
                  </a:cubicBezTo>
                  <a:cubicBezTo>
                    <a:pt x="257291" y="549150"/>
                    <a:pt x="245408" y="553859"/>
                    <a:pt x="251125" y="566563"/>
                  </a:cubicBezTo>
                  <a:cubicBezTo>
                    <a:pt x="240064" y="572019"/>
                    <a:pt x="229041" y="574822"/>
                    <a:pt x="218429" y="565592"/>
                  </a:cubicBezTo>
                  <a:cubicBezTo>
                    <a:pt x="213795" y="552850"/>
                    <a:pt x="200380" y="561145"/>
                    <a:pt x="192421" y="554232"/>
                  </a:cubicBezTo>
                  <a:cubicBezTo>
                    <a:pt x="150944" y="518098"/>
                    <a:pt x="100573" y="492203"/>
                    <a:pt x="69745" y="443700"/>
                  </a:cubicBezTo>
                  <a:cubicBezTo>
                    <a:pt x="63953" y="434620"/>
                    <a:pt x="69072" y="421541"/>
                    <a:pt x="57227" y="416049"/>
                  </a:cubicBezTo>
                  <a:cubicBezTo>
                    <a:pt x="62869" y="360259"/>
                    <a:pt x="46017" y="311346"/>
                    <a:pt x="15637" y="264824"/>
                  </a:cubicBezTo>
                  <a:cubicBezTo>
                    <a:pt x="1213" y="242740"/>
                    <a:pt x="-6372" y="215873"/>
                    <a:pt x="6818" y="188669"/>
                  </a:cubicBezTo>
                  <a:cubicBezTo>
                    <a:pt x="13320" y="162774"/>
                    <a:pt x="42654" y="152461"/>
                    <a:pt x="64102" y="168528"/>
                  </a:cubicBezTo>
                  <a:cubicBezTo>
                    <a:pt x="67391" y="170995"/>
                    <a:pt x="69782" y="174395"/>
                    <a:pt x="72771" y="177086"/>
                  </a:cubicBezTo>
                  <a:cubicBezTo>
                    <a:pt x="79348" y="182952"/>
                    <a:pt x="82001" y="197824"/>
                    <a:pt x="93249" y="192705"/>
                  </a:cubicBezTo>
                  <a:cubicBezTo>
                    <a:pt x="102553" y="188445"/>
                    <a:pt x="98181" y="175516"/>
                    <a:pt x="98368" y="166324"/>
                  </a:cubicBezTo>
                  <a:cubicBezTo>
                    <a:pt x="98779" y="145959"/>
                    <a:pt x="96836" y="125444"/>
                    <a:pt x="111559" y="108143"/>
                  </a:cubicBezTo>
                  <a:cubicBezTo>
                    <a:pt x="117351" y="101342"/>
                    <a:pt x="114548" y="92598"/>
                    <a:pt x="113352" y="84527"/>
                  </a:cubicBezTo>
                  <a:cubicBezTo>
                    <a:pt x="106477" y="38640"/>
                    <a:pt x="120639" y="15921"/>
                    <a:pt x="166451" y="6915"/>
                  </a:cubicBezTo>
                  <a:cubicBezTo>
                    <a:pt x="218317" y="-3286"/>
                    <a:pt x="270631" y="-2763"/>
                    <a:pt x="321786" y="12259"/>
                  </a:cubicBezTo>
                  <a:cubicBezTo>
                    <a:pt x="381499" y="29784"/>
                    <a:pt x="406797" y="76605"/>
                    <a:pt x="390579" y="137140"/>
                  </a:cubicBezTo>
                  <a:cubicBezTo>
                    <a:pt x="386730" y="183251"/>
                    <a:pt x="380453" y="229063"/>
                    <a:pt x="381051" y="275623"/>
                  </a:cubicBezTo>
                  <a:cubicBezTo>
                    <a:pt x="381312" y="296324"/>
                    <a:pt x="369205" y="316091"/>
                    <a:pt x="363040" y="336344"/>
                  </a:cubicBezTo>
                  <a:cubicBezTo>
                    <a:pt x="356725" y="357008"/>
                    <a:pt x="356911" y="378345"/>
                    <a:pt x="350970" y="399121"/>
                  </a:cubicBezTo>
                  <a:cubicBezTo>
                    <a:pt x="346000" y="416460"/>
                    <a:pt x="339050" y="428305"/>
                    <a:pt x="324028" y="435890"/>
                  </a:cubicBezTo>
                  <a:cubicBezTo>
                    <a:pt x="313154" y="441309"/>
                    <a:pt x="306765" y="448371"/>
                    <a:pt x="309567" y="461188"/>
                  </a:cubicBezTo>
                  <a:close/>
                </a:path>
              </a:pathLst>
            </a:custGeom>
            <a:solidFill>
              <a:srgbClr val="F7BB9A"/>
            </a:solidFill>
            <a:ln w="37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2" name="Freeform: Shape 1441">
              <a:extLst>
                <a:ext uri="{FF2B5EF4-FFF2-40B4-BE49-F238E27FC236}">
                  <a16:creationId xmlns:a16="http://schemas.microsoft.com/office/drawing/2014/main" id="{DBF06968-FA17-4E8D-80F3-4F2390E7F63B}"/>
                </a:ext>
              </a:extLst>
            </p:cNvPr>
            <p:cNvSpPr/>
            <p:nvPr/>
          </p:nvSpPr>
          <p:spPr>
            <a:xfrm>
              <a:off x="5063583" y="4865191"/>
              <a:ext cx="233442" cy="173880"/>
            </a:xfrm>
            <a:custGeom>
              <a:avLst/>
              <a:gdLst>
                <a:gd name="connsiteX0" fmla="*/ 201615 w 233442"/>
                <a:gd name="connsiteY0" fmla="*/ 19859 h 173880"/>
                <a:gd name="connsiteX1" fmla="*/ 229454 w 233442"/>
                <a:gd name="connsiteY1" fmla="*/ 69221 h 173880"/>
                <a:gd name="connsiteX2" fmla="*/ 223064 w 233442"/>
                <a:gd name="connsiteY2" fmla="*/ 114921 h 173880"/>
                <a:gd name="connsiteX3" fmla="*/ 132411 w 233442"/>
                <a:gd name="connsiteY3" fmla="*/ 173251 h 173880"/>
                <a:gd name="connsiteX4" fmla="*/ 91569 w 233442"/>
                <a:gd name="connsiteY4" fmla="*/ 166824 h 173880"/>
                <a:gd name="connsiteX5" fmla="*/ 59882 w 233442"/>
                <a:gd name="connsiteY5" fmla="*/ 162676 h 173880"/>
                <a:gd name="connsiteX6" fmla="*/ 33725 w 233442"/>
                <a:gd name="connsiteY6" fmla="*/ 148925 h 173880"/>
                <a:gd name="connsiteX7" fmla="*/ 32417 w 233442"/>
                <a:gd name="connsiteY7" fmla="*/ 145263 h 173880"/>
                <a:gd name="connsiteX8" fmla="*/ 2037 w 233442"/>
                <a:gd name="connsiteY8" fmla="*/ 55843 h 173880"/>
                <a:gd name="connsiteX9" fmla="*/ 167537 w 233442"/>
                <a:gd name="connsiteY9" fmla="*/ 3716 h 173880"/>
                <a:gd name="connsiteX10" fmla="*/ 188313 w 233442"/>
                <a:gd name="connsiteY10" fmla="*/ 3118 h 173880"/>
                <a:gd name="connsiteX11" fmla="*/ 201615 w 233442"/>
                <a:gd name="connsiteY11" fmla="*/ 19859 h 173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3442" h="173880">
                  <a:moveTo>
                    <a:pt x="201615" y="19859"/>
                  </a:moveTo>
                  <a:cubicBezTo>
                    <a:pt x="210882" y="36300"/>
                    <a:pt x="222392" y="51471"/>
                    <a:pt x="229454" y="69221"/>
                  </a:cubicBezTo>
                  <a:cubicBezTo>
                    <a:pt x="236068" y="85849"/>
                    <a:pt x="234797" y="101768"/>
                    <a:pt x="223064" y="114921"/>
                  </a:cubicBezTo>
                  <a:cubicBezTo>
                    <a:pt x="198327" y="142572"/>
                    <a:pt x="168209" y="162489"/>
                    <a:pt x="132411" y="173251"/>
                  </a:cubicBezTo>
                  <a:cubicBezTo>
                    <a:pt x="118511" y="172803"/>
                    <a:pt x="103826" y="177436"/>
                    <a:pt x="91569" y="166824"/>
                  </a:cubicBezTo>
                  <a:cubicBezTo>
                    <a:pt x="81517" y="161630"/>
                    <a:pt x="70457" y="164021"/>
                    <a:pt x="59882" y="162676"/>
                  </a:cubicBezTo>
                  <a:cubicBezTo>
                    <a:pt x="49195" y="161331"/>
                    <a:pt x="41310" y="155688"/>
                    <a:pt x="33725" y="148925"/>
                  </a:cubicBezTo>
                  <a:cubicBezTo>
                    <a:pt x="33314" y="147655"/>
                    <a:pt x="33276" y="145823"/>
                    <a:pt x="32417" y="145263"/>
                  </a:cubicBezTo>
                  <a:cubicBezTo>
                    <a:pt x="-1363" y="123478"/>
                    <a:pt x="-2783" y="90707"/>
                    <a:pt x="2037" y="55843"/>
                  </a:cubicBezTo>
                  <a:cubicBezTo>
                    <a:pt x="57229" y="38468"/>
                    <a:pt x="112383" y="21129"/>
                    <a:pt x="167537" y="3716"/>
                  </a:cubicBezTo>
                  <a:cubicBezTo>
                    <a:pt x="174487" y="1511"/>
                    <a:pt x="181213" y="-3085"/>
                    <a:pt x="188313" y="3118"/>
                  </a:cubicBezTo>
                  <a:cubicBezTo>
                    <a:pt x="196683" y="5585"/>
                    <a:pt x="198402" y="13320"/>
                    <a:pt x="201615" y="19859"/>
                  </a:cubicBezTo>
                  <a:close/>
                </a:path>
              </a:pathLst>
            </a:custGeom>
            <a:solidFill>
              <a:srgbClr val="F6BB9B"/>
            </a:solidFill>
            <a:ln w="37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3" name="Freeform: Shape 1442">
              <a:extLst>
                <a:ext uri="{FF2B5EF4-FFF2-40B4-BE49-F238E27FC236}">
                  <a16:creationId xmlns:a16="http://schemas.microsoft.com/office/drawing/2014/main" id="{96F20C00-7DA5-4474-A22E-F21CDF876A06}"/>
                </a:ext>
              </a:extLst>
            </p:cNvPr>
            <p:cNvSpPr/>
            <p:nvPr/>
          </p:nvSpPr>
          <p:spPr>
            <a:xfrm>
              <a:off x="5999351" y="4579805"/>
              <a:ext cx="229144" cy="185332"/>
            </a:xfrm>
            <a:custGeom>
              <a:avLst/>
              <a:gdLst>
                <a:gd name="connsiteX0" fmla="*/ 0 w 229144"/>
                <a:gd name="connsiteY0" fmla="*/ 114822 h 185332"/>
                <a:gd name="connsiteX1" fmla="*/ 4073 w 229144"/>
                <a:gd name="connsiteY1" fmla="*/ 101295 h 185332"/>
                <a:gd name="connsiteX2" fmla="*/ 119201 w 229144"/>
                <a:gd name="connsiteY2" fmla="*/ 1301 h 185332"/>
                <a:gd name="connsiteX3" fmla="*/ 141211 w 229144"/>
                <a:gd name="connsiteY3" fmla="*/ 6345 h 185332"/>
                <a:gd name="connsiteX4" fmla="*/ 223456 w 229144"/>
                <a:gd name="connsiteY4" fmla="*/ 82499 h 185332"/>
                <a:gd name="connsiteX5" fmla="*/ 223755 w 229144"/>
                <a:gd name="connsiteY5" fmla="*/ 99501 h 185332"/>
                <a:gd name="connsiteX6" fmla="*/ 142593 w 229144"/>
                <a:gd name="connsiteY6" fmla="*/ 179691 h 185332"/>
                <a:gd name="connsiteX7" fmla="*/ 124918 w 229144"/>
                <a:gd name="connsiteY7" fmla="*/ 180738 h 185332"/>
                <a:gd name="connsiteX8" fmla="*/ 65393 w 229144"/>
                <a:gd name="connsiteY8" fmla="*/ 131301 h 185332"/>
                <a:gd name="connsiteX9" fmla="*/ 38638 w 229144"/>
                <a:gd name="connsiteY9" fmla="*/ 130105 h 185332"/>
                <a:gd name="connsiteX10" fmla="*/ 10575 w 229144"/>
                <a:gd name="connsiteY10" fmla="*/ 135449 h 185332"/>
                <a:gd name="connsiteX11" fmla="*/ 0 w 229144"/>
                <a:gd name="connsiteY11" fmla="*/ 114822 h 18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9144" h="185332">
                  <a:moveTo>
                    <a:pt x="0" y="114822"/>
                  </a:moveTo>
                  <a:cubicBezTo>
                    <a:pt x="934" y="111571"/>
                    <a:pt x="1532" y="105854"/>
                    <a:pt x="4073" y="101295"/>
                  </a:cubicBezTo>
                  <a:cubicBezTo>
                    <a:pt x="30454" y="54212"/>
                    <a:pt x="65804" y="17368"/>
                    <a:pt x="119201" y="1301"/>
                  </a:cubicBezTo>
                  <a:cubicBezTo>
                    <a:pt x="127870" y="-1315"/>
                    <a:pt x="134372" y="-157"/>
                    <a:pt x="141211" y="6345"/>
                  </a:cubicBezTo>
                  <a:cubicBezTo>
                    <a:pt x="168264" y="32091"/>
                    <a:pt x="195655" y="57538"/>
                    <a:pt x="223456" y="82499"/>
                  </a:cubicBezTo>
                  <a:cubicBezTo>
                    <a:pt x="230742" y="89039"/>
                    <a:pt x="231228" y="92402"/>
                    <a:pt x="223755" y="99501"/>
                  </a:cubicBezTo>
                  <a:cubicBezTo>
                    <a:pt x="196178" y="125696"/>
                    <a:pt x="169161" y="152488"/>
                    <a:pt x="142593" y="179691"/>
                  </a:cubicBezTo>
                  <a:cubicBezTo>
                    <a:pt x="135979" y="186455"/>
                    <a:pt x="132579" y="187538"/>
                    <a:pt x="124918" y="180738"/>
                  </a:cubicBezTo>
                  <a:cubicBezTo>
                    <a:pt x="105637" y="163661"/>
                    <a:pt x="84637" y="148452"/>
                    <a:pt x="65393" y="131301"/>
                  </a:cubicBezTo>
                  <a:cubicBezTo>
                    <a:pt x="55789" y="122744"/>
                    <a:pt x="49101" y="119979"/>
                    <a:pt x="38638" y="130105"/>
                  </a:cubicBezTo>
                  <a:cubicBezTo>
                    <a:pt x="31426" y="137093"/>
                    <a:pt x="21299" y="141203"/>
                    <a:pt x="10575" y="135449"/>
                  </a:cubicBezTo>
                  <a:cubicBezTo>
                    <a:pt x="3326" y="131525"/>
                    <a:pt x="523" y="124911"/>
                    <a:pt x="0" y="114822"/>
                  </a:cubicBezTo>
                  <a:close/>
                </a:path>
              </a:pathLst>
            </a:custGeom>
            <a:solidFill>
              <a:srgbClr val="F6BB9B"/>
            </a:solidFill>
            <a:ln w="37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4" name="Freeform: Shape 1443">
              <a:extLst>
                <a:ext uri="{FF2B5EF4-FFF2-40B4-BE49-F238E27FC236}">
                  <a16:creationId xmlns:a16="http://schemas.microsoft.com/office/drawing/2014/main" id="{453A3D6E-39D1-4FCC-81F6-29012A9EFB84}"/>
                </a:ext>
              </a:extLst>
            </p:cNvPr>
            <p:cNvSpPr/>
            <p:nvPr/>
          </p:nvSpPr>
          <p:spPr>
            <a:xfrm>
              <a:off x="5697394" y="3497141"/>
              <a:ext cx="236472" cy="989253"/>
            </a:xfrm>
            <a:custGeom>
              <a:avLst/>
              <a:gdLst>
                <a:gd name="connsiteX0" fmla="*/ 60378 w 236472"/>
                <a:gd name="connsiteY0" fmla="*/ 317 h 989253"/>
                <a:gd name="connsiteX1" fmla="*/ 93075 w 236472"/>
                <a:gd name="connsiteY1" fmla="*/ 1289 h 989253"/>
                <a:gd name="connsiteX2" fmla="*/ 109703 w 236472"/>
                <a:gd name="connsiteY2" fmla="*/ 62907 h 989253"/>
                <a:gd name="connsiteX3" fmla="*/ 109404 w 236472"/>
                <a:gd name="connsiteY3" fmla="*/ 100088 h 989253"/>
                <a:gd name="connsiteX4" fmla="*/ 141727 w 236472"/>
                <a:gd name="connsiteY4" fmla="*/ 258823 h 989253"/>
                <a:gd name="connsiteX5" fmla="*/ 180140 w 236472"/>
                <a:gd name="connsiteY5" fmla="*/ 522673 h 989253"/>
                <a:gd name="connsiteX6" fmla="*/ 233874 w 236472"/>
                <a:gd name="connsiteY6" fmla="*/ 884611 h 989253"/>
                <a:gd name="connsiteX7" fmla="*/ 194975 w 236472"/>
                <a:gd name="connsiteY7" fmla="*/ 980495 h 989253"/>
                <a:gd name="connsiteX8" fmla="*/ 160709 w 236472"/>
                <a:gd name="connsiteY8" fmla="*/ 982027 h 989253"/>
                <a:gd name="connsiteX9" fmla="*/ 132534 w 236472"/>
                <a:gd name="connsiteY9" fmla="*/ 962185 h 989253"/>
                <a:gd name="connsiteX10" fmla="*/ 87918 w 236472"/>
                <a:gd name="connsiteY10" fmla="*/ 886928 h 989253"/>
                <a:gd name="connsiteX11" fmla="*/ 68225 w 236472"/>
                <a:gd name="connsiteY11" fmla="*/ 637166 h 989253"/>
                <a:gd name="connsiteX12" fmla="*/ 37958 w 236472"/>
                <a:gd name="connsiteY12" fmla="*/ 308783 h 989253"/>
                <a:gd name="connsiteX13" fmla="*/ 28205 w 236472"/>
                <a:gd name="connsiteY13" fmla="*/ 199297 h 989253"/>
                <a:gd name="connsiteX14" fmla="*/ 40686 w 236472"/>
                <a:gd name="connsiteY14" fmla="*/ 105058 h 989253"/>
                <a:gd name="connsiteX15" fmla="*/ 32876 w 236472"/>
                <a:gd name="connsiteY15" fmla="*/ 74491 h 989253"/>
                <a:gd name="connsiteX16" fmla="*/ 28654 w 236472"/>
                <a:gd name="connsiteY16" fmla="*/ 70119 h 989253"/>
                <a:gd name="connsiteX17" fmla="*/ 1338 w 236472"/>
                <a:gd name="connsiteY17" fmla="*/ 32939 h 989253"/>
                <a:gd name="connsiteX18" fmla="*/ 60378 w 236472"/>
                <a:gd name="connsiteY18" fmla="*/ 317 h 989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36472" h="989253">
                  <a:moveTo>
                    <a:pt x="60378" y="317"/>
                  </a:moveTo>
                  <a:cubicBezTo>
                    <a:pt x="71290" y="654"/>
                    <a:pt x="82201" y="990"/>
                    <a:pt x="93075" y="1289"/>
                  </a:cubicBezTo>
                  <a:cubicBezTo>
                    <a:pt x="119456" y="16198"/>
                    <a:pt x="124687" y="36414"/>
                    <a:pt x="109703" y="62907"/>
                  </a:cubicBezTo>
                  <a:cubicBezTo>
                    <a:pt x="103052" y="74678"/>
                    <a:pt x="104023" y="87495"/>
                    <a:pt x="109404" y="100088"/>
                  </a:cubicBezTo>
                  <a:cubicBezTo>
                    <a:pt x="131114" y="150720"/>
                    <a:pt x="133282" y="205500"/>
                    <a:pt x="141727" y="258823"/>
                  </a:cubicBezTo>
                  <a:cubicBezTo>
                    <a:pt x="155627" y="346599"/>
                    <a:pt x="167473" y="434711"/>
                    <a:pt x="180140" y="522673"/>
                  </a:cubicBezTo>
                  <a:cubicBezTo>
                    <a:pt x="197516" y="643406"/>
                    <a:pt x="211678" y="764775"/>
                    <a:pt x="233874" y="884611"/>
                  </a:cubicBezTo>
                  <a:cubicBezTo>
                    <a:pt x="242356" y="930461"/>
                    <a:pt x="230250" y="956767"/>
                    <a:pt x="194975" y="980495"/>
                  </a:cubicBezTo>
                  <a:cubicBezTo>
                    <a:pt x="182270" y="989015"/>
                    <a:pt x="173489" y="994284"/>
                    <a:pt x="160709" y="982027"/>
                  </a:cubicBezTo>
                  <a:cubicBezTo>
                    <a:pt x="152488" y="974143"/>
                    <a:pt x="142810" y="966931"/>
                    <a:pt x="132534" y="962185"/>
                  </a:cubicBezTo>
                  <a:cubicBezTo>
                    <a:pt x="99913" y="947126"/>
                    <a:pt x="89749" y="921941"/>
                    <a:pt x="87918" y="886928"/>
                  </a:cubicBezTo>
                  <a:cubicBezTo>
                    <a:pt x="83546" y="803562"/>
                    <a:pt x="75587" y="720345"/>
                    <a:pt x="68225" y="637166"/>
                  </a:cubicBezTo>
                  <a:cubicBezTo>
                    <a:pt x="58547" y="527680"/>
                    <a:pt x="48010" y="418232"/>
                    <a:pt x="37958" y="308783"/>
                  </a:cubicBezTo>
                  <a:cubicBezTo>
                    <a:pt x="34595" y="272276"/>
                    <a:pt x="32316" y="235693"/>
                    <a:pt x="28205" y="199297"/>
                  </a:cubicBezTo>
                  <a:cubicBezTo>
                    <a:pt x="24543" y="166676"/>
                    <a:pt x="33773" y="136035"/>
                    <a:pt x="40686" y="105058"/>
                  </a:cubicBezTo>
                  <a:cubicBezTo>
                    <a:pt x="43488" y="92614"/>
                    <a:pt x="43862" y="82600"/>
                    <a:pt x="32876" y="74491"/>
                  </a:cubicBezTo>
                  <a:cubicBezTo>
                    <a:pt x="31269" y="73295"/>
                    <a:pt x="29812" y="71763"/>
                    <a:pt x="28654" y="70119"/>
                  </a:cubicBezTo>
                  <a:cubicBezTo>
                    <a:pt x="19200" y="57115"/>
                    <a:pt x="-6060" y="44859"/>
                    <a:pt x="1338" y="32939"/>
                  </a:cubicBezTo>
                  <a:cubicBezTo>
                    <a:pt x="12698" y="14592"/>
                    <a:pt x="33175" y="-2560"/>
                    <a:pt x="60378" y="317"/>
                  </a:cubicBezTo>
                  <a:close/>
                </a:path>
              </a:pathLst>
            </a:custGeom>
            <a:solidFill>
              <a:srgbClr val="ED2125"/>
            </a:solidFill>
            <a:ln w="37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11189</TotalTime>
  <Words>140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46</cp:revision>
  <dcterms:created xsi:type="dcterms:W3CDTF">2018-02-18T19:39:47Z</dcterms:created>
  <dcterms:modified xsi:type="dcterms:W3CDTF">2021-04-15T05:30:57Z</dcterms:modified>
</cp:coreProperties>
</file>