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93" name="Group 892">
            <a:extLst>
              <a:ext uri="{FF2B5EF4-FFF2-40B4-BE49-F238E27FC236}">
                <a16:creationId xmlns:a16="http://schemas.microsoft.com/office/drawing/2014/main" id="{3A5F1516-37BE-4DE0-ADC9-37518CFC7551}"/>
              </a:ext>
            </a:extLst>
          </p:cNvPr>
          <p:cNvGrpSpPr/>
          <p:nvPr/>
        </p:nvGrpSpPr>
        <p:grpSpPr>
          <a:xfrm>
            <a:off x="1137639" y="2064032"/>
            <a:ext cx="1277005" cy="1277005"/>
            <a:chOff x="899591" y="1902000"/>
            <a:chExt cx="1250671" cy="1250671"/>
          </a:xfrm>
        </p:grpSpPr>
        <p:sp>
          <p:nvSpPr>
            <p:cNvPr id="894" name="Oval 893">
              <a:extLst>
                <a:ext uri="{FF2B5EF4-FFF2-40B4-BE49-F238E27FC236}">
                  <a16:creationId xmlns:a16="http://schemas.microsoft.com/office/drawing/2014/main" id="{2DA3AE55-0598-4C93-9FFD-CDF6C19861F6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5" name="Oval 894">
              <a:extLst>
                <a:ext uri="{FF2B5EF4-FFF2-40B4-BE49-F238E27FC236}">
                  <a16:creationId xmlns:a16="http://schemas.microsoft.com/office/drawing/2014/main" id="{01406DAC-59F7-4A89-9BDC-6BE287B4D7B4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96" name="Group 895">
            <a:extLst>
              <a:ext uri="{FF2B5EF4-FFF2-40B4-BE49-F238E27FC236}">
                <a16:creationId xmlns:a16="http://schemas.microsoft.com/office/drawing/2014/main" id="{E4A4AFB0-D469-47C6-A229-E1B64A087DEF}"/>
              </a:ext>
            </a:extLst>
          </p:cNvPr>
          <p:cNvGrpSpPr/>
          <p:nvPr/>
        </p:nvGrpSpPr>
        <p:grpSpPr>
          <a:xfrm>
            <a:off x="1137639" y="3507694"/>
            <a:ext cx="1277005" cy="1277005"/>
            <a:chOff x="899591" y="1902000"/>
            <a:chExt cx="1250671" cy="1250671"/>
          </a:xfrm>
        </p:grpSpPr>
        <p:sp>
          <p:nvSpPr>
            <p:cNvPr id="897" name="Oval 896">
              <a:extLst>
                <a:ext uri="{FF2B5EF4-FFF2-40B4-BE49-F238E27FC236}">
                  <a16:creationId xmlns:a16="http://schemas.microsoft.com/office/drawing/2014/main" id="{29D60801-D9D6-4100-92B8-C7500567297A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8" name="Oval 897">
              <a:extLst>
                <a:ext uri="{FF2B5EF4-FFF2-40B4-BE49-F238E27FC236}">
                  <a16:creationId xmlns:a16="http://schemas.microsoft.com/office/drawing/2014/main" id="{A1393643-5928-4C59-B147-D759CDBC5AE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99" name="Group 898">
            <a:extLst>
              <a:ext uri="{FF2B5EF4-FFF2-40B4-BE49-F238E27FC236}">
                <a16:creationId xmlns:a16="http://schemas.microsoft.com/office/drawing/2014/main" id="{50D0BBE1-B690-4896-8052-EF95299B76BE}"/>
              </a:ext>
            </a:extLst>
          </p:cNvPr>
          <p:cNvGrpSpPr/>
          <p:nvPr/>
        </p:nvGrpSpPr>
        <p:grpSpPr>
          <a:xfrm>
            <a:off x="1137639" y="4951355"/>
            <a:ext cx="1277005" cy="1277005"/>
            <a:chOff x="899591" y="1902000"/>
            <a:chExt cx="1250671" cy="1250671"/>
          </a:xfrm>
        </p:grpSpPr>
        <p:sp>
          <p:nvSpPr>
            <p:cNvPr id="900" name="Oval 899">
              <a:extLst>
                <a:ext uri="{FF2B5EF4-FFF2-40B4-BE49-F238E27FC236}">
                  <a16:creationId xmlns:a16="http://schemas.microsoft.com/office/drawing/2014/main" id="{F8E8E593-40EF-473C-A034-C2BE6FCB441D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01" name="Oval 900">
              <a:extLst>
                <a:ext uri="{FF2B5EF4-FFF2-40B4-BE49-F238E27FC236}">
                  <a16:creationId xmlns:a16="http://schemas.microsoft.com/office/drawing/2014/main" id="{012C73E3-8A32-4D27-994E-ED4B13C6D6FD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902" name="TextBox 901">
            <a:extLst>
              <a:ext uri="{FF2B5EF4-FFF2-40B4-BE49-F238E27FC236}">
                <a16:creationId xmlns:a16="http://schemas.microsoft.com/office/drawing/2014/main" id="{288585C6-8355-4865-A6EB-1F4D69762840}"/>
              </a:ext>
            </a:extLst>
          </p:cNvPr>
          <p:cNvSpPr txBox="1"/>
          <p:nvPr/>
        </p:nvSpPr>
        <p:spPr>
          <a:xfrm>
            <a:off x="1256732" y="2390228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903" name="TextBox 902">
            <a:extLst>
              <a:ext uri="{FF2B5EF4-FFF2-40B4-BE49-F238E27FC236}">
                <a16:creationId xmlns:a16="http://schemas.microsoft.com/office/drawing/2014/main" id="{C1E65265-D4BC-4A45-ADA5-4B7E652B2C0B}"/>
              </a:ext>
            </a:extLst>
          </p:cNvPr>
          <p:cNvSpPr txBox="1"/>
          <p:nvPr/>
        </p:nvSpPr>
        <p:spPr>
          <a:xfrm>
            <a:off x="1279808" y="3827332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904" name="TextBox 903">
            <a:extLst>
              <a:ext uri="{FF2B5EF4-FFF2-40B4-BE49-F238E27FC236}">
                <a16:creationId xmlns:a16="http://schemas.microsoft.com/office/drawing/2014/main" id="{3093AFB3-0823-4177-80F6-02CDF59C095A}"/>
              </a:ext>
            </a:extLst>
          </p:cNvPr>
          <p:cNvSpPr txBox="1"/>
          <p:nvPr/>
        </p:nvSpPr>
        <p:spPr>
          <a:xfrm>
            <a:off x="1254691" y="5267856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905" name="Oval 904">
            <a:extLst>
              <a:ext uri="{FF2B5EF4-FFF2-40B4-BE49-F238E27FC236}">
                <a16:creationId xmlns:a16="http://schemas.microsoft.com/office/drawing/2014/main" id="{C905F3C9-BE39-401E-9C77-7F56566EF8C2}"/>
              </a:ext>
            </a:extLst>
          </p:cNvPr>
          <p:cNvSpPr/>
          <p:nvPr/>
        </p:nvSpPr>
        <p:spPr>
          <a:xfrm>
            <a:off x="2028609" y="1969407"/>
            <a:ext cx="522312" cy="5223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06" name="Oval 905">
            <a:extLst>
              <a:ext uri="{FF2B5EF4-FFF2-40B4-BE49-F238E27FC236}">
                <a16:creationId xmlns:a16="http://schemas.microsoft.com/office/drawing/2014/main" id="{BE632616-9451-4BAE-9392-461F91AE785A}"/>
              </a:ext>
            </a:extLst>
          </p:cNvPr>
          <p:cNvSpPr/>
          <p:nvPr/>
        </p:nvSpPr>
        <p:spPr>
          <a:xfrm>
            <a:off x="2036224" y="3402579"/>
            <a:ext cx="522312" cy="5223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07" name="Oval 906">
            <a:extLst>
              <a:ext uri="{FF2B5EF4-FFF2-40B4-BE49-F238E27FC236}">
                <a16:creationId xmlns:a16="http://schemas.microsoft.com/office/drawing/2014/main" id="{37C63449-1B48-4080-B1F6-9123142D8081}"/>
              </a:ext>
            </a:extLst>
          </p:cNvPr>
          <p:cNvSpPr/>
          <p:nvPr/>
        </p:nvSpPr>
        <p:spPr>
          <a:xfrm>
            <a:off x="2036224" y="4832117"/>
            <a:ext cx="522312" cy="5223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08" name="Rounded Rectangle 5">
            <a:extLst>
              <a:ext uri="{FF2B5EF4-FFF2-40B4-BE49-F238E27FC236}">
                <a16:creationId xmlns:a16="http://schemas.microsoft.com/office/drawing/2014/main" id="{7758037E-C3ED-4D39-91F3-D6B52E9CDEBB}"/>
              </a:ext>
            </a:extLst>
          </p:cNvPr>
          <p:cNvSpPr/>
          <p:nvPr/>
        </p:nvSpPr>
        <p:spPr>
          <a:xfrm flipH="1">
            <a:off x="2168321" y="4985816"/>
            <a:ext cx="271065" cy="22361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9" name="Round Same Side Corner Rectangle 11">
            <a:extLst>
              <a:ext uri="{FF2B5EF4-FFF2-40B4-BE49-F238E27FC236}">
                <a16:creationId xmlns:a16="http://schemas.microsoft.com/office/drawing/2014/main" id="{14950754-98B2-493C-87B3-B377CC2C93DE}"/>
              </a:ext>
            </a:extLst>
          </p:cNvPr>
          <p:cNvSpPr>
            <a:spLocks noChangeAspect="1"/>
          </p:cNvSpPr>
          <p:nvPr/>
        </p:nvSpPr>
        <p:spPr>
          <a:xfrm rot="9900000">
            <a:off x="2181325" y="3550787"/>
            <a:ext cx="274052" cy="23275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0" name="Block Arc 10">
            <a:extLst>
              <a:ext uri="{FF2B5EF4-FFF2-40B4-BE49-F238E27FC236}">
                <a16:creationId xmlns:a16="http://schemas.microsoft.com/office/drawing/2014/main" id="{624A4ACC-10D8-4358-9612-A401B46D4633}"/>
              </a:ext>
            </a:extLst>
          </p:cNvPr>
          <p:cNvSpPr/>
          <p:nvPr/>
        </p:nvSpPr>
        <p:spPr>
          <a:xfrm>
            <a:off x="2140759" y="2145090"/>
            <a:ext cx="298627" cy="202274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911" name="Group 910">
            <a:extLst>
              <a:ext uri="{FF2B5EF4-FFF2-40B4-BE49-F238E27FC236}">
                <a16:creationId xmlns:a16="http://schemas.microsoft.com/office/drawing/2014/main" id="{D056F5AB-D12A-426E-B3CC-8787B2B82AA5}"/>
              </a:ext>
            </a:extLst>
          </p:cNvPr>
          <p:cNvGrpSpPr/>
          <p:nvPr/>
        </p:nvGrpSpPr>
        <p:grpSpPr>
          <a:xfrm>
            <a:off x="3059696" y="3603590"/>
            <a:ext cx="5119886" cy="1103428"/>
            <a:chOff x="2950927" y="1842943"/>
            <a:chExt cx="5119886" cy="1103428"/>
          </a:xfrm>
        </p:grpSpPr>
        <p:sp>
          <p:nvSpPr>
            <p:cNvPr id="912" name="Rounded Rectangle 11">
              <a:extLst>
                <a:ext uri="{FF2B5EF4-FFF2-40B4-BE49-F238E27FC236}">
                  <a16:creationId xmlns:a16="http://schemas.microsoft.com/office/drawing/2014/main" id="{77B8F52D-80B1-4B2E-8A98-2403FD47F1A9}"/>
                </a:ext>
              </a:extLst>
            </p:cNvPr>
            <p:cNvSpPr/>
            <p:nvPr/>
          </p:nvSpPr>
          <p:spPr>
            <a:xfrm>
              <a:off x="2950927" y="1842943"/>
              <a:ext cx="5119886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1179" y="769158"/>
                  </a:lnTo>
                  <a:lnTo>
                    <a:pt x="401179" y="890316"/>
                  </a:lnTo>
                  <a:lnTo>
                    <a:pt x="643495" y="648000"/>
                  </a:lnTo>
                  <a:lnTo>
                    <a:pt x="401179" y="405684"/>
                  </a:lnTo>
                  <a:lnTo>
                    <a:pt x="401179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913" name="Group 912">
              <a:extLst>
                <a:ext uri="{FF2B5EF4-FFF2-40B4-BE49-F238E27FC236}">
                  <a16:creationId xmlns:a16="http://schemas.microsoft.com/office/drawing/2014/main" id="{42B1F96B-31DF-47FA-825D-8E18D5CA348F}"/>
                </a:ext>
              </a:extLst>
            </p:cNvPr>
            <p:cNvGrpSpPr/>
            <p:nvPr/>
          </p:nvGrpSpPr>
          <p:grpSpPr>
            <a:xfrm>
              <a:off x="3914427" y="1933709"/>
              <a:ext cx="3865675" cy="923330"/>
              <a:chOff x="2551706" y="4283314"/>
              <a:chExt cx="1480091" cy="923330"/>
            </a:xfrm>
          </p:grpSpPr>
          <p:sp>
            <p:nvSpPr>
              <p:cNvPr id="914" name="TextBox 913">
                <a:extLst>
                  <a:ext uri="{FF2B5EF4-FFF2-40B4-BE49-F238E27FC236}">
                    <a16:creationId xmlns:a16="http://schemas.microsoft.com/office/drawing/2014/main" id="{1CEF1AA0-DE41-4856-AD78-37B7C3049BE8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915" name="TextBox 914">
                <a:extLst>
                  <a:ext uri="{FF2B5EF4-FFF2-40B4-BE49-F238E27FC236}">
                    <a16:creationId xmlns:a16="http://schemas.microsoft.com/office/drawing/2014/main" id="{09DBCE61-2604-4A55-A60C-C6C9AE844174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FA4B4246-F58C-4F0B-8866-75DCCD6D096B}"/>
              </a:ext>
            </a:extLst>
          </p:cNvPr>
          <p:cNvGrpSpPr/>
          <p:nvPr/>
        </p:nvGrpSpPr>
        <p:grpSpPr>
          <a:xfrm>
            <a:off x="3059696" y="2161679"/>
            <a:ext cx="5119886" cy="1103428"/>
            <a:chOff x="2950927" y="1842943"/>
            <a:chExt cx="5119886" cy="1103428"/>
          </a:xfrm>
        </p:grpSpPr>
        <p:sp>
          <p:nvSpPr>
            <p:cNvPr id="917" name="Rounded Rectangle 11">
              <a:extLst>
                <a:ext uri="{FF2B5EF4-FFF2-40B4-BE49-F238E27FC236}">
                  <a16:creationId xmlns:a16="http://schemas.microsoft.com/office/drawing/2014/main" id="{FCD37737-104A-4C34-8E3C-B9E659083578}"/>
                </a:ext>
              </a:extLst>
            </p:cNvPr>
            <p:cNvSpPr/>
            <p:nvPr/>
          </p:nvSpPr>
          <p:spPr>
            <a:xfrm>
              <a:off x="2950927" y="1842943"/>
              <a:ext cx="5119886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1179" y="769158"/>
                  </a:lnTo>
                  <a:lnTo>
                    <a:pt x="401179" y="890316"/>
                  </a:lnTo>
                  <a:lnTo>
                    <a:pt x="643495" y="648000"/>
                  </a:lnTo>
                  <a:lnTo>
                    <a:pt x="401179" y="405684"/>
                  </a:lnTo>
                  <a:lnTo>
                    <a:pt x="401179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918" name="Group 917">
              <a:extLst>
                <a:ext uri="{FF2B5EF4-FFF2-40B4-BE49-F238E27FC236}">
                  <a16:creationId xmlns:a16="http://schemas.microsoft.com/office/drawing/2014/main" id="{10635EA6-2E4B-43B1-9E6F-F546B18AE9E7}"/>
                </a:ext>
              </a:extLst>
            </p:cNvPr>
            <p:cNvGrpSpPr/>
            <p:nvPr/>
          </p:nvGrpSpPr>
          <p:grpSpPr>
            <a:xfrm>
              <a:off x="3914427" y="1933709"/>
              <a:ext cx="3865675" cy="923330"/>
              <a:chOff x="2551706" y="4283314"/>
              <a:chExt cx="1480091" cy="923330"/>
            </a:xfrm>
          </p:grpSpPr>
          <p:sp>
            <p:nvSpPr>
              <p:cNvPr id="919" name="TextBox 918">
                <a:extLst>
                  <a:ext uri="{FF2B5EF4-FFF2-40B4-BE49-F238E27FC236}">
                    <a16:creationId xmlns:a16="http://schemas.microsoft.com/office/drawing/2014/main" id="{F1CEB30B-F137-4530-BC3A-51385A03EF08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920" name="TextBox 919">
                <a:extLst>
                  <a:ext uri="{FF2B5EF4-FFF2-40B4-BE49-F238E27FC236}">
                    <a16:creationId xmlns:a16="http://schemas.microsoft.com/office/drawing/2014/main" id="{9679D021-B0E4-46AA-9186-4F8A3936CD67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21" name="Group 920">
            <a:extLst>
              <a:ext uri="{FF2B5EF4-FFF2-40B4-BE49-F238E27FC236}">
                <a16:creationId xmlns:a16="http://schemas.microsoft.com/office/drawing/2014/main" id="{4A47389B-E3E6-4E54-B148-88A813575AA4}"/>
              </a:ext>
            </a:extLst>
          </p:cNvPr>
          <p:cNvGrpSpPr/>
          <p:nvPr/>
        </p:nvGrpSpPr>
        <p:grpSpPr>
          <a:xfrm>
            <a:off x="3059696" y="5045501"/>
            <a:ext cx="5119886" cy="1103428"/>
            <a:chOff x="2950927" y="1842943"/>
            <a:chExt cx="5119886" cy="1103428"/>
          </a:xfrm>
        </p:grpSpPr>
        <p:sp>
          <p:nvSpPr>
            <p:cNvPr id="922" name="Rounded Rectangle 11">
              <a:extLst>
                <a:ext uri="{FF2B5EF4-FFF2-40B4-BE49-F238E27FC236}">
                  <a16:creationId xmlns:a16="http://schemas.microsoft.com/office/drawing/2014/main" id="{AD34DE9F-62AA-4019-9D2E-6B808D2FCC4F}"/>
                </a:ext>
              </a:extLst>
            </p:cNvPr>
            <p:cNvSpPr/>
            <p:nvPr/>
          </p:nvSpPr>
          <p:spPr>
            <a:xfrm>
              <a:off x="2950927" y="1842943"/>
              <a:ext cx="5119886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1179" y="769158"/>
                  </a:lnTo>
                  <a:lnTo>
                    <a:pt x="401179" y="890316"/>
                  </a:lnTo>
                  <a:lnTo>
                    <a:pt x="643495" y="648000"/>
                  </a:lnTo>
                  <a:lnTo>
                    <a:pt x="401179" y="405684"/>
                  </a:lnTo>
                  <a:lnTo>
                    <a:pt x="401179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923" name="Group 922">
              <a:extLst>
                <a:ext uri="{FF2B5EF4-FFF2-40B4-BE49-F238E27FC236}">
                  <a16:creationId xmlns:a16="http://schemas.microsoft.com/office/drawing/2014/main" id="{80F34380-2D5A-44E7-96C3-3E8B9000509A}"/>
                </a:ext>
              </a:extLst>
            </p:cNvPr>
            <p:cNvGrpSpPr/>
            <p:nvPr/>
          </p:nvGrpSpPr>
          <p:grpSpPr>
            <a:xfrm>
              <a:off x="3914427" y="1933709"/>
              <a:ext cx="3865675" cy="923330"/>
              <a:chOff x="2551706" y="4283314"/>
              <a:chExt cx="1480091" cy="923330"/>
            </a:xfrm>
          </p:grpSpPr>
          <p:sp>
            <p:nvSpPr>
              <p:cNvPr id="924" name="TextBox 923">
                <a:extLst>
                  <a:ext uri="{FF2B5EF4-FFF2-40B4-BE49-F238E27FC236}">
                    <a16:creationId xmlns:a16="http://schemas.microsoft.com/office/drawing/2014/main" id="{91BF8922-DCA2-4D70-AEF0-59DD3306048A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925" name="TextBox 924">
                <a:extLst>
                  <a:ext uri="{FF2B5EF4-FFF2-40B4-BE49-F238E27FC236}">
                    <a16:creationId xmlns:a16="http://schemas.microsoft.com/office/drawing/2014/main" id="{B8653A7E-3AAE-485A-840B-9DCC4095F675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926" name="TextBox 925">
            <a:extLst>
              <a:ext uri="{FF2B5EF4-FFF2-40B4-BE49-F238E27FC236}">
                <a16:creationId xmlns:a16="http://schemas.microsoft.com/office/drawing/2014/main" id="{B0122F2A-CC16-4A44-9246-FA42C3CB7714}"/>
              </a:ext>
            </a:extLst>
          </p:cNvPr>
          <p:cNvSpPr txBox="1"/>
          <p:nvPr/>
        </p:nvSpPr>
        <p:spPr>
          <a:xfrm>
            <a:off x="8423002" y="2359450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Style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7" name="TextBox 926">
            <a:extLst>
              <a:ext uri="{FF2B5EF4-FFF2-40B4-BE49-F238E27FC236}">
                <a16:creationId xmlns:a16="http://schemas.microsoft.com/office/drawing/2014/main" id="{0053DBD8-0CCC-4627-8A6F-BAFA0C272C7C}"/>
              </a:ext>
            </a:extLst>
          </p:cNvPr>
          <p:cNvSpPr txBox="1"/>
          <p:nvPr/>
        </p:nvSpPr>
        <p:spPr>
          <a:xfrm>
            <a:off x="8423002" y="3801361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Style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8" name="TextBox 927">
            <a:extLst>
              <a:ext uri="{FF2B5EF4-FFF2-40B4-BE49-F238E27FC236}">
                <a16:creationId xmlns:a16="http://schemas.microsoft.com/office/drawing/2014/main" id="{E7944F31-BA34-4679-9A09-53833A648822}"/>
              </a:ext>
            </a:extLst>
          </p:cNvPr>
          <p:cNvSpPr txBox="1"/>
          <p:nvPr/>
        </p:nvSpPr>
        <p:spPr>
          <a:xfrm>
            <a:off x="8423002" y="5243272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Style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9" name="TextBox 928">
            <a:extLst>
              <a:ext uri="{FF2B5EF4-FFF2-40B4-BE49-F238E27FC236}">
                <a16:creationId xmlns:a16="http://schemas.microsoft.com/office/drawing/2014/main" id="{E3BB6AED-A8FD-44F9-A402-2B95914395D5}"/>
              </a:ext>
            </a:extLst>
          </p:cNvPr>
          <p:cNvSpPr txBox="1"/>
          <p:nvPr/>
        </p:nvSpPr>
        <p:spPr>
          <a:xfrm>
            <a:off x="9726489" y="2140708"/>
            <a:ext cx="1890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930" name="TextBox 929">
            <a:extLst>
              <a:ext uri="{FF2B5EF4-FFF2-40B4-BE49-F238E27FC236}">
                <a16:creationId xmlns:a16="http://schemas.microsoft.com/office/drawing/2014/main" id="{121E4626-9AEC-4930-8E13-412058197601}"/>
              </a:ext>
            </a:extLst>
          </p:cNvPr>
          <p:cNvSpPr txBox="1"/>
          <p:nvPr/>
        </p:nvSpPr>
        <p:spPr>
          <a:xfrm>
            <a:off x="9726489" y="3552771"/>
            <a:ext cx="1890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931" name="TextBox 930">
            <a:extLst>
              <a:ext uri="{FF2B5EF4-FFF2-40B4-BE49-F238E27FC236}">
                <a16:creationId xmlns:a16="http://schemas.microsoft.com/office/drawing/2014/main" id="{E2D8D985-1596-4749-8E09-981D3ECF67E5}"/>
              </a:ext>
            </a:extLst>
          </p:cNvPr>
          <p:cNvSpPr txBox="1"/>
          <p:nvPr/>
        </p:nvSpPr>
        <p:spPr>
          <a:xfrm>
            <a:off x="9726489" y="4964834"/>
            <a:ext cx="1890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11416</TotalTime>
  <Words>188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93</cp:revision>
  <dcterms:created xsi:type="dcterms:W3CDTF">2018-02-18T19:39:47Z</dcterms:created>
  <dcterms:modified xsi:type="dcterms:W3CDTF">2021-04-14T07:41:35Z</dcterms:modified>
</cp:coreProperties>
</file>