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0" name="Arrow: Up 229">
            <a:extLst>
              <a:ext uri="{FF2B5EF4-FFF2-40B4-BE49-F238E27FC236}">
                <a16:creationId xmlns:a16="http://schemas.microsoft.com/office/drawing/2014/main" id="{BB486A7C-DFCB-4EA4-A6A4-D49926B90A24}"/>
              </a:ext>
            </a:extLst>
          </p:cNvPr>
          <p:cNvSpPr/>
          <p:nvPr/>
        </p:nvSpPr>
        <p:spPr>
          <a:xfrm>
            <a:off x="993652" y="2162165"/>
            <a:ext cx="1339558" cy="4437502"/>
          </a:xfrm>
          <a:prstGeom prst="upArrow">
            <a:avLst>
              <a:gd name="adj1" fmla="val 50000"/>
              <a:gd name="adj2" fmla="val 512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1EDAEC9-7BA1-4172-8754-70FF8090DF70}"/>
              </a:ext>
            </a:extLst>
          </p:cNvPr>
          <p:cNvGrpSpPr/>
          <p:nvPr/>
        </p:nvGrpSpPr>
        <p:grpSpPr>
          <a:xfrm>
            <a:off x="2459253" y="3133399"/>
            <a:ext cx="2187856" cy="3466268"/>
            <a:chOff x="2476670" y="2975132"/>
            <a:chExt cx="2187856" cy="3466268"/>
          </a:xfrm>
        </p:grpSpPr>
        <p:sp>
          <p:nvSpPr>
            <p:cNvPr id="232" name="Arrow: Up 231">
              <a:extLst>
                <a:ext uri="{FF2B5EF4-FFF2-40B4-BE49-F238E27FC236}">
                  <a16:creationId xmlns:a16="http://schemas.microsoft.com/office/drawing/2014/main" id="{7531C0F3-AD0F-4FCF-9E05-B943EDEC9B3B}"/>
                </a:ext>
              </a:extLst>
            </p:cNvPr>
            <p:cNvSpPr/>
            <p:nvPr/>
          </p:nvSpPr>
          <p:spPr>
            <a:xfrm rot="2700000">
              <a:off x="2900819" y="2550983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AD243BC-DD8B-408C-8DF2-C5E6BA303841}"/>
                </a:ext>
              </a:extLst>
            </p:cNvPr>
            <p:cNvSpPr/>
            <p:nvPr/>
          </p:nvSpPr>
          <p:spPr>
            <a:xfrm>
              <a:off x="2550673" y="4191754"/>
              <a:ext cx="669131" cy="224964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05EDF7F5-4344-4827-B6BB-F68558B15953}"/>
              </a:ext>
            </a:extLst>
          </p:cNvPr>
          <p:cNvGrpSpPr/>
          <p:nvPr/>
        </p:nvGrpSpPr>
        <p:grpSpPr>
          <a:xfrm>
            <a:off x="3736998" y="4839086"/>
            <a:ext cx="2522421" cy="1760674"/>
            <a:chOff x="3754415" y="4680819"/>
            <a:chExt cx="2522421" cy="1760674"/>
          </a:xfrm>
          <a:solidFill>
            <a:schemeClr val="accent3"/>
          </a:solidFill>
        </p:grpSpPr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5F091786-696C-4BF7-9CD1-37015CA764D4}"/>
                </a:ext>
              </a:extLst>
            </p:cNvPr>
            <p:cNvSpPr/>
            <p:nvPr/>
          </p:nvSpPr>
          <p:spPr>
            <a:xfrm>
              <a:off x="3754415" y="5015620"/>
              <a:ext cx="669131" cy="14258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Arrow: Up 235">
              <a:extLst>
                <a:ext uri="{FF2B5EF4-FFF2-40B4-BE49-F238E27FC236}">
                  <a16:creationId xmlns:a16="http://schemas.microsoft.com/office/drawing/2014/main" id="{58ACA9D6-8483-4E0F-8622-DE39ADF5285C}"/>
                </a:ext>
              </a:extLst>
            </p:cNvPr>
            <p:cNvSpPr/>
            <p:nvPr/>
          </p:nvSpPr>
          <p:spPr>
            <a:xfrm rot="5400000">
              <a:off x="4513129" y="4256670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7" name="TextBox 236">
            <a:extLst>
              <a:ext uri="{FF2B5EF4-FFF2-40B4-BE49-F238E27FC236}">
                <a16:creationId xmlns:a16="http://schemas.microsoft.com/office/drawing/2014/main" id="{01AA5ED1-62B6-4B4C-BAA2-34FA32D2F991}"/>
              </a:ext>
            </a:extLst>
          </p:cNvPr>
          <p:cNvSpPr txBox="1"/>
          <p:nvPr/>
        </p:nvSpPr>
        <p:spPr>
          <a:xfrm>
            <a:off x="1427661" y="1454186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b="1" dirty="0">
                <a:solidFill>
                  <a:schemeClr val="accent1"/>
                </a:solidFill>
              </a:rPr>
              <a:t>A </a:t>
            </a:r>
            <a:r>
              <a:rPr lang="en-US" altLang="ko-KR" sz="2400" b="1" dirty="0">
                <a:solidFill>
                  <a:schemeClr val="accent1"/>
                </a:solidFill>
              </a:rPr>
              <a:t>Style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235BDE36-064A-4F9D-92E2-6DE39E72BB56}"/>
              </a:ext>
            </a:extLst>
          </p:cNvPr>
          <p:cNvSpPr txBox="1"/>
          <p:nvPr/>
        </p:nvSpPr>
        <p:spPr>
          <a:xfrm>
            <a:off x="3743278" y="2202105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b="1" dirty="0">
                <a:solidFill>
                  <a:schemeClr val="accent2"/>
                </a:solidFill>
              </a:rPr>
              <a:t>B </a:t>
            </a:r>
            <a:r>
              <a:rPr lang="en-US" altLang="ko-KR" sz="2400" b="1" dirty="0">
                <a:solidFill>
                  <a:schemeClr val="accent2"/>
                </a:solidFill>
              </a:rPr>
              <a:t>Style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C36C0A84-A2BB-42B7-B8A5-45FB802950A1}"/>
              </a:ext>
            </a:extLst>
          </p:cNvPr>
          <p:cNvSpPr txBox="1"/>
          <p:nvPr/>
        </p:nvSpPr>
        <p:spPr>
          <a:xfrm>
            <a:off x="4736431" y="4033390"/>
            <a:ext cx="1440160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4000" b="1" dirty="0">
                <a:solidFill>
                  <a:schemeClr val="accent3"/>
                </a:solidFill>
              </a:rPr>
              <a:t>C </a:t>
            </a:r>
            <a:r>
              <a:rPr lang="en-US" altLang="ko-KR" sz="2400" b="1" dirty="0">
                <a:solidFill>
                  <a:schemeClr val="accent3"/>
                </a:solidFill>
              </a:rPr>
              <a:t>Style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0F01DAC1-E5FF-4897-A255-A5FC5A23AFFE}"/>
              </a:ext>
            </a:extLst>
          </p:cNvPr>
          <p:cNvSpPr txBox="1"/>
          <p:nvPr/>
        </p:nvSpPr>
        <p:spPr>
          <a:xfrm rot="5400000">
            <a:off x="563547" y="3505675"/>
            <a:ext cx="2197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Modern Presentation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AFB4FBF4-B76C-4998-9401-C3B52BF04116}"/>
              </a:ext>
            </a:extLst>
          </p:cNvPr>
          <p:cNvSpPr txBox="1"/>
          <p:nvPr/>
        </p:nvSpPr>
        <p:spPr>
          <a:xfrm rot="5400000">
            <a:off x="1809885" y="5131456"/>
            <a:ext cx="2197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Modern Presentation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9617E378-DAED-4589-A1F0-4A266E5C54AF}"/>
              </a:ext>
            </a:extLst>
          </p:cNvPr>
          <p:cNvSpPr txBox="1"/>
          <p:nvPr/>
        </p:nvSpPr>
        <p:spPr>
          <a:xfrm>
            <a:off x="3736998" y="5375367"/>
            <a:ext cx="2197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Modern Presentation</a:t>
            </a:r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F328F7D5-9570-44E9-B47C-64B8375DBCF0}"/>
              </a:ext>
            </a:extLst>
          </p:cNvPr>
          <p:cNvGrpSpPr/>
          <p:nvPr/>
        </p:nvGrpSpPr>
        <p:grpSpPr>
          <a:xfrm>
            <a:off x="6112710" y="1658339"/>
            <a:ext cx="4563621" cy="1354217"/>
            <a:chOff x="6130127" y="1397507"/>
            <a:chExt cx="4563621" cy="1354217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51AF0DD-131E-4980-A0E3-408059B823C8}"/>
                </a:ext>
              </a:extLst>
            </p:cNvPr>
            <p:cNvSpPr txBox="1"/>
            <p:nvPr/>
          </p:nvSpPr>
          <p:spPr>
            <a:xfrm>
              <a:off x="6130127" y="1920727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CF9FB79C-568F-4D52-9B9E-8D444ED50203}"/>
                </a:ext>
              </a:extLst>
            </p:cNvPr>
            <p:cNvSpPr txBox="1"/>
            <p:nvPr/>
          </p:nvSpPr>
          <p:spPr>
            <a:xfrm>
              <a:off x="6130127" y="1397507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DF668DAE-A0AB-41A7-8989-D0E20C98B74D}"/>
              </a:ext>
            </a:extLst>
          </p:cNvPr>
          <p:cNvGrpSpPr/>
          <p:nvPr/>
        </p:nvGrpSpPr>
        <p:grpSpPr>
          <a:xfrm>
            <a:off x="6620653" y="3249338"/>
            <a:ext cx="4563621" cy="1354217"/>
            <a:chOff x="6861949" y="2905780"/>
            <a:chExt cx="4563621" cy="1354217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10B89171-830B-4DAB-8DA5-93182018B30E}"/>
                </a:ext>
              </a:extLst>
            </p:cNvPr>
            <p:cNvSpPr txBox="1"/>
            <p:nvPr/>
          </p:nvSpPr>
          <p:spPr>
            <a:xfrm>
              <a:off x="6861949" y="3429000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DB2D3772-CAF6-41BA-9003-FA7F1B96454D}"/>
                </a:ext>
              </a:extLst>
            </p:cNvPr>
            <p:cNvSpPr txBox="1"/>
            <p:nvPr/>
          </p:nvSpPr>
          <p:spPr>
            <a:xfrm>
              <a:off x="6861949" y="2905780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E1B5D88A-18EF-439E-A8F8-E1A3475D1DED}"/>
              </a:ext>
            </a:extLst>
          </p:cNvPr>
          <p:cNvGrpSpPr/>
          <p:nvPr/>
        </p:nvGrpSpPr>
        <p:grpSpPr>
          <a:xfrm>
            <a:off x="7128595" y="4840338"/>
            <a:ext cx="4563621" cy="1354217"/>
            <a:chOff x="7137787" y="4747804"/>
            <a:chExt cx="4563621" cy="1354217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9EC356E6-891E-4B72-9E99-1776A074A607}"/>
                </a:ext>
              </a:extLst>
            </p:cNvPr>
            <p:cNvSpPr txBox="1"/>
            <p:nvPr/>
          </p:nvSpPr>
          <p:spPr>
            <a:xfrm>
              <a:off x="7137787" y="5271024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B9D242C9-08B2-475E-B4FB-5409F8AC3B73}"/>
                </a:ext>
              </a:extLst>
            </p:cNvPr>
            <p:cNvSpPr txBox="1"/>
            <p:nvPr/>
          </p:nvSpPr>
          <p:spPr>
            <a:xfrm>
              <a:off x="7137787" y="4747804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191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2021-04-14T01:49:12Z</dcterms:modified>
</cp:coreProperties>
</file>