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60974E88-0537-4806-BBA7-7C1CB446BEF3}"/>
              </a:ext>
            </a:extLst>
          </p:cNvPr>
          <p:cNvGrpSpPr/>
          <p:nvPr/>
        </p:nvGrpSpPr>
        <p:grpSpPr>
          <a:xfrm>
            <a:off x="4132255" y="2074855"/>
            <a:ext cx="3927489" cy="3927490"/>
            <a:chOff x="1174663" y="1859781"/>
            <a:chExt cx="3927489" cy="3927490"/>
          </a:xfrm>
        </p:grpSpPr>
        <p:sp>
          <p:nvSpPr>
            <p:cNvPr id="421" name="Freeform: Shape 420">
              <a:extLst>
                <a:ext uri="{FF2B5EF4-FFF2-40B4-BE49-F238E27FC236}">
                  <a16:creationId xmlns:a16="http://schemas.microsoft.com/office/drawing/2014/main" id="{948744F4-1533-440D-84B3-04F5ABC7DBF3}"/>
                </a:ext>
              </a:extLst>
            </p:cNvPr>
            <p:cNvSpPr/>
            <p:nvPr/>
          </p:nvSpPr>
          <p:spPr>
            <a:xfrm>
              <a:off x="2002383" y="1859781"/>
              <a:ext cx="2272051" cy="1103231"/>
            </a:xfrm>
            <a:custGeom>
              <a:avLst/>
              <a:gdLst>
                <a:gd name="connsiteX0" fmla="*/ 1136025 w 2272051"/>
                <a:gd name="connsiteY0" fmla="*/ 0 h 1103231"/>
                <a:gd name="connsiteX1" fmla="*/ 2233973 w 2272051"/>
                <a:gd name="connsiteY1" fmla="*/ 335377 h 1103231"/>
                <a:gd name="connsiteX2" fmla="*/ 2272051 w 2272051"/>
                <a:gd name="connsiteY2" fmla="*/ 363851 h 1103231"/>
                <a:gd name="connsiteX3" fmla="*/ 2229337 w 2272051"/>
                <a:gd name="connsiteY3" fmla="*/ 452519 h 1103231"/>
                <a:gd name="connsiteX4" fmla="*/ 2095478 w 2272051"/>
                <a:gd name="connsiteY4" fmla="*/ 650756 h 1103231"/>
                <a:gd name="connsiteX5" fmla="*/ 2043258 w 2272051"/>
                <a:gd name="connsiteY5" fmla="*/ 708213 h 1103231"/>
                <a:gd name="connsiteX6" fmla="*/ 2002922 w 2272051"/>
                <a:gd name="connsiteY6" fmla="*/ 678050 h 1103231"/>
                <a:gd name="connsiteX7" fmla="*/ 1136025 w 2272051"/>
                <a:gd name="connsiteY7" fmla="*/ 413250 h 1103231"/>
                <a:gd name="connsiteX8" fmla="*/ 1136025 w 2272051"/>
                <a:gd name="connsiteY8" fmla="*/ 413250 h 1103231"/>
                <a:gd name="connsiteX9" fmla="*/ 1255320 w 2272051"/>
                <a:gd name="connsiteY9" fmla="*/ 417771 h 1103231"/>
                <a:gd name="connsiteX10" fmla="*/ 2002921 w 2272051"/>
                <a:gd name="connsiteY10" fmla="*/ 678050 h 1103231"/>
                <a:gd name="connsiteX11" fmla="*/ 2043257 w 2272051"/>
                <a:gd name="connsiteY11" fmla="*/ 708213 h 1103231"/>
                <a:gd name="connsiteX12" fmla="*/ 2015227 w 2272051"/>
                <a:gd name="connsiteY12" fmla="*/ 739053 h 1103231"/>
                <a:gd name="connsiteX13" fmla="*/ 1136024 w 2272051"/>
                <a:gd name="connsiteY13" fmla="*/ 1103231 h 1103231"/>
                <a:gd name="connsiteX14" fmla="*/ 256821 w 2272051"/>
                <a:gd name="connsiteY14" fmla="*/ 739053 h 1103231"/>
                <a:gd name="connsiteX15" fmla="*/ 228791 w 2272051"/>
                <a:gd name="connsiteY15" fmla="*/ 708213 h 1103231"/>
                <a:gd name="connsiteX16" fmla="*/ 228792 w 2272051"/>
                <a:gd name="connsiteY16" fmla="*/ 708213 h 1103231"/>
                <a:gd name="connsiteX17" fmla="*/ 176572 w 2272051"/>
                <a:gd name="connsiteY17" fmla="*/ 650756 h 1103231"/>
                <a:gd name="connsiteX18" fmla="*/ 42713 w 2272051"/>
                <a:gd name="connsiteY18" fmla="*/ 452519 h 1103231"/>
                <a:gd name="connsiteX19" fmla="*/ 0 w 2272051"/>
                <a:gd name="connsiteY19" fmla="*/ 363851 h 1103231"/>
                <a:gd name="connsiteX20" fmla="*/ 38077 w 2272051"/>
                <a:gd name="connsiteY20" fmla="*/ 335377 h 1103231"/>
                <a:gd name="connsiteX21" fmla="*/ 1136025 w 2272051"/>
                <a:gd name="connsiteY21" fmla="*/ 0 h 110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72051" h="1103231">
                  <a:moveTo>
                    <a:pt x="1136025" y="0"/>
                  </a:moveTo>
                  <a:cubicBezTo>
                    <a:pt x="1542730" y="0"/>
                    <a:pt x="1920558" y="123637"/>
                    <a:pt x="2233973" y="335377"/>
                  </a:cubicBezTo>
                  <a:lnTo>
                    <a:pt x="2272051" y="363851"/>
                  </a:lnTo>
                  <a:lnTo>
                    <a:pt x="2229337" y="452519"/>
                  </a:lnTo>
                  <a:cubicBezTo>
                    <a:pt x="2191054" y="522990"/>
                    <a:pt x="2146157" y="589347"/>
                    <a:pt x="2095478" y="650756"/>
                  </a:cubicBezTo>
                  <a:lnTo>
                    <a:pt x="2043258" y="708213"/>
                  </a:lnTo>
                  <a:lnTo>
                    <a:pt x="2002922" y="678050"/>
                  </a:lnTo>
                  <a:cubicBezTo>
                    <a:pt x="1755461" y="510869"/>
                    <a:pt x="1457143" y="413250"/>
                    <a:pt x="1136025" y="413250"/>
                  </a:cubicBezTo>
                  <a:lnTo>
                    <a:pt x="1136025" y="413250"/>
                  </a:lnTo>
                  <a:lnTo>
                    <a:pt x="1255320" y="417771"/>
                  </a:lnTo>
                  <a:cubicBezTo>
                    <a:pt x="1530927" y="438742"/>
                    <a:pt x="1786393" y="531767"/>
                    <a:pt x="2002921" y="678050"/>
                  </a:cubicBezTo>
                  <a:lnTo>
                    <a:pt x="2043257" y="708213"/>
                  </a:lnTo>
                  <a:lnTo>
                    <a:pt x="2015227" y="739053"/>
                  </a:lnTo>
                  <a:cubicBezTo>
                    <a:pt x="1790219" y="964061"/>
                    <a:pt x="1479374" y="1103231"/>
                    <a:pt x="1136024" y="1103231"/>
                  </a:cubicBezTo>
                  <a:cubicBezTo>
                    <a:pt x="792674" y="1103231"/>
                    <a:pt x="481829" y="964061"/>
                    <a:pt x="256821" y="739053"/>
                  </a:cubicBezTo>
                  <a:lnTo>
                    <a:pt x="228791" y="708213"/>
                  </a:lnTo>
                  <a:lnTo>
                    <a:pt x="228792" y="708213"/>
                  </a:lnTo>
                  <a:lnTo>
                    <a:pt x="176572" y="650756"/>
                  </a:lnTo>
                  <a:cubicBezTo>
                    <a:pt x="125893" y="589347"/>
                    <a:pt x="80996" y="522990"/>
                    <a:pt x="42713" y="452519"/>
                  </a:cubicBezTo>
                  <a:lnTo>
                    <a:pt x="0" y="363851"/>
                  </a:lnTo>
                  <a:lnTo>
                    <a:pt x="38077" y="335377"/>
                  </a:lnTo>
                  <a:cubicBezTo>
                    <a:pt x="351493" y="123637"/>
                    <a:pt x="729320" y="0"/>
                    <a:pt x="11360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2" name="Freeform: Shape 421">
              <a:extLst>
                <a:ext uri="{FF2B5EF4-FFF2-40B4-BE49-F238E27FC236}">
                  <a16:creationId xmlns:a16="http://schemas.microsoft.com/office/drawing/2014/main" id="{831C3F05-32B2-455C-A6A9-A27288F7FB34}"/>
                </a:ext>
              </a:extLst>
            </p:cNvPr>
            <p:cNvSpPr/>
            <p:nvPr/>
          </p:nvSpPr>
          <p:spPr>
            <a:xfrm>
              <a:off x="4071012" y="2713033"/>
              <a:ext cx="1031140" cy="2220989"/>
            </a:xfrm>
            <a:custGeom>
              <a:avLst/>
              <a:gdLst>
                <a:gd name="connsiteX0" fmla="*/ 686382 w 1031140"/>
                <a:gd name="connsiteY0" fmla="*/ 0 h 2220989"/>
                <a:gd name="connsiteX1" fmla="*/ 695763 w 1031140"/>
                <a:gd name="connsiteY1" fmla="*/ 12545 h 2220989"/>
                <a:gd name="connsiteX2" fmla="*/ 1031140 w 1031140"/>
                <a:gd name="connsiteY2" fmla="*/ 1110493 h 2220989"/>
                <a:gd name="connsiteX3" fmla="*/ 695763 w 1031140"/>
                <a:gd name="connsiteY3" fmla="*/ 2208441 h 2220989"/>
                <a:gd name="connsiteX4" fmla="*/ 686380 w 1031140"/>
                <a:gd name="connsiteY4" fmla="*/ 2220989 h 2220989"/>
                <a:gd name="connsiteX5" fmla="*/ 650712 w 1031140"/>
                <a:gd name="connsiteY5" fmla="*/ 2203807 h 2220989"/>
                <a:gd name="connsiteX6" fmla="*/ 364178 w 1031140"/>
                <a:gd name="connsiteY6" fmla="*/ 1989698 h 2220989"/>
                <a:gd name="connsiteX7" fmla="*/ 353046 w 1031140"/>
                <a:gd name="connsiteY7" fmla="*/ 1977450 h 2220989"/>
                <a:gd name="connsiteX8" fmla="*/ 283928 w 1031140"/>
                <a:gd name="connsiteY8" fmla="*/ 1901401 h 2220989"/>
                <a:gd name="connsiteX9" fmla="*/ 0 w 1031140"/>
                <a:gd name="connsiteY9" fmla="*/ 1110495 h 2220989"/>
                <a:gd name="connsiteX10" fmla="*/ 283928 w 1031140"/>
                <a:gd name="connsiteY10" fmla="*/ 319589 h 2220989"/>
                <a:gd name="connsiteX11" fmla="*/ 353048 w 1031140"/>
                <a:gd name="connsiteY11" fmla="*/ 243539 h 2220989"/>
                <a:gd name="connsiteX12" fmla="*/ 364178 w 1031140"/>
                <a:gd name="connsiteY12" fmla="*/ 231292 h 2220989"/>
                <a:gd name="connsiteX13" fmla="*/ 650712 w 1031140"/>
                <a:gd name="connsiteY13" fmla="*/ 17183 h 222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31140" h="2220989">
                  <a:moveTo>
                    <a:pt x="686382" y="0"/>
                  </a:moveTo>
                  <a:lnTo>
                    <a:pt x="695763" y="12545"/>
                  </a:lnTo>
                  <a:cubicBezTo>
                    <a:pt x="907503" y="325960"/>
                    <a:pt x="1031140" y="703788"/>
                    <a:pt x="1031140" y="1110493"/>
                  </a:cubicBezTo>
                  <a:cubicBezTo>
                    <a:pt x="1031140" y="1517198"/>
                    <a:pt x="907503" y="1895025"/>
                    <a:pt x="695763" y="2208441"/>
                  </a:cubicBezTo>
                  <a:lnTo>
                    <a:pt x="686380" y="2220989"/>
                  </a:lnTo>
                  <a:lnTo>
                    <a:pt x="650712" y="2203807"/>
                  </a:lnTo>
                  <a:cubicBezTo>
                    <a:pt x="545005" y="2146383"/>
                    <a:pt x="448556" y="2074076"/>
                    <a:pt x="364178" y="1989698"/>
                  </a:cubicBezTo>
                  <a:lnTo>
                    <a:pt x="353046" y="1977450"/>
                  </a:lnTo>
                  <a:lnTo>
                    <a:pt x="283928" y="1901401"/>
                  </a:lnTo>
                  <a:cubicBezTo>
                    <a:pt x="106552" y="1686471"/>
                    <a:pt x="0" y="1410926"/>
                    <a:pt x="0" y="1110495"/>
                  </a:cubicBezTo>
                  <a:cubicBezTo>
                    <a:pt x="0" y="810064"/>
                    <a:pt x="106552" y="534519"/>
                    <a:pt x="283928" y="319589"/>
                  </a:cubicBezTo>
                  <a:lnTo>
                    <a:pt x="353048" y="243539"/>
                  </a:lnTo>
                  <a:lnTo>
                    <a:pt x="364178" y="231292"/>
                  </a:lnTo>
                  <a:cubicBezTo>
                    <a:pt x="448556" y="146914"/>
                    <a:pt x="545005" y="74607"/>
                    <a:pt x="650712" y="171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3" name="Freeform: Shape 422">
              <a:extLst>
                <a:ext uri="{FF2B5EF4-FFF2-40B4-BE49-F238E27FC236}">
                  <a16:creationId xmlns:a16="http://schemas.microsoft.com/office/drawing/2014/main" id="{D52AC0E3-AA8C-431C-8FE9-C0534684B7EA}"/>
                </a:ext>
              </a:extLst>
            </p:cNvPr>
            <p:cNvSpPr/>
            <p:nvPr/>
          </p:nvSpPr>
          <p:spPr>
            <a:xfrm>
              <a:off x="1519422" y="2223632"/>
              <a:ext cx="711753" cy="732938"/>
            </a:xfrm>
            <a:custGeom>
              <a:avLst/>
              <a:gdLst>
                <a:gd name="connsiteX0" fmla="*/ 482961 w 711753"/>
                <a:gd name="connsiteY0" fmla="*/ 0 h 732938"/>
                <a:gd name="connsiteX1" fmla="*/ 525674 w 711753"/>
                <a:gd name="connsiteY1" fmla="*/ 88668 h 732938"/>
                <a:gd name="connsiteX2" fmla="*/ 659533 w 711753"/>
                <a:gd name="connsiteY2" fmla="*/ 286905 h 732938"/>
                <a:gd name="connsiteX3" fmla="*/ 711753 w 711753"/>
                <a:gd name="connsiteY3" fmla="*/ 344362 h 732938"/>
                <a:gd name="connsiteX4" fmla="*/ 632727 w 711753"/>
                <a:gd name="connsiteY4" fmla="*/ 403457 h 732938"/>
                <a:gd name="connsiteX5" fmla="*/ 422549 w 711753"/>
                <a:gd name="connsiteY5" fmla="*/ 613635 h 732938"/>
                <a:gd name="connsiteX6" fmla="*/ 333335 w 711753"/>
                <a:gd name="connsiteY6" fmla="*/ 732938 h 732938"/>
                <a:gd name="connsiteX7" fmla="*/ 322205 w 711753"/>
                <a:gd name="connsiteY7" fmla="*/ 720692 h 732938"/>
                <a:gd name="connsiteX8" fmla="*/ 35671 w 711753"/>
                <a:gd name="connsiteY8" fmla="*/ 506583 h 732938"/>
                <a:gd name="connsiteX9" fmla="*/ 0 w 711753"/>
                <a:gd name="connsiteY9" fmla="*/ 489399 h 732938"/>
                <a:gd name="connsiteX10" fmla="*/ 103665 w 711753"/>
                <a:gd name="connsiteY10" fmla="*/ 350770 h 732938"/>
                <a:gd name="connsiteX11" fmla="*/ 369862 w 711753"/>
                <a:gd name="connsiteY11" fmla="*/ 84573 h 732938"/>
                <a:gd name="connsiteX12" fmla="*/ 482961 w 711753"/>
                <a:gd name="connsiteY12" fmla="*/ 0 h 73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1753" h="732938">
                  <a:moveTo>
                    <a:pt x="482961" y="0"/>
                  </a:moveTo>
                  <a:lnTo>
                    <a:pt x="525674" y="88668"/>
                  </a:lnTo>
                  <a:cubicBezTo>
                    <a:pt x="563957" y="159139"/>
                    <a:pt x="608854" y="225496"/>
                    <a:pt x="659533" y="286905"/>
                  </a:cubicBezTo>
                  <a:lnTo>
                    <a:pt x="711753" y="344362"/>
                  </a:lnTo>
                  <a:lnTo>
                    <a:pt x="632727" y="403457"/>
                  </a:lnTo>
                  <a:cubicBezTo>
                    <a:pt x="556151" y="466653"/>
                    <a:pt x="485745" y="537059"/>
                    <a:pt x="422549" y="613635"/>
                  </a:cubicBezTo>
                  <a:lnTo>
                    <a:pt x="333335" y="732938"/>
                  </a:lnTo>
                  <a:lnTo>
                    <a:pt x="322205" y="720692"/>
                  </a:lnTo>
                  <a:cubicBezTo>
                    <a:pt x="237827" y="636314"/>
                    <a:pt x="141378" y="564007"/>
                    <a:pt x="35671" y="506583"/>
                  </a:cubicBezTo>
                  <a:lnTo>
                    <a:pt x="0" y="489399"/>
                  </a:lnTo>
                  <a:lnTo>
                    <a:pt x="103665" y="350770"/>
                  </a:lnTo>
                  <a:cubicBezTo>
                    <a:pt x="183705" y="253784"/>
                    <a:pt x="272876" y="164613"/>
                    <a:pt x="369862" y="84573"/>
                  </a:cubicBezTo>
                  <a:lnTo>
                    <a:pt x="48296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4" name="Freeform: Shape 423">
              <a:extLst>
                <a:ext uri="{FF2B5EF4-FFF2-40B4-BE49-F238E27FC236}">
                  <a16:creationId xmlns:a16="http://schemas.microsoft.com/office/drawing/2014/main" id="{22F8D11D-056C-4014-8998-468A6DB12045}"/>
                </a:ext>
              </a:extLst>
            </p:cNvPr>
            <p:cNvSpPr/>
            <p:nvPr/>
          </p:nvSpPr>
          <p:spPr>
            <a:xfrm>
              <a:off x="4045640" y="2223632"/>
              <a:ext cx="711754" cy="732940"/>
            </a:xfrm>
            <a:custGeom>
              <a:avLst/>
              <a:gdLst>
                <a:gd name="connsiteX0" fmla="*/ 228793 w 711754"/>
                <a:gd name="connsiteY0" fmla="*/ 0 h 732940"/>
                <a:gd name="connsiteX1" fmla="*/ 341891 w 711754"/>
                <a:gd name="connsiteY1" fmla="*/ 84573 h 732940"/>
                <a:gd name="connsiteX2" fmla="*/ 608088 w 711754"/>
                <a:gd name="connsiteY2" fmla="*/ 350770 h 732940"/>
                <a:gd name="connsiteX3" fmla="*/ 711754 w 711754"/>
                <a:gd name="connsiteY3" fmla="*/ 489401 h 732940"/>
                <a:gd name="connsiteX4" fmla="*/ 676084 w 711754"/>
                <a:gd name="connsiteY4" fmla="*/ 506584 h 732940"/>
                <a:gd name="connsiteX5" fmla="*/ 389550 w 711754"/>
                <a:gd name="connsiteY5" fmla="*/ 720693 h 732940"/>
                <a:gd name="connsiteX6" fmla="*/ 378420 w 711754"/>
                <a:gd name="connsiteY6" fmla="*/ 732940 h 732940"/>
                <a:gd name="connsiteX7" fmla="*/ 289204 w 711754"/>
                <a:gd name="connsiteY7" fmla="*/ 613635 h 732940"/>
                <a:gd name="connsiteX8" fmla="*/ 79026 w 711754"/>
                <a:gd name="connsiteY8" fmla="*/ 403457 h 732940"/>
                <a:gd name="connsiteX9" fmla="*/ 0 w 711754"/>
                <a:gd name="connsiteY9" fmla="*/ 344362 h 732940"/>
                <a:gd name="connsiteX10" fmla="*/ 52220 w 711754"/>
                <a:gd name="connsiteY10" fmla="*/ 286905 h 732940"/>
                <a:gd name="connsiteX11" fmla="*/ 186079 w 711754"/>
                <a:gd name="connsiteY11" fmla="*/ 88668 h 732940"/>
                <a:gd name="connsiteX12" fmla="*/ 228793 w 711754"/>
                <a:gd name="connsiteY12" fmla="*/ 0 h 732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1754" h="732940">
                  <a:moveTo>
                    <a:pt x="228793" y="0"/>
                  </a:moveTo>
                  <a:lnTo>
                    <a:pt x="341891" y="84573"/>
                  </a:lnTo>
                  <a:cubicBezTo>
                    <a:pt x="438877" y="164613"/>
                    <a:pt x="528048" y="253784"/>
                    <a:pt x="608088" y="350770"/>
                  </a:cubicBezTo>
                  <a:lnTo>
                    <a:pt x="711754" y="489401"/>
                  </a:lnTo>
                  <a:lnTo>
                    <a:pt x="676084" y="506584"/>
                  </a:lnTo>
                  <a:cubicBezTo>
                    <a:pt x="570377" y="564008"/>
                    <a:pt x="473928" y="636315"/>
                    <a:pt x="389550" y="720693"/>
                  </a:cubicBezTo>
                  <a:lnTo>
                    <a:pt x="378420" y="732940"/>
                  </a:lnTo>
                  <a:lnTo>
                    <a:pt x="289204" y="613635"/>
                  </a:lnTo>
                  <a:cubicBezTo>
                    <a:pt x="226008" y="537059"/>
                    <a:pt x="155602" y="466653"/>
                    <a:pt x="79026" y="403457"/>
                  </a:cubicBezTo>
                  <a:lnTo>
                    <a:pt x="0" y="344362"/>
                  </a:lnTo>
                  <a:lnTo>
                    <a:pt x="52220" y="286905"/>
                  </a:lnTo>
                  <a:cubicBezTo>
                    <a:pt x="102899" y="225496"/>
                    <a:pt x="147796" y="159139"/>
                    <a:pt x="186079" y="88668"/>
                  </a:cubicBezTo>
                  <a:lnTo>
                    <a:pt x="22879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5" name="Freeform: Shape 424">
              <a:extLst>
                <a:ext uri="{FF2B5EF4-FFF2-40B4-BE49-F238E27FC236}">
                  <a16:creationId xmlns:a16="http://schemas.microsoft.com/office/drawing/2014/main" id="{5E1E446B-55CF-4BC5-9BEB-FDED1972E5CA}"/>
                </a:ext>
              </a:extLst>
            </p:cNvPr>
            <p:cNvSpPr/>
            <p:nvPr/>
          </p:nvSpPr>
          <p:spPr>
            <a:xfrm>
              <a:off x="1174663" y="2713031"/>
              <a:ext cx="1031141" cy="2220991"/>
            </a:xfrm>
            <a:custGeom>
              <a:avLst/>
              <a:gdLst>
                <a:gd name="connsiteX0" fmla="*/ 344759 w 1031141"/>
                <a:gd name="connsiteY0" fmla="*/ 0 h 2220991"/>
                <a:gd name="connsiteX1" fmla="*/ 380430 w 1031141"/>
                <a:gd name="connsiteY1" fmla="*/ 17184 h 2220991"/>
                <a:gd name="connsiteX2" fmla="*/ 666964 w 1031141"/>
                <a:gd name="connsiteY2" fmla="*/ 231293 h 2220991"/>
                <a:gd name="connsiteX3" fmla="*/ 678094 w 1031141"/>
                <a:gd name="connsiteY3" fmla="*/ 243539 h 2220991"/>
                <a:gd name="connsiteX4" fmla="*/ 678094 w 1031141"/>
                <a:gd name="connsiteY4" fmla="*/ 243540 h 2220991"/>
                <a:gd name="connsiteX5" fmla="*/ 747213 w 1031141"/>
                <a:gd name="connsiteY5" fmla="*/ 319590 h 2220991"/>
                <a:gd name="connsiteX6" fmla="*/ 1031141 w 1031141"/>
                <a:gd name="connsiteY6" fmla="*/ 1110496 h 2220991"/>
                <a:gd name="connsiteX7" fmla="*/ 747213 w 1031141"/>
                <a:gd name="connsiteY7" fmla="*/ 1901402 h 2220991"/>
                <a:gd name="connsiteX8" fmla="*/ 678095 w 1031141"/>
                <a:gd name="connsiteY8" fmla="*/ 1977452 h 2220991"/>
                <a:gd name="connsiteX9" fmla="*/ 678095 w 1031141"/>
                <a:gd name="connsiteY9" fmla="*/ 1977452 h 2220991"/>
                <a:gd name="connsiteX10" fmla="*/ 666964 w 1031141"/>
                <a:gd name="connsiteY10" fmla="*/ 1989699 h 2220991"/>
                <a:gd name="connsiteX11" fmla="*/ 380430 w 1031141"/>
                <a:gd name="connsiteY11" fmla="*/ 2203808 h 2220991"/>
                <a:gd name="connsiteX12" fmla="*/ 344760 w 1031141"/>
                <a:gd name="connsiteY12" fmla="*/ 2220991 h 2220991"/>
                <a:gd name="connsiteX13" fmla="*/ 335377 w 1031141"/>
                <a:gd name="connsiteY13" fmla="*/ 2208443 h 2220991"/>
                <a:gd name="connsiteX14" fmla="*/ 0 w 1031141"/>
                <a:gd name="connsiteY14" fmla="*/ 1110495 h 2220991"/>
                <a:gd name="connsiteX15" fmla="*/ 335377 w 1031141"/>
                <a:gd name="connsiteY15" fmla="*/ 12547 h 222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31141" h="2220991">
                  <a:moveTo>
                    <a:pt x="344759" y="0"/>
                  </a:moveTo>
                  <a:lnTo>
                    <a:pt x="380430" y="17184"/>
                  </a:lnTo>
                  <a:cubicBezTo>
                    <a:pt x="486137" y="74608"/>
                    <a:pt x="582586" y="146915"/>
                    <a:pt x="666964" y="231293"/>
                  </a:cubicBezTo>
                  <a:lnTo>
                    <a:pt x="678094" y="243539"/>
                  </a:lnTo>
                  <a:lnTo>
                    <a:pt x="678094" y="243540"/>
                  </a:lnTo>
                  <a:lnTo>
                    <a:pt x="747213" y="319590"/>
                  </a:lnTo>
                  <a:cubicBezTo>
                    <a:pt x="924589" y="534520"/>
                    <a:pt x="1031141" y="810065"/>
                    <a:pt x="1031141" y="1110496"/>
                  </a:cubicBezTo>
                  <a:cubicBezTo>
                    <a:pt x="1031141" y="1410927"/>
                    <a:pt x="924589" y="1686472"/>
                    <a:pt x="747213" y="1901402"/>
                  </a:cubicBezTo>
                  <a:lnTo>
                    <a:pt x="678095" y="1977452"/>
                  </a:lnTo>
                  <a:lnTo>
                    <a:pt x="678095" y="1977452"/>
                  </a:lnTo>
                  <a:lnTo>
                    <a:pt x="666964" y="1989699"/>
                  </a:lnTo>
                  <a:cubicBezTo>
                    <a:pt x="582586" y="2074077"/>
                    <a:pt x="486137" y="2146384"/>
                    <a:pt x="380430" y="2203808"/>
                  </a:cubicBezTo>
                  <a:lnTo>
                    <a:pt x="344760" y="2220991"/>
                  </a:lnTo>
                  <a:lnTo>
                    <a:pt x="335377" y="2208443"/>
                  </a:lnTo>
                  <a:cubicBezTo>
                    <a:pt x="123637" y="1895027"/>
                    <a:pt x="0" y="1517200"/>
                    <a:pt x="0" y="1110495"/>
                  </a:cubicBezTo>
                  <a:cubicBezTo>
                    <a:pt x="0" y="703790"/>
                    <a:pt x="123637" y="325962"/>
                    <a:pt x="335377" y="125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6" name="Freeform: Shape 425">
              <a:extLst>
                <a:ext uri="{FF2B5EF4-FFF2-40B4-BE49-F238E27FC236}">
                  <a16:creationId xmlns:a16="http://schemas.microsoft.com/office/drawing/2014/main" id="{321AA165-A479-47EE-8D56-0A6444B73078}"/>
                </a:ext>
              </a:extLst>
            </p:cNvPr>
            <p:cNvSpPr/>
            <p:nvPr/>
          </p:nvSpPr>
          <p:spPr>
            <a:xfrm>
              <a:off x="2002384" y="4684043"/>
              <a:ext cx="2272049" cy="1103228"/>
            </a:xfrm>
            <a:custGeom>
              <a:avLst/>
              <a:gdLst>
                <a:gd name="connsiteX0" fmla="*/ 1136023 w 2272049"/>
                <a:gd name="connsiteY0" fmla="*/ 0 h 1103228"/>
                <a:gd name="connsiteX1" fmla="*/ 2015226 w 2272049"/>
                <a:gd name="connsiteY1" fmla="*/ 364178 h 1103228"/>
                <a:gd name="connsiteX2" fmla="*/ 2043254 w 2272049"/>
                <a:gd name="connsiteY2" fmla="*/ 395017 h 1103228"/>
                <a:gd name="connsiteX3" fmla="*/ 2002920 w 2272049"/>
                <a:gd name="connsiteY3" fmla="*/ 425178 h 1103228"/>
                <a:gd name="connsiteX4" fmla="*/ 1255319 w 2272049"/>
                <a:gd name="connsiteY4" fmla="*/ 685457 h 1103228"/>
                <a:gd name="connsiteX5" fmla="*/ 1136024 w 2272049"/>
                <a:gd name="connsiteY5" fmla="*/ 689978 h 1103228"/>
                <a:gd name="connsiteX6" fmla="*/ 1136024 w 2272049"/>
                <a:gd name="connsiteY6" fmla="*/ 689978 h 1103228"/>
                <a:gd name="connsiteX7" fmla="*/ 2002921 w 2272049"/>
                <a:gd name="connsiteY7" fmla="*/ 425178 h 1103228"/>
                <a:gd name="connsiteX8" fmla="*/ 2043255 w 2272049"/>
                <a:gd name="connsiteY8" fmla="*/ 395017 h 1103228"/>
                <a:gd name="connsiteX9" fmla="*/ 2095477 w 2272049"/>
                <a:gd name="connsiteY9" fmla="*/ 452475 h 1103228"/>
                <a:gd name="connsiteX10" fmla="*/ 2229336 w 2272049"/>
                <a:gd name="connsiteY10" fmla="*/ 650712 h 1103228"/>
                <a:gd name="connsiteX11" fmla="*/ 2272049 w 2272049"/>
                <a:gd name="connsiteY11" fmla="*/ 739378 h 1103228"/>
                <a:gd name="connsiteX12" fmla="*/ 2233972 w 2272049"/>
                <a:gd name="connsiteY12" fmla="*/ 767851 h 1103228"/>
                <a:gd name="connsiteX13" fmla="*/ 1136024 w 2272049"/>
                <a:gd name="connsiteY13" fmla="*/ 1103228 h 1103228"/>
                <a:gd name="connsiteX14" fmla="*/ 38076 w 2272049"/>
                <a:gd name="connsiteY14" fmla="*/ 767851 h 1103228"/>
                <a:gd name="connsiteX15" fmla="*/ 0 w 2272049"/>
                <a:gd name="connsiteY15" fmla="*/ 739378 h 1103228"/>
                <a:gd name="connsiteX16" fmla="*/ 42712 w 2272049"/>
                <a:gd name="connsiteY16" fmla="*/ 650712 h 1103228"/>
                <a:gd name="connsiteX17" fmla="*/ 176571 w 2272049"/>
                <a:gd name="connsiteY17" fmla="*/ 452475 h 1103228"/>
                <a:gd name="connsiteX18" fmla="*/ 228793 w 2272049"/>
                <a:gd name="connsiteY18" fmla="*/ 395018 h 1103228"/>
                <a:gd name="connsiteX19" fmla="*/ 228792 w 2272049"/>
                <a:gd name="connsiteY19" fmla="*/ 395017 h 1103228"/>
                <a:gd name="connsiteX20" fmla="*/ 256820 w 2272049"/>
                <a:gd name="connsiteY20" fmla="*/ 364178 h 1103228"/>
                <a:gd name="connsiteX21" fmla="*/ 1136023 w 2272049"/>
                <a:gd name="connsiteY21" fmla="*/ 0 h 1103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72049" h="1103228">
                  <a:moveTo>
                    <a:pt x="1136023" y="0"/>
                  </a:moveTo>
                  <a:cubicBezTo>
                    <a:pt x="1479373" y="0"/>
                    <a:pt x="1790218" y="139170"/>
                    <a:pt x="2015226" y="364178"/>
                  </a:cubicBezTo>
                  <a:lnTo>
                    <a:pt x="2043254" y="395017"/>
                  </a:lnTo>
                  <a:lnTo>
                    <a:pt x="2002920" y="425178"/>
                  </a:lnTo>
                  <a:cubicBezTo>
                    <a:pt x="1786392" y="571462"/>
                    <a:pt x="1530926" y="664487"/>
                    <a:pt x="1255319" y="685457"/>
                  </a:cubicBezTo>
                  <a:lnTo>
                    <a:pt x="1136024" y="689978"/>
                  </a:lnTo>
                  <a:lnTo>
                    <a:pt x="1136024" y="689978"/>
                  </a:lnTo>
                  <a:cubicBezTo>
                    <a:pt x="1457142" y="689978"/>
                    <a:pt x="1755460" y="592359"/>
                    <a:pt x="2002921" y="425178"/>
                  </a:cubicBezTo>
                  <a:lnTo>
                    <a:pt x="2043255" y="395017"/>
                  </a:lnTo>
                  <a:lnTo>
                    <a:pt x="2095477" y="452475"/>
                  </a:lnTo>
                  <a:cubicBezTo>
                    <a:pt x="2146156" y="513884"/>
                    <a:pt x="2191053" y="580241"/>
                    <a:pt x="2229336" y="650712"/>
                  </a:cubicBezTo>
                  <a:lnTo>
                    <a:pt x="2272049" y="739378"/>
                  </a:lnTo>
                  <a:lnTo>
                    <a:pt x="2233972" y="767851"/>
                  </a:lnTo>
                  <a:cubicBezTo>
                    <a:pt x="1920557" y="979591"/>
                    <a:pt x="1542729" y="1103228"/>
                    <a:pt x="1136024" y="1103228"/>
                  </a:cubicBezTo>
                  <a:cubicBezTo>
                    <a:pt x="729319" y="1103228"/>
                    <a:pt x="351492" y="979591"/>
                    <a:pt x="38076" y="767851"/>
                  </a:cubicBezTo>
                  <a:lnTo>
                    <a:pt x="0" y="739378"/>
                  </a:lnTo>
                  <a:lnTo>
                    <a:pt x="42712" y="650712"/>
                  </a:lnTo>
                  <a:cubicBezTo>
                    <a:pt x="80995" y="580241"/>
                    <a:pt x="125892" y="513884"/>
                    <a:pt x="176571" y="452475"/>
                  </a:cubicBezTo>
                  <a:lnTo>
                    <a:pt x="228793" y="395018"/>
                  </a:lnTo>
                  <a:lnTo>
                    <a:pt x="228792" y="395017"/>
                  </a:lnTo>
                  <a:lnTo>
                    <a:pt x="256820" y="364178"/>
                  </a:lnTo>
                  <a:cubicBezTo>
                    <a:pt x="481828" y="139170"/>
                    <a:pt x="792673" y="0"/>
                    <a:pt x="11360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7" name="Freeform: Shape 426">
              <a:extLst>
                <a:ext uri="{FF2B5EF4-FFF2-40B4-BE49-F238E27FC236}">
                  <a16:creationId xmlns:a16="http://schemas.microsoft.com/office/drawing/2014/main" id="{1413B880-534D-4F55-B855-236F4B684F76}"/>
                </a:ext>
              </a:extLst>
            </p:cNvPr>
            <p:cNvSpPr/>
            <p:nvPr/>
          </p:nvSpPr>
          <p:spPr>
            <a:xfrm>
              <a:off x="4045638" y="4690483"/>
              <a:ext cx="711754" cy="732938"/>
            </a:xfrm>
            <a:custGeom>
              <a:avLst/>
              <a:gdLst>
                <a:gd name="connsiteX0" fmla="*/ 378420 w 711754"/>
                <a:gd name="connsiteY0" fmla="*/ 0 h 732938"/>
                <a:gd name="connsiteX1" fmla="*/ 389552 w 711754"/>
                <a:gd name="connsiteY1" fmla="*/ 12248 h 732938"/>
                <a:gd name="connsiteX2" fmla="*/ 676086 w 711754"/>
                <a:gd name="connsiteY2" fmla="*/ 226357 h 732938"/>
                <a:gd name="connsiteX3" fmla="*/ 711754 w 711754"/>
                <a:gd name="connsiteY3" fmla="*/ 243539 h 732938"/>
                <a:gd name="connsiteX4" fmla="*/ 608090 w 711754"/>
                <a:gd name="connsiteY4" fmla="*/ 382167 h 732938"/>
                <a:gd name="connsiteX5" fmla="*/ 341893 w 711754"/>
                <a:gd name="connsiteY5" fmla="*/ 648364 h 732938"/>
                <a:gd name="connsiteX6" fmla="*/ 228794 w 711754"/>
                <a:gd name="connsiteY6" fmla="*/ 732938 h 732938"/>
                <a:gd name="connsiteX7" fmla="*/ 186081 w 711754"/>
                <a:gd name="connsiteY7" fmla="*/ 644272 h 732938"/>
                <a:gd name="connsiteX8" fmla="*/ 52222 w 711754"/>
                <a:gd name="connsiteY8" fmla="*/ 446035 h 732938"/>
                <a:gd name="connsiteX9" fmla="*/ 0 w 711754"/>
                <a:gd name="connsiteY9" fmla="*/ 388577 h 732938"/>
                <a:gd name="connsiteX10" fmla="*/ 79028 w 711754"/>
                <a:gd name="connsiteY10" fmla="*/ 329480 h 732938"/>
                <a:gd name="connsiteX11" fmla="*/ 289206 w 711754"/>
                <a:gd name="connsiteY11" fmla="*/ 119302 h 732938"/>
                <a:gd name="connsiteX12" fmla="*/ 378420 w 711754"/>
                <a:gd name="connsiteY12" fmla="*/ 0 h 73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1754" h="732938">
                  <a:moveTo>
                    <a:pt x="378420" y="0"/>
                  </a:moveTo>
                  <a:lnTo>
                    <a:pt x="389552" y="12248"/>
                  </a:lnTo>
                  <a:cubicBezTo>
                    <a:pt x="473930" y="96626"/>
                    <a:pt x="570379" y="168933"/>
                    <a:pt x="676086" y="226357"/>
                  </a:cubicBezTo>
                  <a:lnTo>
                    <a:pt x="711754" y="243539"/>
                  </a:lnTo>
                  <a:lnTo>
                    <a:pt x="608090" y="382167"/>
                  </a:lnTo>
                  <a:cubicBezTo>
                    <a:pt x="528050" y="479153"/>
                    <a:pt x="438879" y="568324"/>
                    <a:pt x="341893" y="648364"/>
                  </a:cubicBezTo>
                  <a:lnTo>
                    <a:pt x="228794" y="732938"/>
                  </a:lnTo>
                  <a:lnTo>
                    <a:pt x="186081" y="644272"/>
                  </a:lnTo>
                  <a:cubicBezTo>
                    <a:pt x="147798" y="573801"/>
                    <a:pt x="102901" y="507444"/>
                    <a:pt x="52222" y="446035"/>
                  </a:cubicBezTo>
                  <a:lnTo>
                    <a:pt x="0" y="388577"/>
                  </a:lnTo>
                  <a:lnTo>
                    <a:pt x="79028" y="329480"/>
                  </a:lnTo>
                  <a:cubicBezTo>
                    <a:pt x="155604" y="266284"/>
                    <a:pt x="226010" y="195878"/>
                    <a:pt x="289206" y="119302"/>
                  </a:cubicBezTo>
                  <a:lnTo>
                    <a:pt x="37842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8" name="Freeform: Shape 427">
              <a:extLst>
                <a:ext uri="{FF2B5EF4-FFF2-40B4-BE49-F238E27FC236}">
                  <a16:creationId xmlns:a16="http://schemas.microsoft.com/office/drawing/2014/main" id="{C9B09FF7-4636-4696-8A35-3B35F06D0D11}"/>
                </a:ext>
              </a:extLst>
            </p:cNvPr>
            <p:cNvSpPr/>
            <p:nvPr/>
          </p:nvSpPr>
          <p:spPr>
            <a:xfrm>
              <a:off x="1519422" y="4690483"/>
              <a:ext cx="711754" cy="732938"/>
            </a:xfrm>
            <a:custGeom>
              <a:avLst/>
              <a:gdLst>
                <a:gd name="connsiteX0" fmla="*/ 333335 w 711754"/>
                <a:gd name="connsiteY0" fmla="*/ 0 h 732938"/>
                <a:gd name="connsiteX1" fmla="*/ 422548 w 711754"/>
                <a:gd name="connsiteY1" fmla="*/ 119302 h 732938"/>
                <a:gd name="connsiteX2" fmla="*/ 632726 w 711754"/>
                <a:gd name="connsiteY2" fmla="*/ 329480 h 732938"/>
                <a:gd name="connsiteX3" fmla="*/ 711754 w 711754"/>
                <a:gd name="connsiteY3" fmla="*/ 388577 h 732938"/>
                <a:gd name="connsiteX4" fmla="*/ 659532 w 711754"/>
                <a:gd name="connsiteY4" fmla="*/ 446035 h 732938"/>
                <a:gd name="connsiteX5" fmla="*/ 525673 w 711754"/>
                <a:gd name="connsiteY5" fmla="*/ 644272 h 732938"/>
                <a:gd name="connsiteX6" fmla="*/ 482961 w 711754"/>
                <a:gd name="connsiteY6" fmla="*/ 732938 h 732938"/>
                <a:gd name="connsiteX7" fmla="*/ 369861 w 711754"/>
                <a:gd name="connsiteY7" fmla="*/ 648364 h 732938"/>
                <a:gd name="connsiteX8" fmla="*/ 103664 w 711754"/>
                <a:gd name="connsiteY8" fmla="*/ 382167 h 732938"/>
                <a:gd name="connsiteX9" fmla="*/ 0 w 711754"/>
                <a:gd name="connsiteY9" fmla="*/ 243539 h 732938"/>
                <a:gd name="connsiteX10" fmla="*/ 35670 w 711754"/>
                <a:gd name="connsiteY10" fmla="*/ 226356 h 732938"/>
                <a:gd name="connsiteX11" fmla="*/ 322204 w 711754"/>
                <a:gd name="connsiteY11" fmla="*/ 12247 h 732938"/>
                <a:gd name="connsiteX12" fmla="*/ 333335 w 711754"/>
                <a:gd name="connsiteY12" fmla="*/ 0 h 73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1754" h="732938">
                  <a:moveTo>
                    <a:pt x="333335" y="0"/>
                  </a:moveTo>
                  <a:lnTo>
                    <a:pt x="422548" y="119302"/>
                  </a:lnTo>
                  <a:cubicBezTo>
                    <a:pt x="485744" y="195878"/>
                    <a:pt x="556150" y="266284"/>
                    <a:pt x="632726" y="329480"/>
                  </a:cubicBezTo>
                  <a:lnTo>
                    <a:pt x="711754" y="388577"/>
                  </a:lnTo>
                  <a:lnTo>
                    <a:pt x="659532" y="446035"/>
                  </a:lnTo>
                  <a:cubicBezTo>
                    <a:pt x="608853" y="507444"/>
                    <a:pt x="563956" y="573801"/>
                    <a:pt x="525673" y="644272"/>
                  </a:cubicBezTo>
                  <a:lnTo>
                    <a:pt x="482961" y="732938"/>
                  </a:lnTo>
                  <a:lnTo>
                    <a:pt x="369861" y="648364"/>
                  </a:lnTo>
                  <a:cubicBezTo>
                    <a:pt x="272875" y="568324"/>
                    <a:pt x="183704" y="479153"/>
                    <a:pt x="103664" y="382167"/>
                  </a:cubicBezTo>
                  <a:lnTo>
                    <a:pt x="0" y="243539"/>
                  </a:lnTo>
                  <a:lnTo>
                    <a:pt x="35670" y="226356"/>
                  </a:lnTo>
                  <a:cubicBezTo>
                    <a:pt x="141377" y="168932"/>
                    <a:pt x="237826" y="96625"/>
                    <a:pt x="322204" y="12247"/>
                  </a:cubicBezTo>
                  <a:lnTo>
                    <a:pt x="33333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FE067A4A-8E16-4BA1-B1D2-59BD39E31F52}"/>
              </a:ext>
            </a:extLst>
          </p:cNvPr>
          <p:cNvGrpSpPr/>
          <p:nvPr/>
        </p:nvGrpSpPr>
        <p:grpSpPr>
          <a:xfrm>
            <a:off x="8726271" y="3473368"/>
            <a:ext cx="2880000" cy="923330"/>
            <a:chOff x="3017859" y="4283314"/>
            <a:chExt cx="1890849" cy="923330"/>
          </a:xfrm>
        </p:grpSpPr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9A66FB37-2C41-4AF4-97BF-1C46B231024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B57CC806-B395-44BB-8CE9-311523535B6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893C268D-CAB3-4054-A0EB-69006C38C92D}"/>
              </a:ext>
            </a:extLst>
          </p:cNvPr>
          <p:cNvGrpSpPr/>
          <p:nvPr/>
        </p:nvGrpSpPr>
        <p:grpSpPr>
          <a:xfrm>
            <a:off x="585730" y="3473368"/>
            <a:ext cx="2880000" cy="923330"/>
            <a:chOff x="3017859" y="4283314"/>
            <a:chExt cx="1890849" cy="923330"/>
          </a:xfrm>
        </p:grpSpPr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3AF75AC3-AEF4-4883-BB3F-27D482BE299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4780E413-10A1-41A5-8E02-0A45F4B9585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A181F12B-1D13-439F-8CEA-CA9D51BE2097}"/>
              </a:ext>
            </a:extLst>
          </p:cNvPr>
          <p:cNvGrpSpPr/>
          <p:nvPr/>
        </p:nvGrpSpPr>
        <p:grpSpPr>
          <a:xfrm>
            <a:off x="7993062" y="5150710"/>
            <a:ext cx="2880000" cy="923330"/>
            <a:chOff x="3017859" y="4283314"/>
            <a:chExt cx="1890849" cy="923330"/>
          </a:xfrm>
        </p:grpSpPr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8A46EA5D-38F0-440F-9E8E-A668F184EBD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5898DBC9-A567-4EEB-AA54-03302871B0F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D693A875-740C-4BB2-A812-57D91D8C7080}"/>
              </a:ext>
            </a:extLst>
          </p:cNvPr>
          <p:cNvGrpSpPr/>
          <p:nvPr/>
        </p:nvGrpSpPr>
        <p:grpSpPr>
          <a:xfrm>
            <a:off x="1318939" y="1792528"/>
            <a:ext cx="2880000" cy="923330"/>
            <a:chOff x="3017859" y="4283314"/>
            <a:chExt cx="1890849" cy="923330"/>
          </a:xfrm>
        </p:grpSpPr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B12CA0A6-D4B5-4E9F-84FD-54036868CFF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C12C0FF8-9EB0-4107-9CEC-0AF21E39D96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1" name="Rounded Rectangle 10">
            <a:extLst>
              <a:ext uri="{FF2B5EF4-FFF2-40B4-BE49-F238E27FC236}">
                <a16:creationId xmlns:a16="http://schemas.microsoft.com/office/drawing/2014/main" id="{08089D1B-8299-4589-9DAE-E4ABFBEBC792}"/>
              </a:ext>
            </a:extLst>
          </p:cNvPr>
          <p:cNvSpPr/>
          <p:nvPr/>
        </p:nvSpPr>
        <p:spPr>
          <a:xfrm>
            <a:off x="4459337" y="3876697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2" name="Round Same Side Corner Rectangle 11">
            <a:extLst>
              <a:ext uri="{FF2B5EF4-FFF2-40B4-BE49-F238E27FC236}">
                <a16:creationId xmlns:a16="http://schemas.microsoft.com/office/drawing/2014/main" id="{B182E5BB-5F0F-4622-A666-8D7B4A001CE8}"/>
              </a:ext>
            </a:extLst>
          </p:cNvPr>
          <p:cNvSpPr>
            <a:spLocks noChangeAspect="1"/>
          </p:cNvSpPr>
          <p:nvPr/>
        </p:nvSpPr>
        <p:spPr>
          <a:xfrm rot="9900000">
            <a:off x="5926574" y="240635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3" name="Block Arc 10">
            <a:extLst>
              <a:ext uri="{FF2B5EF4-FFF2-40B4-BE49-F238E27FC236}">
                <a16:creationId xmlns:a16="http://schemas.microsoft.com/office/drawing/2014/main" id="{08D5EB47-C5FA-4297-9C8F-EC54786E091C}"/>
              </a:ext>
            </a:extLst>
          </p:cNvPr>
          <p:cNvSpPr/>
          <p:nvPr/>
        </p:nvSpPr>
        <p:spPr>
          <a:xfrm>
            <a:off x="7386854" y="3898733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4" name="Round Same Side Corner Rectangle 36">
            <a:extLst>
              <a:ext uri="{FF2B5EF4-FFF2-40B4-BE49-F238E27FC236}">
                <a16:creationId xmlns:a16="http://schemas.microsoft.com/office/drawing/2014/main" id="{7CE80D41-E602-442F-A32F-F23618B08270}"/>
              </a:ext>
            </a:extLst>
          </p:cNvPr>
          <p:cNvSpPr>
            <a:spLocks noChangeAspect="1"/>
          </p:cNvSpPr>
          <p:nvPr/>
        </p:nvSpPr>
        <p:spPr>
          <a:xfrm>
            <a:off x="5898588" y="5317872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5" name="Oval 444">
            <a:extLst>
              <a:ext uri="{FF2B5EF4-FFF2-40B4-BE49-F238E27FC236}">
                <a16:creationId xmlns:a16="http://schemas.microsoft.com/office/drawing/2014/main" id="{4040E458-36D7-4792-8A25-6D6CF92FF3F8}"/>
              </a:ext>
            </a:extLst>
          </p:cNvPr>
          <p:cNvSpPr/>
          <p:nvPr/>
        </p:nvSpPr>
        <p:spPr>
          <a:xfrm>
            <a:off x="5562268" y="3492271"/>
            <a:ext cx="1083970" cy="108397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6" name="Rounded Rectangle 5">
            <a:extLst>
              <a:ext uri="{FF2B5EF4-FFF2-40B4-BE49-F238E27FC236}">
                <a16:creationId xmlns:a16="http://schemas.microsoft.com/office/drawing/2014/main" id="{9054E874-6300-4345-B844-02EA38BE78A6}"/>
              </a:ext>
            </a:extLst>
          </p:cNvPr>
          <p:cNvSpPr/>
          <p:nvPr/>
        </p:nvSpPr>
        <p:spPr>
          <a:xfrm flipH="1">
            <a:off x="5836201" y="3837053"/>
            <a:ext cx="551055" cy="45458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23</cp:revision>
  <dcterms:created xsi:type="dcterms:W3CDTF">2018-02-18T19:39:47Z</dcterms:created>
  <dcterms:modified xsi:type="dcterms:W3CDTF">2021-04-15T02:48:34Z</dcterms:modified>
</cp:coreProperties>
</file>