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73" name="Rectangle: Rounded Corners 2472">
            <a:extLst>
              <a:ext uri="{FF2B5EF4-FFF2-40B4-BE49-F238E27FC236}">
                <a16:creationId xmlns:a16="http://schemas.microsoft.com/office/drawing/2014/main" id="{199856CB-736D-45F5-B67A-D647605DB6A3}"/>
              </a:ext>
            </a:extLst>
          </p:cNvPr>
          <p:cNvSpPr/>
          <p:nvPr/>
        </p:nvSpPr>
        <p:spPr>
          <a:xfrm>
            <a:off x="6141558" y="1917934"/>
            <a:ext cx="2586446" cy="1293166"/>
          </a:xfrm>
          <a:prstGeom prst="roundRect">
            <a:avLst>
              <a:gd name="adj" fmla="val 933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4" name="Rectangle: Rounded Corners 2473">
            <a:extLst>
              <a:ext uri="{FF2B5EF4-FFF2-40B4-BE49-F238E27FC236}">
                <a16:creationId xmlns:a16="http://schemas.microsoft.com/office/drawing/2014/main" id="{894774B9-B6C3-4D97-9251-931A5FFB5DEA}"/>
              </a:ext>
            </a:extLst>
          </p:cNvPr>
          <p:cNvSpPr/>
          <p:nvPr/>
        </p:nvSpPr>
        <p:spPr>
          <a:xfrm>
            <a:off x="8808027" y="4849203"/>
            <a:ext cx="2586446" cy="1293166"/>
          </a:xfrm>
          <a:prstGeom prst="roundRect">
            <a:avLst>
              <a:gd name="adj" fmla="val 933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5" name="Rectangle: Rounded Corners 2474">
            <a:extLst>
              <a:ext uri="{FF2B5EF4-FFF2-40B4-BE49-F238E27FC236}">
                <a16:creationId xmlns:a16="http://schemas.microsoft.com/office/drawing/2014/main" id="{1005CA36-360A-48AF-B08C-996877553B26}"/>
              </a:ext>
            </a:extLst>
          </p:cNvPr>
          <p:cNvSpPr/>
          <p:nvPr/>
        </p:nvSpPr>
        <p:spPr>
          <a:xfrm>
            <a:off x="3475085" y="4849203"/>
            <a:ext cx="2586446" cy="1293166"/>
          </a:xfrm>
          <a:prstGeom prst="roundRect">
            <a:avLst>
              <a:gd name="adj" fmla="val 933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6" name="Rectangle: Rounded Corners 2475">
            <a:extLst>
              <a:ext uri="{FF2B5EF4-FFF2-40B4-BE49-F238E27FC236}">
                <a16:creationId xmlns:a16="http://schemas.microsoft.com/office/drawing/2014/main" id="{98F6E3AE-4645-4884-A9DC-3EE88058A42B}"/>
              </a:ext>
            </a:extLst>
          </p:cNvPr>
          <p:cNvSpPr/>
          <p:nvPr/>
        </p:nvSpPr>
        <p:spPr>
          <a:xfrm>
            <a:off x="808615" y="1917934"/>
            <a:ext cx="2586446" cy="1293166"/>
          </a:xfrm>
          <a:prstGeom prst="roundRect">
            <a:avLst>
              <a:gd name="adj" fmla="val 933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7" name="Rectangle 2476">
            <a:extLst>
              <a:ext uri="{FF2B5EF4-FFF2-40B4-BE49-F238E27FC236}">
                <a16:creationId xmlns:a16="http://schemas.microsoft.com/office/drawing/2014/main" id="{66422ABC-3595-4EC8-A63F-E345BE857336}"/>
              </a:ext>
            </a:extLst>
          </p:cNvPr>
          <p:cNvSpPr/>
          <p:nvPr/>
        </p:nvSpPr>
        <p:spPr>
          <a:xfrm>
            <a:off x="-20752" y="3973585"/>
            <a:ext cx="12252960" cy="11313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8" name="Rectangle: Rounded Corners 2477">
            <a:extLst>
              <a:ext uri="{FF2B5EF4-FFF2-40B4-BE49-F238E27FC236}">
                <a16:creationId xmlns:a16="http://schemas.microsoft.com/office/drawing/2014/main" id="{243198AB-9DC9-44A4-AC40-0D0783BAC5B8}"/>
              </a:ext>
            </a:extLst>
          </p:cNvPr>
          <p:cNvSpPr/>
          <p:nvPr/>
        </p:nvSpPr>
        <p:spPr>
          <a:xfrm>
            <a:off x="9908060" y="3855545"/>
            <a:ext cx="386384" cy="36004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2479" name="Rectangle: Rounded Corners 2478">
            <a:extLst>
              <a:ext uri="{FF2B5EF4-FFF2-40B4-BE49-F238E27FC236}">
                <a16:creationId xmlns:a16="http://schemas.microsoft.com/office/drawing/2014/main" id="{7B76FE10-D04F-41B6-A017-073FE0D09C04}"/>
              </a:ext>
            </a:extLst>
          </p:cNvPr>
          <p:cNvSpPr/>
          <p:nvPr/>
        </p:nvSpPr>
        <p:spPr>
          <a:xfrm>
            <a:off x="7241589" y="3855545"/>
            <a:ext cx="386384" cy="36004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2480" name="Rectangle: Rounded Corners 2479">
            <a:extLst>
              <a:ext uri="{FF2B5EF4-FFF2-40B4-BE49-F238E27FC236}">
                <a16:creationId xmlns:a16="http://schemas.microsoft.com/office/drawing/2014/main" id="{B4D1F59A-A63D-4F9E-9504-BAE1F3A71B8F}"/>
              </a:ext>
            </a:extLst>
          </p:cNvPr>
          <p:cNvSpPr/>
          <p:nvPr/>
        </p:nvSpPr>
        <p:spPr>
          <a:xfrm>
            <a:off x="4575118" y="3855545"/>
            <a:ext cx="386384" cy="36004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2481" name="Rectangle: Rounded Corners 2480">
            <a:extLst>
              <a:ext uri="{FF2B5EF4-FFF2-40B4-BE49-F238E27FC236}">
                <a16:creationId xmlns:a16="http://schemas.microsoft.com/office/drawing/2014/main" id="{A6EA5102-5547-4B38-B464-3B80166DC879}"/>
              </a:ext>
            </a:extLst>
          </p:cNvPr>
          <p:cNvSpPr/>
          <p:nvPr/>
        </p:nvSpPr>
        <p:spPr>
          <a:xfrm>
            <a:off x="1908647" y="3855545"/>
            <a:ext cx="386384" cy="36004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2482" name="TextBox 2481">
            <a:extLst>
              <a:ext uri="{FF2B5EF4-FFF2-40B4-BE49-F238E27FC236}">
                <a16:creationId xmlns:a16="http://schemas.microsoft.com/office/drawing/2014/main" id="{EFAEAB59-29B2-454B-9987-312CE0E03157}"/>
              </a:ext>
            </a:extLst>
          </p:cNvPr>
          <p:cNvSpPr txBox="1"/>
          <p:nvPr/>
        </p:nvSpPr>
        <p:spPr>
          <a:xfrm>
            <a:off x="884394" y="2056686"/>
            <a:ext cx="24348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I hope and I believe that this Template will your Time, Money and Reputation.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83" name="TextBox 2482">
            <a:extLst>
              <a:ext uri="{FF2B5EF4-FFF2-40B4-BE49-F238E27FC236}">
                <a16:creationId xmlns:a16="http://schemas.microsoft.com/office/drawing/2014/main" id="{F1DFC2D5-3D74-4A58-81BD-138349986A44}"/>
              </a:ext>
            </a:extLst>
          </p:cNvPr>
          <p:cNvSpPr txBox="1"/>
          <p:nvPr/>
        </p:nvSpPr>
        <p:spPr>
          <a:xfrm>
            <a:off x="3550865" y="4987955"/>
            <a:ext cx="24348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I hope and I believe that this Template will your Time, Money and Reputation.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84" name="TextBox 2483">
            <a:extLst>
              <a:ext uri="{FF2B5EF4-FFF2-40B4-BE49-F238E27FC236}">
                <a16:creationId xmlns:a16="http://schemas.microsoft.com/office/drawing/2014/main" id="{D1E24988-4AAF-4449-BE77-45E3669F160B}"/>
              </a:ext>
            </a:extLst>
          </p:cNvPr>
          <p:cNvSpPr txBox="1"/>
          <p:nvPr/>
        </p:nvSpPr>
        <p:spPr>
          <a:xfrm>
            <a:off x="6217336" y="2056686"/>
            <a:ext cx="24348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I hope and I believe that this Template will your Time, Money and Reputation.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85" name="TextBox 2484">
            <a:extLst>
              <a:ext uri="{FF2B5EF4-FFF2-40B4-BE49-F238E27FC236}">
                <a16:creationId xmlns:a16="http://schemas.microsoft.com/office/drawing/2014/main" id="{41BE4D69-8523-4EC7-99D6-5E2B570CE426}"/>
              </a:ext>
            </a:extLst>
          </p:cNvPr>
          <p:cNvSpPr txBox="1"/>
          <p:nvPr/>
        </p:nvSpPr>
        <p:spPr>
          <a:xfrm>
            <a:off x="8883807" y="4987955"/>
            <a:ext cx="24348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I hope and I believe that this Template will your Time, Money and Reputation.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2486" name="Straight Connector 2485">
            <a:extLst>
              <a:ext uri="{FF2B5EF4-FFF2-40B4-BE49-F238E27FC236}">
                <a16:creationId xmlns:a16="http://schemas.microsoft.com/office/drawing/2014/main" id="{20C28232-A5EA-46D0-AFD4-EAB1EB650E1B}"/>
              </a:ext>
            </a:extLst>
          </p:cNvPr>
          <p:cNvCxnSpPr>
            <a:cxnSpLocks/>
            <a:stCxn id="2482" idx="2"/>
          </p:cNvCxnSpPr>
          <p:nvPr/>
        </p:nvCxnSpPr>
        <p:spPr>
          <a:xfrm>
            <a:off x="2101839" y="3072349"/>
            <a:ext cx="0" cy="7831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7" name="Straight Connector 2486">
            <a:extLst>
              <a:ext uri="{FF2B5EF4-FFF2-40B4-BE49-F238E27FC236}">
                <a16:creationId xmlns:a16="http://schemas.microsoft.com/office/drawing/2014/main" id="{712363B6-D3D8-4DC0-89F7-A84ED5CEC3A6}"/>
              </a:ext>
            </a:extLst>
          </p:cNvPr>
          <p:cNvCxnSpPr>
            <a:cxnSpLocks/>
            <a:endCxn id="2483" idx="0"/>
          </p:cNvCxnSpPr>
          <p:nvPr/>
        </p:nvCxnSpPr>
        <p:spPr>
          <a:xfrm>
            <a:off x="4768310" y="4215585"/>
            <a:ext cx="0" cy="77237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8" name="Straight Connector 2487">
            <a:extLst>
              <a:ext uri="{FF2B5EF4-FFF2-40B4-BE49-F238E27FC236}">
                <a16:creationId xmlns:a16="http://schemas.microsoft.com/office/drawing/2014/main" id="{F8D0B2C3-3FBC-494A-8FFF-0E2E91555073}"/>
              </a:ext>
            </a:extLst>
          </p:cNvPr>
          <p:cNvCxnSpPr>
            <a:cxnSpLocks/>
            <a:stCxn id="2484" idx="2"/>
          </p:cNvCxnSpPr>
          <p:nvPr/>
        </p:nvCxnSpPr>
        <p:spPr>
          <a:xfrm>
            <a:off x="7434781" y="3072349"/>
            <a:ext cx="0" cy="783196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9" name="Straight Connector 2488">
            <a:extLst>
              <a:ext uri="{FF2B5EF4-FFF2-40B4-BE49-F238E27FC236}">
                <a16:creationId xmlns:a16="http://schemas.microsoft.com/office/drawing/2014/main" id="{123D2417-0B97-4DE2-9FFA-128F1402126A}"/>
              </a:ext>
            </a:extLst>
          </p:cNvPr>
          <p:cNvCxnSpPr>
            <a:cxnSpLocks/>
            <a:endCxn id="2485" idx="0"/>
          </p:cNvCxnSpPr>
          <p:nvPr/>
        </p:nvCxnSpPr>
        <p:spPr>
          <a:xfrm>
            <a:off x="10101252" y="4215585"/>
            <a:ext cx="0" cy="77237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0" name="Rectangle 2489">
            <a:extLst>
              <a:ext uri="{FF2B5EF4-FFF2-40B4-BE49-F238E27FC236}">
                <a16:creationId xmlns:a16="http://schemas.microsoft.com/office/drawing/2014/main" id="{F43F0F32-A0F2-4EE3-A08B-1FDC461764FE}"/>
              </a:ext>
            </a:extLst>
          </p:cNvPr>
          <p:cNvSpPr/>
          <p:nvPr/>
        </p:nvSpPr>
        <p:spPr>
          <a:xfrm>
            <a:off x="1107407" y="4364190"/>
            <a:ext cx="1988863" cy="643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</a:rPr>
              <a:t>2018</a:t>
            </a:r>
            <a:endParaRPr lang="ko-KR" altLang="en-US" sz="4400" b="1" dirty="0">
              <a:solidFill>
                <a:schemeClr val="accent1"/>
              </a:solidFill>
            </a:endParaRPr>
          </a:p>
        </p:txBody>
      </p:sp>
      <p:sp>
        <p:nvSpPr>
          <p:cNvPr id="2491" name="Rectangle 2490">
            <a:extLst>
              <a:ext uri="{FF2B5EF4-FFF2-40B4-BE49-F238E27FC236}">
                <a16:creationId xmlns:a16="http://schemas.microsoft.com/office/drawing/2014/main" id="{B5B6B1C6-0C61-4E29-895D-08A6397086B4}"/>
              </a:ext>
            </a:extLst>
          </p:cNvPr>
          <p:cNvSpPr/>
          <p:nvPr/>
        </p:nvSpPr>
        <p:spPr>
          <a:xfrm>
            <a:off x="3773878" y="2983562"/>
            <a:ext cx="1988863" cy="643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</a:rPr>
              <a:t>2019</a:t>
            </a:r>
            <a:endParaRPr lang="ko-KR" altLang="en-US" sz="4400" b="1" dirty="0">
              <a:solidFill>
                <a:schemeClr val="accent2"/>
              </a:solidFill>
            </a:endParaRPr>
          </a:p>
        </p:txBody>
      </p:sp>
      <p:sp>
        <p:nvSpPr>
          <p:cNvPr id="2492" name="Rectangle 2491">
            <a:extLst>
              <a:ext uri="{FF2B5EF4-FFF2-40B4-BE49-F238E27FC236}">
                <a16:creationId xmlns:a16="http://schemas.microsoft.com/office/drawing/2014/main" id="{1FBAD4F0-0BF8-400C-96A8-B040F1366662}"/>
              </a:ext>
            </a:extLst>
          </p:cNvPr>
          <p:cNvSpPr/>
          <p:nvPr/>
        </p:nvSpPr>
        <p:spPr>
          <a:xfrm>
            <a:off x="6440349" y="4527703"/>
            <a:ext cx="1988863" cy="643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</a:rPr>
              <a:t>2020</a:t>
            </a:r>
            <a:endParaRPr lang="ko-KR" altLang="en-US" sz="4400" b="1" dirty="0">
              <a:solidFill>
                <a:schemeClr val="accent3"/>
              </a:solidFill>
            </a:endParaRPr>
          </a:p>
        </p:txBody>
      </p:sp>
      <p:sp>
        <p:nvSpPr>
          <p:cNvPr id="2493" name="Rectangle 2492">
            <a:extLst>
              <a:ext uri="{FF2B5EF4-FFF2-40B4-BE49-F238E27FC236}">
                <a16:creationId xmlns:a16="http://schemas.microsoft.com/office/drawing/2014/main" id="{53FE6DA0-C066-4689-9251-56A6BC556837}"/>
              </a:ext>
            </a:extLst>
          </p:cNvPr>
          <p:cNvSpPr/>
          <p:nvPr/>
        </p:nvSpPr>
        <p:spPr>
          <a:xfrm>
            <a:off x="9106819" y="2865522"/>
            <a:ext cx="1988863" cy="643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</a:rPr>
              <a:t>2021</a:t>
            </a:r>
            <a:endParaRPr lang="ko-KR" altLang="en-US" sz="44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11493</TotalTime>
  <Words>128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65</cp:revision>
  <dcterms:created xsi:type="dcterms:W3CDTF">2018-02-18T19:39:47Z</dcterms:created>
  <dcterms:modified xsi:type="dcterms:W3CDTF">2021-04-13T07:39:05Z</dcterms:modified>
</cp:coreProperties>
</file>