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FCFC6E9B-54C0-4250-8078-16C619B4D3BA}"/>
              </a:ext>
            </a:extLst>
          </p:cNvPr>
          <p:cNvGrpSpPr/>
          <p:nvPr/>
        </p:nvGrpSpPr>
        <p:grpSpPr>
          <a:xfrm>
            <a:off x="-3" y="2320055"/>
            <a:ext cx="7595802" cy="3305046"/>
            <a:chOff x="-3" y="2320055"/>
            <a:chExt cx="7595802" cy="3305046"/>
          </a:xfrm>
        </p:grpSpPr>
        <p:grpSp>
          <p:nvGrpSpPr>
            <p:cNvPr id="191" name="Group 190">
              <a:extLst>
                <a:ext uri="{FF2B5EF4-FFF2-40B4-BE49-F238E27FC236}">
                  <a16:creationId xmlns:a16="http://schemas.microsoft.com/office/drawing/2014/main" id="{21CE493D-9DC8-4E7F-8BE9-2746EDA590D5}"/>
                </a:ext>
              </a:extLst>
            </p:cNvPr>
            <p:cNvGrpSpPr/>
            <p:nvPr/>
          </p:nvGrpSpPr>
          <p:grpSpPr>
            <a:xfrm>
              <a:off x="-3" y="2320055"/>
              <a:ext cx="7595799" cy="3152646"/>
              <a:chOff x="-2" y="2329580"/>
              <a:chExt cx="7595799" cy="3152646"/>
            </a:xfrm>
          </p:grpSpPr>
          <p:sp>
            <p:nvSpPr>
              <p:cNvPr id="197" name="Rectangle 196">
                <a:extLst>
                  <a:ext uri="{FF2B5EF4-FFF2-40B4-BE49-F238E27FC236}">
                    <a16:creationId xmlns:a16="http://schemas.microsoft.com/office/drawing/2014/main" id="{6329316E-4C6A-4957-9388-2BBA0C686F39}"/>
                  </a:ext>
                </a:extLst>
              </p:cNvPr>
              <p:cNvSpPr/>
              <p:nvPr/>
            </p:nvSpPr>
            <p:spPr>
              <a:xfrm rot="5400000">
                <a:off x="2145373" y="1361867"/>
                <a:ext cx="437038" cy="4727788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98" name="Block Arc 197">
                <a:extLst>
                  <a:ext uri="{FF2B5EF4-FFF2-40B4-BE49-F238E27FC236}">
                    <a16:creationId xmlns:a16="http://schemas.microsoft.com/office/drawing/2014/main" id="{BD3236CD-5BCB-49D6-9068-E0A91B0BBAAB}"/>
                  </a:ext>
                </a:extLst>
              </p:cNvPr>
              <p:cNvSpPr/>
              <p:nvPr/>
            </p:nvSpPr>
            <p:spPr>
              <a:xfrm rot="16200000">
                <a:off x="4593268" y="2479697"/>
                <a:ext cx="3002528" cy="3002530"/>
              </a:xfrm>
              <a:prstGeom prst="blockArc">
                <a:avLst>
                  <a:gd name="adj1" fmla="val 16294378"/>
                  <a:gd name="adj2" fmla="val 20340573"/>
                  <a:gd name="adj3" fmla="val 1596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9" name="TextBox 198">
                <a:extLst>
                  <a:ext uri="{FF2B5EF4-FFF2-40B4-BE49-F238E27FC236}">
                    <a16:creationId xmlns:a16="http://schemas.microsoft.com/office/drawing/2014/main" id="{748A28B3-945E-4DB1-8E90-3497B767DA59}"/>
                  </a:ext>
                </a:extLst>
              </p:cNvPr>
              <p:cNvSpPr txBox="1"/>
              <p:nvPr/>
            </p:nvSpPr>
            <p:spPr>
              <a:xfrm rot="18332389">
                <a:off x="4817267" y="2920999"/>
                <a:ext cx="1853224" cy="1478665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2348932"/>
                  </a:avLst>
                </a:prstTxWarp>
                <a:spAutoFit/>
              </a:bodyPr>
              <a:lstStyle/>
              <a:p>
                <a:pPr algn="ctr"/>
                <a:r>
                  <a:rPr lang="en-US" altLang="ko-KR" b="1" dirty="0">
                    <a:solidFill>
                      <a:schemeClr val="bg1"/>
                    </a:solidFill>
                    <a:cs typeface="Arial" pitchFamily="34" charset="0"/>
                  </a:rPr>
                  <a:t>Text Here</a:t>
                </a:r>
                <a:endParaRPr lang="ko-KR" altLang="en-US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200" name="Isosceles Triangle 199">
                <a:extLst>
                  <a:ext uri="{FF2B5EF4-FFF2-40B4-BE49-F238E27FC236}">
                    <a16:creationId xmlns:a16="http://schemas.microsoft.com/office/drawing/2014/main" id="{B987EA8B-6001-43C6-ACE0-1628EE2200D1}"/>
                  </a:ext>
                </a:extLst>
              </p:cNvPr>
              <p:cNvSpPr/>
              <p:nvPr/>
            </p:nvSpPr>
            <p:spPr>
              <a:xfrm rot="4178198">
                <a:off x="5364620" y="2574029"/>
                <a:ext cx="835466" cy="346568"/>
              </a:xfrm>
              <a:prstGeom prst="triangl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F9702A54-643B-4F89-A779-9D3C2373D23D}"/>
                </a:ext>
              </a:extLst>
            </p:cNvPr>
            <p:cNvGrpSpPr/>
            <p:nvPr/>
          </p:nvGrpSpPr>
          <p:grpSpPr>
            <a:xfrm flipV="1">
              <a:off x="0" y="2472455"/>
              <a:ext cx="7595799" cy="3152646"/>
              <a:chOff x="-2" y="2329580"/>
              <a:chExt cx="7595799" cy="3152646"/>
            </a:xfrm>
          </p:grpSpPr>
          <p:sp>
            <p:nvSpPr>
              <p:cNvPr id="193" name="Rectangle 192">
                <a:extLst>
                  <a:ext uri="{FF2B5EF4-FFF2-40B4-BE49-F238E27FC236}">
                    <a16:creationId xmlns:a16="http://schemas.microsoft.com/office/drawing/2014/main" id="{078E7D8C-EBE1-4EF9-BE5C-B83575CE911F}"/>
                  </a:ext>
                </a:extLst>
              </p:cNvPr>
              <p:cNvSpPr/>
              <p:nvPr/>
            </p:nvSpPr>
            <p:spPr>
              <a:xfrm rot="5400000">
                <a:off x="2145373" y="1361867"/>
                <a:ext cx="437038" cy="4727788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94" name="Block Arc 193">
                <a:extLst>
                  <a:ext uri="{FF2B5EF4-FFF2-40B4-BE49-F238E27FC236}">
                    <a16:creationId xmlns:a16="http://schemas.microsoft.com/office/drawing/2014/main" id="{BEC78BFA-70A1-4881-A873-3E5F02DED0C2}"/>
                  </a:ext>
                </a:extLst>
              </p:cNvPr>
              <p:cNvSpPr/>
              <p:nvPr/>
            </p:nvSpPr>
            <p:spPr>
              <a:xfrm rot="16200000">
                <a:off x="4593268" y="2479697"/>
                <a:ext cx="3002528" cy="3002530"/>
              </a:xfrm>
              <a:prstGeom prst="blockArc">
                <a:avLst>
                  <a:gd name="adj1" fmla="val 16294378"/>
                  <a:gd name="adj2" fmla="val 20340573"/>
                  <a:gd name="adj3" fmla="val 1596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5" name="TextBox 194">
                <a:extLst>
                  <a:ext uri="{FF2B5EF4-FFF2-40B4-BE49-F238E27FC236}">
                    <a16:creationId xmlns:a16="http://schemas.microsoft.com/office/drawing/2014/main" id="{779FB087-104B-4129-989F-420C82BBD7EE}"/>
                  </a:ext>
                </a:extLst>
              </p:cNvPr>
              <p:cNvSpPr txBox="1"/>
              <p:nvPr/>
            </p:nvSpPr>
            <p:spPr>
              <a:xfrm rot="7776186" flipV="1">
                <a:off x="4797156" y="2943055"/>
                <a:ext cx="1853224" cy="1478665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2348932"/>
                  </a:avLst>
                </a:prstTxWarp>
                <a:spAutoFit/>
              </a:bodyPr>
              <a:lstStyle/>
              <a:p>
                <a:pPr algn="ctr"/>
                <a:r>
                  <a:rPr lang="en-US" altLang="ko-KR" b="1" dirty="0">
                    <a:solidFill>
                      <a:schemeClr val="bg1"/>
                    </a:solidFill>
                    <a:cs typeface="Arial" pitchFamily="34" charset="0"/>
                  </a:rPr>
                  <a:t>Text Here</a:t>
                </a:r>
                <a:endParaRPr lang="ko-KR" altLang="en-US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96" name="Isosceles Triangle 195">
                <a:extLst>
                  <a:ext uri="{FF2B5EF4-FFF2-40B4-BE49-F238E27FC236}">
                    <a16:creationId xmlns:a16="http://schemas.microsoft.com/office/drawing/2014/main" id="{30F01E6F-4837-4CC1-A44C-0A8250AFF3FC}"/>
                  </a:ext>
                </a:extLst>
              </p:cNvPr>
              <p:cNvSpPr/>
              <p:nvPr/>
            </p:nvSpPr>
            <p:spPr>
              <a:xfrm rot="4178198">
                <a:off x="5364620" y="2574029"/>
                <a:ext cx="835466" cy="346568"/>
              </a:xfrm>
              <a:prstGeom prst="triangl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00F71327-2813-4D81-BB0C-D5F636C2973E}"/>
              </a:ext>
            </a:extLst>
          </p:cNvPr>
          <p:cNvGrpSpPr/>
          <p:nvPr/>
        </p:nvGrpSpPr>
        <p:grpSpPr>
          <a:xfrm flipH="1">
            <a:off x="4596198" y="2320055"/>
            <a:ext cx="7595802" cy="3305046"/>
            <a:chOff x="-3" y="2320055"/>
            <a:chExt cx="7595802" cy="3305046"/>
          </a:xfrm>
        </p:grpSpPr>
        <p:grpSp>
          <p:nvGrpSpPr>
            <p:cNvPr id="202" name="Group 201">
              <a:extLst>
                <a:ext uri="{FF2B5EF4-FFF2-40B4-BE49-F238E27FC236}">
                  <a16:creationId xmlns:a16="http://schemas.microsoft.com/office/drawing/2014/main" id="{A4A886FA-7164-4514-9855-08BDEF633299}"/>
                </a:ext>
              </a:extLst>
            </p:cNvPr>
            <p:cNvGrpSpPr/>
            <p:nvPr/>
          </p:nvGrpSpPr>
          <p:grpSpPr>
            <a:xfrm>
              <a:off x="-3" y="2320055"/>
              <a:ext cx="7595799" cy="3152646"/>
              <a:chOff x="-2" y="2329580"/>
              <a:chExt cx="7595799" cy="3152646"/>
            </a:xfrm>
          </p:grpSpPr>
          <p:sp>
            <p:nvSpPr>
              <p:cNvPr id="208" name="Rectangle 207">
                <a:extLst>
                  <a:ext uri="{FF2B5EF4-FFF2-40B4-BE49-F238E27FC236}">
                    <a16:creationId xmlns:a16="http://schemas.microsoft.com/office/drawing/2014/main" id="{6B0767D7-E99B-4F97-9F7B-A5FCDBCE5294}"/>
                  </a:ext>
                </a:extLst>
              </p:cNvPr>
              <p:cNvSpPr/>
              <p:nvPr/>
            </p:nvSpPr>
            <p:spPr>
              <a:xfrm rot="5400000">
                <a:off x="2145373" y="1361867"/>
                <a:ext cx="437038" cy="472778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09" name="Block Arc 208">
                <a:extLst>
                  <a:ext uri="{FF2B5EF4-FFF2-40B4-BE49-F238E27FC236}">
                    <a16:creationId xmlns:a16="http://schemas.microsoft.com/office/drawing/2014/main" id="{634B0A1D-F3DF-42E5-81F9-1C35CE256518}"/>
                  </a:ext>
                </a:extLst>
              </p:cNvPr>
              <p:cNvSpPr/>
              <p:nvPr/>
            </p:nvSpPr>
            <p:spPr>
              <a:xfrm rot="16200000">
                <a:off x="4593268" y="2479697"/>
                <a:ext cx="3002528" cy="3002530"/>
              </a:xfrm>
              <a:prstGeom prst="blockArc">
                <a:avLst>
                  <a:gd name="adj1" fmla="val 16294378"/>
                  <a:gd name="adj2" fmla="val 20340573"/>
                  <a:gd name="adj3" fmla="val 1596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6792DEE4-4C8A-48ED-8B07-BEE05A55246B}"/>
                  </a:ext>
                </a:extLst>
              </p:cNvPr>
              <p:cNvSpPr txBox="1"/>
              <p:nvPr/>
            </p:nvSpPr>
            <p:spPr>
              <a:xfrm rot="18102966" flipH="1">
                <a:off x="4817267" y="2920999"/>
                <a:ext cx="1853224" cy="1478665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2348932"/>
                  </a:avLst>
                </a:prstTxWarp>
                <a:spAutoFit/>
              </a:bodyPr>
              <a:lstStyle/>
              <a:p>
                <a:pPr algn="ctr"/>
                <a:r>
                  <a:rPr lang="en-US" altLang="ko-KR" b="1" dirty="0">
                    <a:solidFill>
                      <a:schemeClr val="bg1"/>
                    </a:solidFill>
                    <a:cs typeface="Arial" pitchFamily="34" charset="0"/>
                  </a:rPr>
                  <a:t>Text Here</a:t>
                </a:r>
                <a:endParaRPr lang="ko-KR" altLang="en-US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211" name="Isosceles Triangle 210">
                <a:extLst>
                  <a:ext uri="{FF2B5EF4-FFF2-40B4-BE49-F238E27FC236}">
                    <a16:creationId xmlns:a16="http://schemas.microsoft.com/office/drawing/2014/main" id="{A099F71B-20AD-4A69-BEFF-B21EDE303CC7}"/>
                  </a:ext>
                </a:extLst>
              </p:cNvPr>
              <p:cNvSpPr/>
              <p:nvPr/>
            </p:nvSpPr>
            <p:spPr>
              <a:xfrm rot="4178198">
                <a:off x="5364620" y="2574029"/>
                <a:ext cx="835466" cy="346568"/>
              </a:xfrm>
              <a:prstGeom prst="triangl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FD2E606C-1253-488B-A2A3-ACF332D307C5}"/>
                </a:ext>
              </a:extLst>
            </p:cNvPr>
            <p:cNvGrpSpPr/>
            <p:nvPr/>
          </p:nvGrpSpPr>
          <p:grpSpPr>
            <a:xfrm flipV="1">
              <a:off x="0" y="2472455"/>
              <a:ext cx="7595799" cy="3152646"/>
              <a:chOff x="-2" y="2329580"/>
              <a:chExt cx="7595799" cy="3152646"/>
            </a:xfrm>
          </p:grpSpPr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1EFDAC56-6F07-4AA8-9576-817ED3E6ABB7}"/>
                  </a:ext>
                </a:extLst>
              </p:cNvPr>
              <p:cNvSpPr/>
              <p:nvPr/>
            </p:nvSpPr>
            <p:spPr>
              <a:xfrm rot="5400000">
                <a:off x="2145373" y="1361867"/>
                <a:ext cx="437038" cy="472778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05" name="Block Arc 204">
                <a:extLst>
                  <a:ext uri="{FF2B5EF4-FFF2-40B4-BE49-F238E27FC236}">
                    <a16:creationId xmlns:a16="http://schemas.microsoft.com/office/drawing/2014/main" id="{34E06B01-861D-4DF1-8E8E-C9A9923F7C4E}"/>
                  </a:ext>
                </a:extLst>
              </p:cNvPr>
              <p:cNvSpPr/>
              <p:nvPr/>
            </p:nvSpPr>
            <p:spPr>
              <a:xfrm rot="16200000">
                <a:off x="4593268" y="2479697"/>
                <a:ext cx="3002528" cy="3002530"/>
              </a:xfrm>
              <a:prstGeom prst="blockArc">
                <a:avLst>
                  <a:gd name="adj1" fmla="val 16294378"/>
                  <a:gd name="adj2" fmla="val 20340573"/>
                  <a:gd name="adj3" fmla="val 1596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6" name="TextBox 205">
                <a:extLst>
                  <a:ext uri="{FF2B5EF4-FFF2-40B4-BE49-F238E27FC236}">
                    <a16:creationId xmlns:a16="http://schemas.microsoft.com/office/drawing/2014/main" id="{FE48CD95-D820-487C-9D87-2EE6853C5691}"/>
                  </a:ext>
                </a:extLst>
              </p:cNvPr>
              <p:cNvSpPr txBox="1"/>
              <p:nvPr/>
            </p:nvSpPr>
            <p:spPr>
              <a:xfrm rot="7674793" flipH="1" flipV="1">
                <a:off x="4797156" y="2943055"/>
                <a:ext cx="1853224" cy="1478665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2348932"/>
                  </a:avLst>
                </a:prstTxWarp>
                <a:spAutoFit/>
              </a:bodyPr>
              <a:lstStyle/>
              <a:p>
                <a:pPr algn="ctr"/>
                <a:r>
                  <a:rPr lang="en-US" altLang="ko-KR" b="1" dirty="0">
                    <a:solidFill>
                      <a:schemeClr val="bg1"/>
                    </a:solidFill>
                    <a:cs typeface="Arial" pitchFamily="34" charset="0"/>
                  </a:rPr>
                  <a:t>Text Here</a:t>
                </a:r>
                <a:endParaRPr lang="ko-KR" altLang="en-US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207" name="Isosceles Triangle 206">
                <a:extLst>
                  <a:ext uri="{FF2B5EF4-FFF2-40B4-BE49-F238E27FC236}">
                    <a16:creationId xmlns:a16="http://schemas.microsoft.com/office/drawing/2014/main" id="{B0078F76-A232-49F3-90CD-FBBE15526873}"/>
                  </a:ext>
                </a:extLst>
              </p:cNvPr>
              <p:cNvSpPr/>
              <p:nvPr/>
            </p:nvSpPr>
            <p:spPr>
              <a:xfrm rot="4178198">
                <a:off x="5364620" y="2574029"/>
                <a:ext cx="835466" cy="346568"/>
              </a:xfrm>
              <a:prstGeom prst="triangl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F3446D78-C46F-4378-9DD1-0C1D640A6D41}"/>
              </a:ext>
            </a:extLst>
          </p:cNvPr>
          <p:cNvGrpSpPr/>
          <p:nvPr/>
        </p:nvGrpSpPr>
        <p:grpSpPr>
          <a:xfrm>
            <a:off x="653726" y="1945657"/>
            <a:ext cx="4075528" cy="923332"/>
            <a:chOff x="6210993" y="1433695"/>
            <a:chExt cx="2245430" cy="656879"/>
          </a:xfrm>
        </p:grpSpPr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C9E01708-68AF-4253-A64B-536CE47401B7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E905175B-F915-4655-9292-65430CDAE477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7176F2DD-1357-41B4-88F0-00B23F4C3618}"/>
              </a:ext>
            </a:extLst>
          </p:cNvPr>
          <p:cNvGrpSpPr/>
          <p:nvPr/>
        </p:nvGrpSpPr>
        <p:grpSpPr>
          <a:xfrm>
            <a:off x="754603" y="5057338"/>
            <a:ext cx="4075528" cy="923332"/>
            <a:chOff x="6210993" y="1433695"/>
            <a:chExt cx="2245430" cy="656879"/>
          </a:xfrm>
        </p:grpSpPr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1E46D917-7FE5-4C19-B4C5-289159760B18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D5BB01C6-2A8C-44DA-A2B1-7CBD11F4183C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E573CAC9-A734-48E0-A592-47DA37D3B761}"/>
              </a:ext>
            </a:extLst>
          </p:cNvPr>
          <p:cNvGrpSpPr/>
          <p:nvPr/>
        </p:nvGrpSpPr>
        <p:grpSpPr>
          <a:xfrm>
            <a:off x="7361869" y="1945657"/>
            <a:ext cx="4075528" cy="923332"/>
            <a:chOff x="6210993" y="1433695"/>
            <a:chExt cx="2245430" cy="656879"/>
          </a:xfrm>
        </p:grpSpPr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D6CA38D5-2F4C-42E4-8A25-2E9176D5CAE1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94E8CE6B-CDD3-4F6B-8F12-C25CBEAB21EE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A1C857B1-E53B-4C5B-930D-E781456FAD53}"/>
              </a:ext>
            </a:extLst>
          </p:cNvPr>
          <p:cNvGrpSpPr/>
          <p:nvPr/>
        </p:nvGrpSpPr>
        <p:grpSpPr>
          <a:xfrm>
            <a:off x="7462746" y="5057338"/>
            <a:ext cx="4075528" cy="923332"/>
            <a:chOff x="6210993" y="1433695"/>
            <a:chExt cx="2245430" cy="656879"/>
          </a:xfrm>
        </p:grpSpPr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F8D90EC8-33F9-424E-ABA7-43FFFD8605EF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C00D76BD-CDAD-4A8C-AEC5-3FD2181C2D53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24" name="Rounded Rectangle 51">
            <a:extLst>
              <a:ext uri="{FF2B5EF4-FFF2-40B4-BE49-F238E27FC236}">
                <a16:creationId xmlns:a16="http://schemas.microsoft.com/office/drawing/2014/main" id="{34B972A5-8AE5-4E7B-A3FF-D6FDC0283E98}"/>
              </a:ext>
            </a:extLst>
          </p:cNvPr>
          <p:cNvSpPr/>
          <p:nvPr/>
        </p:nvSpPr>
        <p:spPr>
          <a:xfrm rot="16200000" flipH="1">
            <a:off x="5500262" y="3442565"/>
            <a:ext cx="1181138" cy="1112348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148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17</cp:revision>
  <dcterms:created xsi:type="dcterms:W3CDTF">2018-02-18T19:39:47Z</dcterms:created>
  <dcterms:modified xsi:type="dcterms:W3CDTF">2021-04-19T04:13:46Z</dcterms:modified>
</cp:coreProperties>
</file>