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A0E4095-A5DC-4E23-994A-500FBEDB0596}"/>
              </a:ext>
            </a:extLst>
          </p:cNvPr>
          <p:cNvGrpSpPr/>
          <p:nvPr/>
        </p:nvGrpSpPr>
        <p:grpSpPr>
          <a:xfrm>
            <a:off x="1283678" y="1863665"/>
            <a:ext cx="3846918" cy="4129504"/>
            <a:chOff x="827365" y="1409323"/>
            <a:chExt cx="4759543" cy="5109168"/>
          </a:xfrm>
        </p:grpSpPr>
        <p:sp>
          <p:nvSpPr>
            <p:cNvPr id="34" name="원형: 비어 있음 1">
              <a:extLst>
                <a:ext uri="{FF2B5EF4-FFF2-40B4-BE49-F238E27FC236}">
                  <a16:creationId xmlns:a16="http://schemas.microsoft.com/office/drawing/2014/main" id="{441F4292-4541-4C3C-959B-A264C6714B70}"/>
                </a:ext>
              </a:extLst>
            </p:cNvPr>
            <p:cNvSpPr/>
            <p:nvPr/>
          </p:nvSpPr>
          <p:spPr>
            <a:xfrm>
              <a:off x="827366" y="1758949"/>
              <a:ext cx="4759542" cy="4759542"/>
            </a:xfrm>
            <a:prstGeom prst="donut">
              <a:avLst>
                <a:gd name="adj" fmla="val 185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5" name="자유형: 도형 19">
              <a:extLst>
                <a:ext uri="{FF2B5EF4-FFF2-40B4-BE49-F238E27FC236}">
                  <a16:creationId xmlns:a16="http://schemas.microsoft.com/office/drawing/2014/main" id="{4F16DDFC-7374-4915-9124-B98DF8F950AC}"/>
                </a:ext>
              </a:extLst>
            </p:cNvPr>
            <p:cNvSpPr txBox="1">
              <a:spLocks/>
            </p:cNvSpPr>
            <p:nvPr/>
          </p:nvSpPr>
          <p:spPr>
            <a:xfrm>
              <a:off x="3465911" y="1843292"/>
              <a:ext cx="1822409" cy="2586876"/>
            </a:xfrm>
            <a:custGeom>
              <a:avLst/>
              <a:gdLst>
                <a:gd name="connsiteX0" fmla="*/ 863642 w 1822409"/>
                <a:gd name="connsiteY0" fmla="*/ 0 h 2586876"/>
                <a:gd name="connsiteX1" fmla="*/ 1706307 w 1822409"/>
                <a:gd name="connsiteY1" fmla="*/ 2577164 h 2586876"/>
                <a:gd name="connsiteX2" fmla="*/ 0 w 1822409"/>
                <a:gd name="connsiteY2" fmla="*/ 2586876 h 258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409" h="2586876">
                  <a:moveTo>
                    <a:pt x="863642" y="0"/>
                  </a:moveTo>
                  <a:cubicBezTo>
                    <a:pt x="1679882" y="581132"/>
                    <a:pt x="2021522" y="1626487"/>
                    <a:pt x="1706307" y="2577164"/>
                  </a:cubicBezTo>
                  <a:lnTo>
                    <a:pt x="0" y="2586876"/>
                  </a:lnTo>
                  <a:close/>
                </a:path>
              </a:pathLst>
            </a:custGeom>
            <a:solidFill>
              <a:schemeClr val="accent3"/>
            </a:solidFill>
            <a:effectLst/>
          </p:spPr>
          <p:txBody>
            <a:bodyPr wrap="square" anchor="ctr">
              <a:noAutofit/>
            </a:bodyPr>
            <a:lstStyle>
              <a:lvl1pPr marL="0" marR="0" indent="0" algn="ctr" defTabSz="914446" rtl="0" eaLnBrk="1" fontAlgn="auto" latinLnBrk="1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dirty="0"/>
            </a:p>
          </p:txBody>
        </p:sp>
        <p:sp>
          <p:nvSpPr>
            <p:cNvPr id="36" name="자유형: 도형 12">
              <a:extLst>
                <a:ext uri="{FF2B5EF4-FFF2-40B4-BE49-F238E27FC236}">
                  <a16:creationId xmlns:a16="http://schemas.microsoft.com/office/drawing/2014/main" id="{74F54200-584A-495A-98C9-03404DD8B6B3}"/>
                </a:ext>
              </a:extLst>
            </p:cNvPr>
            <p:cNvSpPr txBox="1">
              <a:spLocks/>
            </p:cNvSpPr>
            <p:nvPr/>
          </p:nvSpPr>
          <p:spPr>
            <a:xfrm>
              <a:off x="1553519" y="1409323"/>
              <a:ext cx="2719605" cy="2144179"/>
            </a:xfrm>
            <a:custGeom>
              <a:avLst/>
              <a:gdLst>
                <a:gd name="connsiteX0" fmla="*/ 1401769 w 2719605"/>
                <a:gd name="connsiteY0" fmla="*/ 1 h 2144179"/>
                <a:gd name="connsiteX1" fmla="*/ 2719605 w 2719605"/>
                <a:gd name="connsiteY1" fmla="*/ 421978 h 2144179"/>
                <a:gd name="connsiteX2" fmla="*/ 2144640 w 2719605"/>
                <a:gd name="connsiteY2" fmla="*/ 2144179 h 2144179"/>
                <a:gd name="connsiteX3" fmla="*/ 2136701 w 2719605"/>
                <a:gd name="connsiteY3" fmla="*/ 2144179 h 2144179"/>
                <a:gd name="connsiteX4" fmla="*/ 0 w 2719605"/>
                <a:gd name="connsiteY4" fmla="*/ 480476 h 2144179"/>
                <a:gd name="connsiteX5" fmla="*/ 1401769 w 2719605"/>
                <a:gd name="connsiteY5" fmla="*/ 1 h 2144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9605" h="2144179">
                  <a:moveTo>
                    <a:pt x="1401769" y="1"/>
                  </a:moveTo>
                  <a:cubicBezTo>
                    <a:pt x="1863929" y="178"/>
                    <a:pt x="2326036" y="140289"/>
                    <a:pt x="2719605" y="421978"/>
                  </a:cubicBezTo>
                  <a:lnTo>
                    <a:pt x="2144640" y="2144179"/>
                  </a:lnTo>
                  <a:lnTo>
                    <a:pt x="2136701" y="2144179"/>
                  </a:lnTo>
                  <a:lnTo>
                    <a:pt x="0" y="480476"/>
                  </a:lnTo>
                  <a:cubicBezTo>
                    <a:pt x="412291" y="159962"/>
                    <a:pt x="907061" y="-188"/>
                    <a:pt x="1401769" y="1"/>
                  </a:cubicBezTo>
                  <a:close/>
                </a:path>
              </a:pathLst>
            </a:custGeom>
            <a:solidFill>
              <a:schemeClr val="accent2"/>
            </a:solidFill>
            <a:effectLst/>
          </p:spPr>
          <p:txBody>
            <a:bodyPr wrap="square" anchor="ctr">
              <a:noAutofit/>
            </a:bodyPr>
            <a:lstStyle>
              <a:lvl1pPr marL="0" marR="0" indent="0" algn="ctr" defTabSz="914446" rtl="0" eaLnBrk="1" fontAlgn="auto" latinLnBrk="1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dirty="0"/>
            </a:p>
          </p:txBody>
        </p:sp>
        <p:sp>
          <p:nvSpPr>
            <p:cNvPr id="37" name="자유형: 도형 23">
              <a:extLst>
                <a:ext uri="{FF2B5EF4-FFF2-40B4-BE49-F238E27FC236}">
                  <a16:creationId xmlns:a16="http://schemas.microsoft.com/office/drawing/2014/main" id="{FBD07397-C7CB-43BC-9737-1463637DA6ED}"/>
                </a:ext>
              </a:extLst>
            </p:cNvPr>
            <p:cNvSpPr txBox="1">
              <a:spLocks/>
            </p:cNvSpPr>
            <p:nvPr/>
          </p:nvSpPr>
          <p:spPr>
            <a:xfrm>
              <a:off x="2547215" y="4499226"/>
              <a:ext cx="2626805" cy="1570156"/>
            </a:xfrm>
            <a:custGeom>
              <a:avLst/>
              <a:gdLst>
                <a:gd name="connsiteX0" fmla="*/ 462339 w 2626805"/>
                <a:gd name="connsiteY0" fmla="*/ 1569148 h 1570156"/>
                <a:gd name="connsiteX1" fmla="*/ 483227 w 2626805"/>
                <a:gd name="connsiteY1" fmla="*/ 1569612 h 1570156"/>
                <a:gd name="connsiteX2" fmla="*/ 471294 w 2626805"/>
                <a:gd name="connsiteY2" fmla="*/ 1570156 h 1570156"/>
                <a:gd name="connsiteX3" fmla="*/ 462562 w 2626805"/>
                <a:gd name="connsiteY3" fmla="*/ 1569858 h 1570156"/>
                <a:gd name="connsiteX4" fmla="*/ 2626805 w 2626805"/>
                <a:gd name="connsiteY4" fmla="*/ 0 h 1570156"/>
                <a:gd name="connsiteX5" fmla="*/ 495284 w 2626805"/>
                <a:gd name="connsiteY5" fmla="*/ 1569062 h 1570156"/>
                <a:gd name="connsiteX6" fmla="*/ 0 w 2626805"/>
                <a:gd name="connsiteY6" fmla="*/ 14951 h 157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6805" h="1570156">
                  <a:moveTo>
                    <a:pt x="462339" y="1569148"/>
                  </a:moveTo>
                  <a:lnTo>
                    <a:pt x="483227" y="1569612"/>
                  </a:lnTo>
                  <a:cubicBezTo>
                    <a:pt x="479254" y="1570099"/>
                    <a:pt x="475275" y="1570133"/>
                    <a:pt x="471294" y="1570156"/>
                  </a:cubicBezTo>
                  <a:lnTo>
                    <a:pt x="462562" y="1569858"/>
                  </a:lnTo>
                  <a:close/>
                  <a:moveTo>
                    <a:pt x="2626805" y="0"/>
                  </a:moveTo>
                  <a:cubicBezTo>
                    <a:pt x="2323053" y="924730"/>
                    <a:pt x="1466758" y="1554229"/>
                    <a:pt x="495284" y="1569062"/>
                  </a:cubicBezTo>
                  <a:lnTo>
                    <a:pt x="0" y="14951"/>
                  </a:lnTo>
                  <a:close/>
                </a:path>
              </a:pathLst>
            </a:custGeom>
            <a:solidFill>
              <a:schemeClr val="accent4"/>
            </a:solidFill>
            <a:effectLst/>
          </p:spPr>
          <p:txBody>
            <a:bodyPr wrap="square" anchor="ctr">
              <a:noAutofit/>
            </a:bodyPr>
            <a:lstStyle>
              <a:lvl1pPr marL="0" marR="0" indent="0" algn="ctr" defTabSz="914446" rtl="0" eaLnBrk="1" fontAlgn="auto" latinLnBrk="1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dirty="0"/>
            </a:p>
          </p:txBody>
        </p:sp>
        <p:sp>
          <p:nvSpPr>
            <p:cNvPr id="38" name="자유형: 도형 25">
              <a:extLst>
                <a:ext uri="{FF2B5EF4-FFF2-40B4-BE49-F238E27FC236}">
                  <a16:creationId xmlns:a16="http://schemas.microsoft.com/office/drawing/2014/main" id="{B50EE561-073E-402C-A88F-E72187420221}"/>
                </a:ext>
              </a:extLst>
            </p:cNvPr>
            <p:cNvSpPr txBox="1">
              <a:spLocks/>
            </p:cNvSpPr>
            <p:nvPr/>
          </p:nvSpPr>
          <p:spPr>
            <a:xfrm>
              <a:off x="827365" y="3622560"/>
              <a:ext cx="2195336" cy="2446823"/>
            </a:xfrm>
            <a:custGeom>
              <a:avLst/>
              <a:gdLst>
                <a:gd name="connsiteX0" fmla="*/ 1374390 w 2195336"/>
                <a:gd name="connsiteY0" fmla="*/ 0 h 2446823"/>
                <a:gd name="connsiteX1" fmla="*/ 2151590 w 2195336"/>
                <a:gd name="connsiteY1" fmla="*/ 2438716 h 2446823"/>
                <a:gd name="connsiteX2" fmla="*/ 2195126 w 2195336"/>
                <a:gd name="connsiteY2" fmla="*/ 2439683 h 2446823"/>
                <a:gd name="connsiteX3" fmla="*/ 2195336 w 2195336"/>
                <a:gd name="connsiteY3" fmla="*/ 2440337 h 2446823"/>
                <a:gd name="connsiteX4" fmla="*/ 2192990 w 2195336"/>
                <a:gd name="connsiteY4" fmla="*/ 2440444 h 2446823"/>
                <a:gd name="connsiteX5" fmla="*/ 2151693 w 2195336"/>
                <a:gd name="connsiteY5" fmla="*/ 2439035 h 2446823"/>
                <a:gd name="connsiteX6" fmla="*/ 2154077 w 2195336"/>
                <a:gd name="connsiteY6" fmla="*/ 2446517 h 2446823"/>
                <a:gd name="connsiteX7" fmla="*/ 0 w 2195336"/>
                <a:gd name="connsiteY7" fmla="*/ 1016322 h 244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5336" h="2446823">
                  <a:moveTo>
                    <a:pt x="1374390" y="0"/>
                  </a:moveTo>
                  <a:lnTo>
                    <a:pt x="2151590" y="2438716"/>
                  </a:lnTo>
                  <a:lnTo>
                    <a:pt x="2195126" y="2439683"/>
                  </a:lnTo>
                  <a:lnTo>
                    <a:pt x="2195336" y="2440337"/>
                  </a:lnTo>
                  <a:lnTo>
                    <a:pt x="2192990" y="2440444"/>
                  </a:lnTo>
                  <a:lnTo>
                    <a:pt x="2151693" y="2439035"/>
                  </a:lnTo>
                  <a:lnTo>
                    <a:pt x="2154077" y="2446517"/>
                  </a:lnTo>
                  <a:cubicBezTo>
                    <a:pt x="1203619" y="2462028"/>
                    <a:pt x="349619" y="1887845"/>
                    <a:pt x="0" y="1016322"/>
                  </a:cubicBezTo>
                  <a:close/>
                </a:path>
              </a:pathLst>
            </a:custGeom>
            <a:solidFill>
              <a:schemeClr val="accent1"/>
            </a:solidFill>
            <a:effectLst/>
          </p:spPr>
          <p:txBody>
            <a:bodyPr wrap="square" anchor="ctr">
              <a:noAutofit/>
            </a:bodyPr>
            <a:lstStyle>
              <a:lvl1pPr marL="0" marR="0" indent="0" algn="ctr" defTabSz="914446" rtl="0" eaLnBrk="1" fontAlgn="auto" latinLnBrk="1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6A6D75E2-9B13-4D6C-B7FF-BB7F059008D7}"/>
              </a:ext>
            </a:extLst>
          </p:cNvPr>
          <p:cNvSpPr txBox="1"/>
          <p:nvPr/>
        </p:nvSpPr>
        <p:spPr>
          <a:xfrm>
            <a:off x="2589387" y="2200600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pPr algn="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853EA8-48B3-4E56-8F58-FF21E6B7B32E}"/>
              </a:ext>
            </a:extLst>
          </p:cNvPr>
          <p:cNvSpPr txBox="1"/>
          <p:nvPr/>
        </p:nvSpPr>
        <p:spPr>
          <a:xfrm>
            <a:off x="3682437" y="3517275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pPr algn="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00ACE9-9717-46EF-BFA0-86879D428DAE}"/>
              </a:ext>
            </a:extLst>
          </p:cNvPr>
          <p:cNvSpPr txBox="1"/>
          <p:nvPr/>
        </p:nvSpPr>
        <p:spPr>
          <a:xfrm>
            <a:off x="3006848" y="4549009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56BD321-8DFF-4181-9531-C6ECA0E8BE20}"/>
              </a:ext>
            </a:extLst>
          </p:cNvPr>
          <p:cNvSpPr txBox="1"/>
          <p:nvPr/>
        </p:nvSpPr>
        <p:spPr>
          <a:xfrm>
            <a:off x="1492059" y="4349302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4E6B696-CE7B-4F30-BA91-E541A323D20A}"/>
              </a:ext>
            </a:extLst>
          </p:cNvPr>
          <p:cNvSpPr/>
          <p:nvPr/>
        </p:nvSpPr>
        <p:spPr>
          <a:xfrm>
            <a:off x="2753127" y="3510978"/>
            <a:ext cx="602270" cy="690404"/>
          </a:xfrm>
          <a:custGeom>
            <a:avLst/>
            <a:gdLst>
              <a:gd name="connsiteX0" fmla="*/ 215414 w 390525"/>
              <a:gd name="connsiteY0" fmla="*/ 441873 h 447675"/>
              <a:gd name="connsiteX1" fmla="*/ 160169 w 390525"/>
              <a:gd name="connsiteY1" fmla="*/ 371388 h 447675"/>
              <a:gd name="connsiteX2" fmla="*/ 141119 w 390525"/>
              <a:gd name="connsiteY2" fmla="*/ 365673 h 447675"/>
              <a:gd name="connsiteX3" fmla="*/ 55394 w 390525"/>
              <a:gd name="connsiteY3" fmla="*/ 389485 h 447675"/>
              <a:gd name="connsiteX4" fmla="*/ 64919 w 390525"/>
              <a:gd name="connsiteY4" fmla="*/ 358053 h 447675"/>
              <a:gd name="connsiteX5" fmla="*/ 73492 w 390525"/>
              <a:gd name="connsiteY5" fmla="*/ 350433 h 447675"/>
              <a:gd name="connsiteX6" fmla="*/ 128737 w 390525"/>
              <a:gd name="connsiteY6" fmla="*/ 320905 h 447675"/>
              <a:gd name="connsiteX7" fmla="*/ 139214 w 390525"/>
              <a:gd name="connsiteY7" fmla="*/ 308523 h 447675"/>
              <a:gd name="connsiteX8" fmla="*/ 164932 w 390525"/>
              <a:gd name="connsiteY8" fmla="*/ 228513 h 447675"/>
              <a:gd name="connsiteX9" fmla="*/ 158264 w 390525"/>
              <a:gd name="connsiteY9" fmla="*/ 217083 h 447675"/>
              <a:gd name="connsiteX10" fmla="*/ 22057 w 390525"/>
              <a:gd name="connsiteY10" fmla="*/ 198033 h 447675"/>
              <a:gd name="connsiteX11" fmla="*/ 9674 w 390525"/>
              <a:gd name="connsiteY11" fmla="*/ 178983 h 447675"/>
              <a:gd name="connsiteX12" fmla="*/ 49679 w 390525"/>
              <a:gd name="connsiteY12" fmla="*/ 145645 h 447675"/>
              <a:gd name="connsiteX13" fmla="*/ 184934 w 390525"/>
              <a:gd name="connsiteY13" fmla="*/ 136120 h 447675"/>
              <a:gd name="connsiteX14" fmla="*/ 198269 w 390525"/>
              <a:gd name="connsiteY14" fmla="*/ 125643 h 447675"/>
              <a:gd name="connsiteX15" fmla="*/ 225892 w 390525"/>
              <a:gd name="connsiteY15" fmla="*/ 40870 h 447675"/>
              <a:gd name="connsiteX16" fmla="*/ 235417 w 390525"/>
              <a:gd name="connsiteY16" fmla="*/ 19915 h 447675"/>
              <a:gd name="connsiteX17" fmla="*/ 272564 w 390525"/>
              <a:gd name="connsiteY17" fmla="*/ 10390 h 447675"/>
              <a:gd name="connsiteX18" fmla="*/ 287804 w 390525"/>
              <a:gd name="connsiteY18" fmla="*/ 42775 h 447675"/>
              <a:gd name="connsiteX19" fmla="*/ 257324 w 390525"/>
              <a:gd name="connsiteY19" fmla="*/ 139930 h 447675"/>
              <a:gd name="connsiteX20" fmla="*/ 263992 w 390525"/>
              <a:gd name="connsiteY20" fmla="*/ 162790 h 447675"/>
              <a:gd name="connsiteX21" fmla="*/ 382102 w 390525"/>
              <a:gd name="connsiteY21" fmla="*/ 261850 h 447675"/>
              <a:gd name="connsiteX22" fmla="*/ 386864 w 390525"/>
              <a:gd name="connsiteY22" fmla="*/ 277090 h 447675"/>
              <a:gd name="connsiteX23" fmla="*/ 377339 w 390525"/>
              <a:gd name="connsiteY23" fmla="*/ 306618 h 447675"/>
              <a:gd name="connsiteX24" fmla="*/ 366862 w 390525"/>
              <a:gd name="connsiteY24" fmla="*/ 311380 h 447675"/>
              <a:gd name="connsiteX25" fmla="*/ 237322 w 390525"/>
              <a:gd name="connsiteY25" fmla="*/ 242800 h 447675"/>
              <a:gd name="connsiteX26" fmla="*/ 223034 w 390525"/>
              <a:gd name="connsiteY26" fmla="*/ 247563 h 447675"/>
              <a:gd name="connsiteX27" fmla="*/ 197317 w 390525"/>
              <a:gd name="connsiteY27" fmla="*/ 327573 h 447675"/>
              <a:gd name="connsiteX28" fmla="*/ 198269 w 390525"/>
              <a:gd name="connsiteY28" fmla="*/ 343765 h 447675"/>
              <a:gd name="connsiteX29" fmla="*/ 222082 w 390525"/>
              <a:gd name="connsiteY29" fmla="*/ 392343 h 447675"/>
              <a:gd name="connsiteX30" fmla="*/ 223987 w 390525"/>
              <a:gd name="connsiteY30" fmla="*/ 421870 h 447675"/>
              <a:gd name="connsiteX31" fmla="*/ 215414 w 390525"/>
              <a:gd name="connsiteY31" fmla="*/ 441873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90525" h="447675">
                <a:moveTo>
                  <a:pt x="215414" y="441873"/>
                </a:moveTo>
                <a:cubicBezTo>
                  <a:pt x="196364" y="417108"/>
                  <a:pt x="177314" y="395200"/>
                  <a:pt x="160169" y="371388"/>
                </a:cubicBezTo>
                <a:cubicBezTo>
                  <a:pt x="154454" y="363768"/>
                  <a:pt x="149692" y="362815"/>
                  <a:pt x="141119" y="365673"/>
                </a:cubicBezTo>
                <a:cubicBezTo>
                  <a:pt x="113497" y="374245"/>
                  <a:pt x="84922" y="381865"/>
                  <a:pt x="55394" y="389485"/>
                </a:cubicBezTo>
                <a:cubicBezTo>
                  <a:pt x="59204" y="378055"/>
                  <a:pt x="62062" y="367578"/>
                  <a:pt x="64919" y="358053"/>
                </a:cubicBezTo>
                <a:cubicBezTo>
                  <a:pt x="65872" y="354243"/>
                  <a:pt x="69682" y="352338"/>
                  <a:pt x="73492" y="350433"/>
                </a:cubicBezTo>
                <a:cubicBezTo>
                  <a:pt x="91589" y="340908"/>
                  <a:pt x="109687" y="330430"/>
                  <a:pt x="128737" y="320905"/>
                </a:cubicBezTo>
                <a:cubicBezTo>
                  <a:pt x="134452" y="318048"/>
                  <a:pt x="137309" y="314238"/>
                  <a:pt x="139214" y="308523"/>
                </a:cubicBezTo>
                <a:cubicBezTo>
                  <a:pt x="147787" y="281853"/>
                  <a:pt x="156359" y="255183"/>
                  <a:pt x="164932" y="228513"/>
                </a:cubicBezTo>
                <a:cubicBezTo>
                  <a:pt x="167789" y="220893"/>
                  <a:pt x="165884" y="218988"/>
                  <a:pt x="158264" y="217083"/>
                </a:cubicBezTo>
                <a:cubicBezTo>
                  <a:pt x="112544" y="211368"/>
                  <a:pt x="67777" y="204700"/>
                  <a:pt x="22057" y="198033"/>
                </a:cubicBezTo>
                <a:cubicBezTo>
                  <a:pt x="3959" y="195175"/>
                  <a:pt x="5864" y="196128"/>
                  <a:pt x="9674" y="178983"/>
                </a:cubicBezTo>
                <a:cubicBezTo>
                  <a:pt x="14437" y="156123"/>
                  <a:pt x="23962" y="145645"/>
                  <a:pt x="49679" y="145645"/>
                </a:cubicBezTo>
                <a:cubicBezTo>
                  <a:pt x="94447" y="144693"/>
                  <a:pt x="139214" y="138978"/>
                  <a:pt x="184934" y="136120"/>
                </a:cubicBezTo>
                <a:cubicBezTo>
                  <a:pt x="192554" y="135168"/>
                  <a:pt x="196364" y="133263"/>
                  <a:pt x="198269" y="125643"/>
                </a:cubicBezTo>
                <a:cubicBezTo>
                  <a:pt x="206842" y="97068"/>
                  <a:pt x="216367" y="69445"/>
                  <a:pt x="225892" y="40870"/>
                </a:cubicBezTo>
                <a:cubicBezTo>
                  <a:pt x="228749" y="33250"/>
                  <a:pt x="230654" y="26583"/>
                  <a:pt x="235417" y="19915"/>
                </a:cubicBezTo>
                <a:cubicBezTo>
                  <a:pt x="244942" y="7533"/>
                  <a:pt x="258277" y="3723"/>
                  <a:pt x="272564" y="10390"/>
                </a:cubicBezTo>
                <a:cubicBezTo>
                  <a:pt x="285899" y="16105"/>
                  <a:pt x="291614" y="27535"/>
                  <a:pt x="287804" y="42775"/>
                </a:cubicBezTo>
                <a:cubicBezTo>
                  <a:pt x="280184" y="76113"/>
                  <a:pt x="267802" y="107545"/>
                  <a:pt x="257324" y="139930"/>
                </a:cubicBezTo>
                <a:cubicBezTo>
                  <a:pt x="253514" y="150408"/>
                  <a:pt x="255419" y="156123"/>
                  <a:pt x="263992" y="162790"/>
                </a:cubicBezTo>
                <a:cubicBezTo>
                  <a:pt x="303044" y="195175"/>
                  <a:pt x="342097" y="228513"/>
                  <a:pt x="382102" y="261850"/>
                </a:cubicBezTo>
                <a:cubicBezTo>
                  <a:pt x="387817" y="266613"/>
                  <a:pt x="389722" y="270423"/>
                  <a:pt x="386864" y="277090"/>
                </a:cubicBezTo>
                <a:cubicBezTo>
                  <a:pt x="383054" y="286615"/>
                  <a:pt x="380197" y="297093"/>
                  <a:pt x="377339" y="306618"/>
                </a:cubicBezTo>
                <a:cubicBezTo>
                  <a:pt x="375434" y="314238"/>
                  <a:pt x="372577" y="314238"/>
                  <a:pt x="366862" y="311380"/>
                </a:cubicBezTo>
                <a:cubicBezTo>
                  <a:pt x="323999" y="288520"/>
                  <a:pt x="280184" y="265660"/>
                  <a:pt x="237322" y="242800"/>
                </a:cubicBezTo>
                <a:cubicBezTo>
                  <a:pt x="230654" y="238990"/>
                  <a:pt x="226844" y="237085"/>
                  <a:pt x="223034" y="247563"/>
                </a:cubicBezTo>
                <a:cubicBezTo>
                  <a:pt x="215414" y="274233"/>
                  <a:pt x="205889" y="300903"/>
                  <a:pt x="197317" y="327573"/>
                </a:cubicBezTo>
                <a:cubicBezTo>
                  <a:pt x="195412" y="333288"/>
                  <a:pt x="195412" y="338050"/>
                  <a:pt x="198269" y="343765"/>
                </a:cubicBezTo>
                <a:cubicBezTo>
                  <a:pt x="205889" y="359958"/>
                  <a:pt x="213509" y="376150"/>
                  <a:pt x="222082" y="392343"/>
                </a:cubicBezTo>
                <a:cubicBezTo>
                  <a:pt x="227797" y="401868"/>
                  <a:pt x="228749" y="411393"/>
                  <a:pt x="223987" y="421870"/>
                </a:cubicBezTo>
                <a:cubicBezTo>
                  <a:pt x="219224" y="428538"/>
                  <a:pt x="218272" y="434253"/>
                  <a:pt x="215414" y="44187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EA81EA4-886E-4008-B6A3-CFBB3B9FAC0A}"/>
              </a:ext>
            </a:extLst>
          </p:cNvPr>
          <p:cNvSpPr/>
          <p:nvPr/>
        </p:nvSpPr>
        <p:spPr>
          <a:xfrm>
            <a:off x="2814953" y="5826329"/>
            <a:ext cx="243114" cy="2431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8902B0A-C0FB-4958-B0C2-F4D46B4811D9}"/>
              </a:ext>
            </a:extLst>
          </p:cNvPr>
          <p:cNvSpPr/>
          <p:nvPr/>
        </p:nvSpPr>
        <p:spPr>
          <a:xfrm>
            <a:off x="4205026" y="5471414"/>
            <a:ext cx="243114" cy="2431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8AFE379-1465-4BD5-81B0-EF8E4AC37669}"/>
              </a:ext>
            </a:extLst>
          </p:cNvPr>
          <p:cNvSpPr/>
          <p:nvPr/>
        </p:nvSpPr>
        <p:spPr>
          <a:xfrm>
            <a:off x="4923248" y="4517784"/>
            <a:ext cx="243114" cy="2431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60CACD4-E87A-4688-8B9D-DA0CA1A36A6D}"/>
              </a:ext>
            </a:extLst>
          </p:cNvPr>
          <p:cNvSpPr/>
          <p:nvPr/>
        </p:nvSpPr>
        <p:spPr>
          <a:xfrm>
            <a:off x="4871847" y="3308691"/>
            <a:ext cx="243114" cy="2431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5">
            <a:extLst>
              <a:ext uri="{FF2B5EF4-FFF2-40B4-BE49-F238E27FC236}">
                <a16:creationId xmlns:a16="http://schemas.microsoft.com/office/drawing/2014/main" id="{FE39994F-0096-4A6D-B2B1-244CB8200ED4}"/>
              </a:ext>
            </a:extLst>
          </p:cNvPr>
          <p:cNvSpPr/>
          <p:nvPr/>
        </p:nvSpPr>
        <p:spPr>
          <a:xfrm flipH="1">
            <a:off x="5581997" y="5529044"/>
            <a:ext cx="508316" cy="41933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Teardrop 1">
            <a:extLst>
              <a:ext uri="{FF2B5EF4-FFF2-40B4-BE49-F238E27FC236}">
                <a16:creationId xmlns:a16="http://schemas.microsoft.com/office/drawing/2014/main" id="{B3E14224-FD57-4082-9865-909271EFC7BC}"/>
              </a:ext>
            </a:extLst>
          </p:cNvPr>
          <p:cNvSpPr/>
          <p:nvPr/>
        </p:nvSpPr>
        <p:spPr>
          <a:xfrm rot="18805991">
            <a:off x="6452763" y="3129481"/>
            <a:ext cx="519752" cy="5143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Rectangle 130">
            <a:extLst>
              <a:ext uri="{FF2B5EF4-FFF2-40B4-BE49-F238E27FC236}">
                <a16:creationId xmlns:a16="http://schemas.microsoft.com/office/drawing/2014/main" id="{77BC68E8-8366-41C8-AFD2-002274546E34}"/>
              </a:ext>
            </a:extLst>
          </p:cNvPr>
          <p:cNvSpPr/>
          <p:nvPr/>
        </p:nvSpPr>
        <p:spPr>
          <a:xfrm>
            <a:off x="6498383" y="4347978"/>
            <a:ext cx="439166" cy="441156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Block Arc 25">
            <a:extLst>
              <a:ext uri="{FF2B5EF4-FFF2-40B4-BE49-F238E27FC236}">
                <a16:creationId xmlns:a16="http://schemas.microsoft.com/office/drawing/2014/main" id="{068B6605-59CC-450F-81A4-03B9C2F3A8DA}"/>
              </a:ext>
            </a:extLst>
          </p:cNvPr>
          <p:cNvSpPr>
            <a:spLocks noChangeAspect="1"/>
          </p:cNvSpPr>
          <p:nvPr/>
        </p:nvSpPr>
        <p:spPr>
          <a:xfrm>
            <a:off x="5652013" y="1940334"/>
            <a:ext cx="368284" cy="532058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43" name="Group 22">
            <a:extLst>
              <a:ext uri="{FF2B5EF4-FFF2-40B4-BE49-F238E27FC236}">
                <a16:creationId xmlns:a16="http://schemas.microsoft.com/office/drawing/2014/main" id="{73FCB66C-FA99-4F87-9730-4F230166F671}"/>
              </a:ext>
            </a:extLst>
          </p:cNvPr>
          <p:cNvGrpSpPr/>
          <p:nvPr/>
        </p:nvGrpSpPr>
        <p:grpSpPr>
          <a:xfrm>
            <a:off x="7447092" y="2975733"/>
            <a:ext cx="4177569" cy="931444"/>
            <a:chOff x="2543198" y="4450714"/>
            <a:chExt cx="2569255" cy="72890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1E0EEA6-91AC-4933-A504-227E981BB4F0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5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DC5F6BA-A786-4F9A-8FDF-CC6FA8ED0074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22">
            <a:extLst>
              <a:ext uri="{FF2B5EF4-FFF2-40B4-BE49-F238E27FC236}">
                <a16:creationId xmlns:a16="http://schemas.microsoft.com/office/drawing/2014/main" id="{3340BC7C-ADA4-452C-8BFF-5299CC097C57}"/>
              </a:ext>
            </a:extLst>
          </p:cNvPr>
          <p:cNvGrpSpPr/>
          <p:nvPr/>
        </p:nvGrpSpPr>
        <p:grpSpPr>
          <a:xfrm>
            <a:off x="7447092" y="4166733"/>
            <a:ext cx="4177569" cy="931444"/>
            <a:chOff x="2543198" y="4450714"/>
            <a:chExt cx="2569255" cy="72890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468209E-3E94-4135-8BDB-E6AC5BB1FB96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5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75D305-36FA-4D79-A342-E46009355929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22">
            <a:extLst>
              <a:ext uri="{FF2B5EF4-FFF2-40B4-BE49-F238E27FC236}">
                <a16:creationId xmlns:a16="http://schemas.microsoft.com/office/drawing/2014/main" id="{2368674D-AA6E-4E8F-AC9D-E5E42D7AB4A6}"/>
              </a:ext>
            </a:extLst>
          </p:cNvPr>
          <p:cNvGrpSpPr/>
          <p:nvPr/>
        </p:nvGrpSpPr>
        <p:grpSpPr>
          <a:xfrm>
            <a:off x="6520670" y="5295932"/>
            <a:ext cx="4177569" cy="931444"/>
            <a:chOff x="2543198" y="4450714"/>
            <a:chExt cx="2569255" cy="72890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EA431BC-95F3-4A0E-ABC5-A83C1570C1E5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5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BA90DC8-1459-4F03-B099-C96F39E4777F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22">
            <a:extLst>
              <a:ext uri="{FF2B5EF4-FFF2-40B4-BE49-F238E27FC236}">
                <a16:creationId xmlns:a16="http://schemas.microsoft.com/office/drawing/2014/main" id="{FE5E0D60-B13F-48C8-B34E-C31457C3C4DE}"/>
              </a:ext>
            </a:extLst>
          </p:cNvPr>
          <p:cNvGrpSpPr/>
          <p:nvPr/>
        </p:nvGrpSpPr>
        <p:grpSpPr>
          <a:xfrm>
            <a:off x="6520670" y="1705732"/>
            <a:ext cx="4177569" cy="931444"/>
            <a:chOff x="2543198" y="4450714"/>
            <a:chExt cx="2569255" cy="72890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DCF5ADA-D48D-4520-A4F1-43EA4B1AA306}"/>
                </a:ext>
              </a:extLst>
            </p:cNvPr>
            <p:cNvSpPr txBox="1"/>
            <p:nvPr/>
          </p:nvSpPr>
          <p:spPr>
            <a:xfrm>
              <a:off x="2543198" y="4673829"/>
              <a:ext cx="2569255" cy="5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C23195D-E45B-422A-96A8-070C8FA67500}"/>
                </a:ext>
              </a:extLst>
            </p:cNvPr>
            <p:cNvSpPr txBox="1"/>
            <p:nvPr/>
          </p:nvSpPr>
          <p:spPr>
            <a:xfrm>
              <a:off x="2543198" y="4450714"/>
              <a:ext cx="2569255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144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2021-04-19T06:49:30Z</dcterms:modified>
</cp:coreProperties>
</file>