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47" name="Freeform 26">
            <a:extLst>
              <a:ext uri="{FF2B5EF4-FFF2-40B4-BE49-F238E27FC236}">
                <a16:creationId xmlns:a16="http://schemas.microsoft.com/office/drawing/2014/main" id="{B474461C-9EE6-4714-BB72-ED8B88910E32}"/>
              </a:ext>
            </a:extLst>
          </p:cNvPr>
          <p:cNvSpPr/>
          <p:nvPr/>
        </p:nvSpPr>
        <p:spPr>
          <a:xfrm>
            <a:off x="314713" y="3650622"/>
            <a:ext cx="2825464" cy="1187656"/>
          </a:xfrm>
          <a:custGeom>
            <a:avLst/>
            <a:gdLst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774700 w 1016000"/>
              <a:gd name="connsiteY5" fmla="*/ 533400 h 914400"/>
              <a:gd name="connsiteX6" fmla="*/ 1016000 w 1016000"/>
              <a:gd name="connsiteY6" fmla="*/ 533400 h 914400"/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841026 w 1016000"/>
              <a:gd name="connsiteY5" fmla="*/ 674343 h 914400"/>
              <a:gd name="connsiteX6" fmla="*/ 1016000 w 1016000"/>
              <a:gd name="connsiteY6" fmla="*/ 533400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41026 w 982837"/>
              <a:gd name="connsiteY5" fmla="*/ 674343 h 914400"/>
              <a:gd name="connsiteX6" fmla="*/ 982837 w 982837"/>
              <a:gd name="connsiteY6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841026 w 982837"/>
              <a:gd name="connsiteY6" fmla="*/ 674343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64281 w 982837"/>
              <a:gd name="connsiteY5" fmla="*/ 584624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81969 w 1231559"/>
              <a:gd name="connsiteY6" fmla="*/ 632890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80863 w 1231559"/>
              <a:gd name="connsiteY5" fmla="*/ 717276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48806 w 1380792"/>
              <a:gd name="connsiteY6" fmla="*/ 259807 h 914400"/>
              <a:gd name="connsiteX7" fmla="*/ 1380792 w 1380792"/>
              <a:gd name="connsiteY7" fmla="*/ 409039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32225 w 1380792"/>
              <a:gd name="connsiteY6" fmla="*/ 409040 h 914400"/>
              <a:gd name="connsiteX7" fmla="*/ 1380792 w 1380792"/>
              <a:gd name="connsiteY7" fmla="*/ 409039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585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3503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17329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13503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02024 h 914400"/>
              <a:gd name="connsiteX0" fmla="*/ 0 w 1079873"/>
              <a:gd name="connsiteY0" fmla="*/ 457200 h 914400"/>
              <a:gd name="connsiteX1" fmla="*/ 215900 w 1079873"/>
              <a:gd name="connsiteY1" fmla="*/ 457200 h 914400"/>
              <a:gd name="connsiteX2" fmla="*/ 381000 w 1079873"/>
              <a:gd name="connsiteY2" fmla="*/ 0 h 914400"/>
              <a:gd name="connsiteX3" fmla="*/ 596900 w 1079873"/>
              <a:gd name="connsiteY3" fmla="*/ 914400 h 914400"/>
              <a:gd name="connsiteX4" fmla="*/ 736600 w 1079873"/>
              <a:gd name="connsiteY4" fmla="*/ 101600 h 914400"/>
              <a:gd name="connsiteX5" fmla="*/ 880863 w 1079873"/>
              <a:gd name="connsiteY5" fmla="*/ 717276 h 914400"/>
              <a:gd name="connsiteX6" fmla="*/ 932225 w 1079873"/>
              <a:gd name="connsiteY6" fmla="*/ 409040 h 914400"/>
              <a:gd name="connsiteX7" fmla="*/ 1079775 w 1079873"/>
              <a:gd name="connsiteY7" fmla="*/ 409677 h 914400"/>
              <a:gd name="connsiteX0" fmla="*/ 0 w 1125759"/>
              <a:gd name="connsiteY0" fmla="*/ 457200 h 914400"/>
              <a:gd name="connsiteX1" fmla="*/ 215900 w 1125759"/>
              <a:gd name="connsiteY1" fmla="*/ 457200 h 914400"/>
              <a:gd name="connsiteX2" fmla="*/ 381000 w 1125759"/>
              <a:gd name="connsiteY2" fmla="*/ 0 h 914400"/>
              <a:gd name="connsiteX3" fmla="*/ 596900 w 1125759"/>
              <a:gd name="connsiteY3" fmla="*/ 914400 h 914400"/>
              <a:gd name="connsiteX4" fmla="*/ 736600 w 1125759"/>
              <a:gd name="connsiteY4" fmla="*/ 101600 h 914400"/>
              <a:gd name="connsiteX5" fmla="*/ 880863 w 1125759"/>
              <a:gd name="connsiteY5" fmla="*/ 717276 h 914400"/>
              <a:gd name="connsiteX6" fmla="*/ 932225 w 1125759"/>
              <a:gd name="connsiteY6" fmla="*/ 409040 h 914400"/>
              <a:gd name="connsiteX7" fmla="*/ 1125693 w 1125759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96900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796681 w 1125693"/>
              <a:gd name="connsiteY5" fmla="*/ 740235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339977"/>
              <a:gd name="connsiteY0" fmla="*/ 453374 h 914400"/>
              <a:gd name="connsiteX1" fmla="*/ 288604 w 1339977"/>
              <a:gd name="connsiteY1" fmla="*/ 457200 h 914400"/>
              <a:gd name="connsiteX2" fmla="*/ 453704 w 1339977"/>
              <a:gd name="connsiteY2" fmla="*/ 0 h 914400"/>
              <a:gd name="connsiteX3" fmla="*/ 619859 w 1339977"/>
              <a:gd name="connsiteY3" fmla="*/ 914400 h 914400"/>
              <a:gd name="connsiteX4" fmla="*/ 870528 w 1339977"/>
              <a:gd name="connsiteY4" fmla="*/ 105426 h 914400"/>
              <a:gd name="connsiteX5" fmla="*/ 869385 w 1339977"/>
              <a:gd name="connsiteY5" fmla="*/ 740235 h 914400"/>
              <a:gd name="connsiteX6" fmla="*/ 1004929 w 1339977"/>
              <a:gd name="connsiteY6" fmla="*/ 409040 h 914400"/>
              <a:gd name="connsiteX7" fmla="*/ 1339977 w 1339977"/>
              <a:gd name="connsiteY7" fmla="*/ 405851 h 914400"/>
              <a:gd name="connsiteX0" fmla="*/ 0 w 1343804"/>
              <a:gd name="connsiteY0" fmla="*/ 461027 h 914400"/>
              <a:gd name="connsiteX1" fmla="*/ 292431 w 1343804"/>
              <a:gd name="connsiteY1" fmla="*/ 457200 h 914400"/>
              <a:gd name="connsiteX2" fmla="*/ 457531 w 1343804"/>
              <a:gd name="connsiteY2" fmla="*/ 0 h 914400"/>
              <a:gd name="connsiteX3" fmla="*/ 623686 w 1343804"/>
              <a:gd name="connsiteY3" fmla="*/ 914400 h 914400"/>
              <a:gd name="connsiteX4" fmla="*/ 874355 w 1343804"/>
              <a:gd name="connsiteY4" fmla="*/ 105426 h 914400"/>
              <a:gd name="connsiteX5" fmla="*/ 873212 w 1343804"/>
              <a:gd name="connsiteY5" fmla="*/ 740235 h 914400"/>
              <a:gd name="connsiteX6" fmla="*/ 1008756 w 1343804"/>
              <a:gd name="connsiteY6" fmla="*/ 409040 h 914400"/>
              <a:gd name="connsiteX7" fmla="*/ 1343804 w 1343804"/>
              <a:gd name="connsiteY7" fmla="*/ 405851 h 914400"/>
              <a:gd name="connsiteX0" fmla="*/ 0 w 1347630"/>
              <a:gd name="connsiteY0" fmla="*/ 453374 h 914400"/>
              <a:gd name="connsiteX1" fmla="*/ 296257 w 1347630"/>
              <a:gd name="connsiteY1" fmla="*/ 457200 h 914400"/>
              <a:gd name="connsiteX2" fmla="*/ 461357 w 1347630"/>
              <a:gd name="connsiteY2" fmla="*/ 0 h 914400"/>
              <a:gd name="connsiteX3" fmla="*/ 627512 w 1347630"/>
              <a:gd name="connsiteY3" fmla="*/ 914400 h 914400"/>
              <a:gd name="connsiteX4" fmla="*/ 878181 w 1347630"/>
              <a:gd name="connsiteY4" fmla="*/ 105426 h 914400"/>
              <a:gd name="connsiteX5" fmla="*/ 877038 w 1347630"/>
              <a:gd name="connsiteY5" fmla="*/ 740235 h 914400"/>
              <a:gd name="connsiteX6" fmla="*/ 1012582 w 1347630"/>
              <a:gd name="connsiteY6" fmla="*/ 409040 h 914400"/>
              <a:gd name="connsiteX7" fmla="*/ 1347630 w 1347630"/>
              <a:gd name="connsiteY7" fmla="*/ 405851 h 914400"/>
              <a:gd name="connsiteX0" fmla="*/ 0 w 1347630"/>
              <a:gd name="connsiteY0" fmla="*/ 347948 h 808974"/>
              <a:gd name="connsiteX1" fmla="*/ 296257 w 1347630"/>
              <a:gd name="connsiteY1" fmla="*/ 351774 h 808974"/>
              <a:gd name="connsiteX2" fmla="*/ 399176 w 1347630"/>
              <a:gd name="connsiteY2" fmla="*/ 93552 h 808974"/>
              <a:gd name="connsiteX3" fmla="*/ 627512 w 1347630"/>
              <a:gd name="connsiteY3" fmla="*/ 808974 h 808974"/>
              <a:gd name="connsiteX4" fmla="*/ 878181 w 1347630"/>
              <a:gd name="connsiteY4" fmla="*/ 0 h 808974"/>
              <a:gd name="connsiteX5" fmla="*/ 877038 w 1347630"/>
              <a:gd name="connsiteY5" fmla="*/ 634809 h 808974"/>
              <a:gd name="connsiteX6" fmla="*/ 1012582 w 1347630"/>
              <a:gd name="connsiteY6" fmla="*/ 303614 h 808974"/>
              <a:gd name="connsiteX7" fmla="*/ 1347630 w 1347630"/>
              <a:gd name="connsiteY7" fmla="*/ 300425 h 808974"/>
              <a:gd name="connsiteX0" fmla="*/ 0 w 1347630"/>
              <a:gd name="connsiteY0" fmla="*/ 347948 h 680468"/>
              <a:gd name="connsiteX1" fmla="*/ 296257 w 1347630"/>
              <a:gd name="connsiteY1" fmla="*/ 351774 h 680468"/>
              <a:gd name="connsiteX2" fmla="*/ 399176 w 1347630"/>
              <a:gd name="connsiteY2" fmla="*/ 93552 h 680468"/>
              <a:gd name="connsiteX3" fmla="*/ 577767 w 1347630"/>
              <a:gd name="connsiteY3" fmla="*/ 680468 h 680468"/>
              <a:gd name="connsiteX4" fmla="*/ 878181 w 1347630"/>
              <a:gd name="connsiteY4" fmla="*/ 0 h 680468"/>
              <a:gd name="connsiteX5" fmla="*/ 877038 w 1347630"/>
              <a:gd name="connsiteY5" fmla="*/ 634809 h 680468"/>
              <a:gd name="connsiteX6" fmla="*/ 1012582 w 1347630"/>
              <a:gd name="connsiteY6" fmla="*/ 303614 h 680468"/>
              <a:gd name="connsiteX7" fmla="*/ 1347630 w 1347630"/>
              <a:gd name="connsiteY7" fmla="*/ 300425 h 680468"/>
              <a:gd name="connsiteX0" fmla="*/ 0 w 1347630"/>
              <a:gd name="connsiteY0" fmla="*/ 447437 h 779957"/>
              <a:gd name="connsiteX1" fmla="*/ 296257 w 1347630"/>
              <a:gd name="connsiteY1" fmla="*/ 451263 h 779957"/>
              <a:gd name="connsiteX2" fmla="*/ 399176 w 1347630"/>
              <a:gd name="connsiteY2" fmla="*/ 193041 h 779957"/>
              <a:gd name="connsiteX3" fmla="*/ 577767 w 1347630"/>
              <a:gd name="connsiteY3" fmla="*/ 779957 h 779957"/>
              <a:gd name="connsiteX4" fmla="*/ 774547 w 1347630"/>
              <a:gd name="connsiteY4" fmla="*/ 0 h 779957"/>
              <a:gd name="connsiteX5" fmla="*/ 877038 w 1347630"/>
              <a:gd name="connsiteY5" fmla="*/ 734298 h 779957"/>
              <a:gd name="connsiteX6" fmla="*/ 1012582 w 1347630"/>
              <a:gd name="connsiteY6" fmla="*/ 403103 h 779957"/>
              <a:gd name="connsiteX7" fmla="*/ 1347630 w 1347630"/>
              <a:gd name="connsiteY7" fmla="*/ 399914 h 779957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347630 w 1347630"/>
              <a:gd name="connsiteY7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37454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26529 w 1347630"/>
              <a:gd name="connsiteY7" fmla="*/ 669886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74547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40458 w 1459555"/>
              <a:gd name="connsiteY3" fmla="*/ 721922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875241"/>
              <a:gd name="connsiteX1" fmla="*/ 296257 w 1459555"/>
              <a:gd name="connsiteY1" fmla="*/ 451263 h 875241"/>
              <a:gd name="connsiteX2" fmla="*/ 399176 w 1459555"/>
              <a:gd name="connsiteY2" fmla="*/ 193041 h 875241"/>
              <a:gd name="connsiteX3" fmla="*/ 540458 w 1459555"/>
              <a:gd name="connsiteY3" fmla="*/ 721922 h 875241"/>
              <a:gd name="connsiteX4" fmla="*/ 728948 w 1459555"/>
              <a:gd name="connsiteY4" fmla="*/ 0 h 875241"/>
              <a:gd name="connsiteX5" fmla="*/ 901911 w 1459555"/>
              <a:gd name="connsiteY5" fmla="*/ 875241 h 875241"/>
              <a:gd name="connsiteX6" fmla="*/ 1078907 w 1459555"/>
              <a:gd name="connsiteY6" fmla="*/ 191689 h 875241"/>
              <a:gd name="connsiteX7" fmla="*/ 1126529 w 1459555"/>
              <a:gd name="connsiteY7" fmla="*/ 669886 h 875241"/>
              <a:gd name="connsiteX8" fmla="*/ 1172128 w 1459555"/>
              <a:gd name="connsiteY8" fmla="*/ 396291 h 875241"/>
              <a:gd name="connsiteX9" fmla="*/ 1459555 w 1459555"/>
              <a:gd name="connsiteY9" fmla="*/ 395769 h 875241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26529 w 1459555"/>
              <a:gd name="connsiteY7" fmla="*/ 669886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35655 w 1459555"/>
              <a:gd name="connsiteY6" fmla="*/ 17838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412484 w 1459555"/>
              <a:gd name="connsiteY2" fmla="*/ 166426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74053 h 951601"/>
              <a:gd name="connsiteX1" fmla="*/ 296257 w 1459555"/>
              <a:gd name="connsiteY1" fmla="*/ 477879 h 951601"/>
              <a:gd name="connsiteX2" fmla="*/ 412484 w 1459555"/>
              <a:gd name="connsiteY2" fmla="*/ 193042 h 951601"/>
              <a:gd name="connsiteX3" fmla="*/ 540458 w 1459555"/>
              <a:gd name="connsiteY3" fmla="*/ 748538 h 951601"/>
              <a:gd name="connsiteX4" fmla="*/ 718966 w 1459555"/>
              <a:gd name="connsiteY4" fmla="*/ 0 h 951601"/>
              <a:gd name="connsiteX5" fmla="*/ 918493 w 1459555"/>
              <a:gd name="connsiteY5" fmla="*/ 951601 h 951601"/>
              <a:gd name="connsiteX6" fmla="*/ 1022347 w 1459555"/>
              <a:gd name="connsiteY6" fmla="*/ 195017 h 951601"/>
              <a:gd name="connsiteX7" fmla="*/ 1130674 w 1459555"/>
              <a:gd name="connsiteY7" fmla="*/ 671630 h 951601"/>
              <a:gd name="connsiteX8" fmla="*/ 1197000 w 1459555"/>
              <a:gd name="connsiteY8" fmla="*/ 422907 h 951601"/>
              <a:gd name="connsiteX9" fmla="*/ 1459555 w 1459555"/>
              <a:gd name="connsiteY9" fmla="*/ 422385 h 951601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22347 w 1459555"/>
              <a:gd name="connsiteY6" fmla="*/ 195017 h 954928"/>
              <a:gd name="connsiteX7" fmla="*/ 1130674 w 1459555"/>
              <a:gd name="connsiteY7" fmla="*/ 671630 h 954928"/>
              <a:gd name="connsiteX8" fmla="*/ 1197000 w 1459555"/>
              <a:gd name="connsiteY8" fmla="*/ 422907 h 954928"/>
              <a:gd name="connsiteX9" fmla="*/ 1459555 w 1459555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43392 h 954928"/>
              <a:gd name="connsiteX0" fmla="*/ 0 w 2264793"/>
              <a:gd name="connsiteY0" fmla="*/ 474053 h 954928"/>
              <a:gd name="connsiteX1" fmla="*/ 296257 w 2264793"/>
              <a:gd name="connsiteY1" fmla="*/ 477879 h 954928"/>
              <a:gd name="connsiteX2" fmla="*/ 412484 w 2264793"/>
              <a:gd name="connsiteY2" fmla="*/ 193042 h 954928"/>
              <a:gd name="connsiteX3" fmla="*/ 540458 w 2264793"/>
              <a:gd name="connsiteY3" fmla="*/ 748538 h 954928"/>
              <a:gd name="connsiteX4" fmla="*/ 718966 w 2264793"/>
              <a:gd name="connsiteY4" fmla="*/ 0 h 954928"/>
              <a:gd name="connsiteX5" fmla="*/ 891876 w 2264793"/>
              <a:gd name="connsiteY5" fmla="*/ 954928 h 954928"/>
              <a:gd name="connsiteX6" fmla="*/ 1022347 w 2264793"/>
              <a:gd name="connsiteY6" fmla="*/ 195017 h 954928"/>
              <a:gd name="connsiteX7" fmla="*/ 1130674 w 2264793"/>
              <a:gd name="connsiteY7" fmla="*/ 671630 h 954928"/>
              <a:gd name="connsiteX8" fmla="*/ 1197000 w 2264793"/>
              <a:gd name="connsiteY8" fmla="*/ 422907 h 954928"/>
              <a:gd name="connsiteX9" fmla="*/ 2264793 w 2264793"/>
              <a:gd name="connsiteY9" fmla="*/ 422385 h 954928"/>
              <a:gd name="connsiteX0" fmla="*/ 0 w 2544876"/>
              <a:gd name="connsiteY0" fmla="*/ 488057 h 954928"/>
              <a:gd name="connsiteX1" fmla="*/ 576340 w 2544876"/>
              <a:gd name="connsiteY1" fmla="*/ 477879 h 954928"/>
              <a:gd name="connsiteX2" fmla="*/ 692567 w 2544876"/>
              <a:gd name="connsiteY2" fmla="*/ 193042 h 954928"/>
              <a:gd name="connsiteX3" fmla="*/ 820541 w 2544876"/>
              <a:gd name="connsiteY3" fmla="*/ 748538 h 954928"/>
              <a:gd name="connsiteX4" fmla="*/ 999049 w 2544876"/>
              <a:gd name="connsiteY4" fmla="*/ 0 h 954928"/>
              <a:gd name="connsiteX5" fmla="*/ 1171959 w 2544876"/>
              <a:gd name="connsiteY5" fmla="*/ 954928 h 954928"/>
              <a:gd name="connsiteX6" fmla="*/ 1302430 w 2544876"/>
              <a:gd name="connsiteY6" fmla="*/ 195017 h 954928"/>
              <a:gd name="connsiteX7" fmla="*/ 1410757 w 2544876"/>
              <a:gd name="connsiteY7" fmla="*/ 671630 h 954928"/>
              <a:gd name="connsiteX8" fmla="*/ 1477083 w 2544876"/>
              <a:gd name="connsiteY8" fmla="*/ 422907 h 954928"/>
              <a:gd name="connsiteX9" fmla="*/ 2544876 w 2544876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56077 w 2523870"/>
              <a:gd name="connsiteY8" fmla="*/ 422907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8633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327812"/>
              <a:gd name="connsiteY0" fmla="*/ 481055 h 954928"/>
              <a:gd name="connsiteX1" fmla="*/ 555334 w 2327812"/>
              <a:gd name="connsiteY1" fmla="*/ 477879 h 954928"/>
              <a:gd name="connsiteX2" fmla="*/ 671561 w 2327812"/>
              <a:gd name="connsiteY2" fmla="*/ 193042 h 954928"/>
              <a:gd name="connsiteX3" fmla="*/ 799535 w 2327812"/>
              <a:gd name="connsiteY3" fmla="*/ 748538 h 954928"/>
              <a:gd name="connsiteX4" fmla="*/ 978043 w 2327812"/>
              <a:gd name="connsiteY4" fmla="*/ 0 h 954928"/>
              <a:gd name="connsiteX5" fmla="*/ 1150953 w 2327812"/>
              <a:gd name="connsiteY5" fmla="*/ 954928 h 954928"/>
              <a:gd name="connsiteX6" fmla="*/ 1281424 w 2327812"/>
              <a:gd name="connsiteY6" fmla="*/ 195017 h 954928"/>
              <a:gd name="connsiteX7" fmla="*/ 1389751 w 2327812"/>
              <a:gd name="connsiteY7" fmla="*/ 678633 h 954928"/>
              <a:gd name="connsiteX8" fmla="*/ 1435070 w 2327812"/>
              <a:gd name="connsiteY8" fmla="*/ 499930 h 954928"/>
              <a:gd name="connsiteX9" fmla="*/ 2327812 w 2327812"/>
              <a:gd name="connsiteY9" fmla="*/ 513412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  <a:gd name="connsiteX0" fmla="*/ 0 w 2264794"/>
              <a:gd name="connsiteY0" fmla="*/ 481055 h 954928"/>
              <a:gd name="connsiteX1" fmla="*/ 555334 w 2264794"/>
              <a:gd name="connsiteY1" fmla="*/ 477879 h 954928"/>
              <a:gd name="connsiteX2" fmla="*/ 671561 w 2264794"/>
              <a:gd name="connsiteY2" fmla="*/ 193042 h 954928"/>
              <a:gd name="connsiteX3" fmla="*/ 799535 w 2264794"/>
              <a:gd name="connsiteY3" fmla="*/ 748538 h 954928"/>
              <a:gd name="connsiteX4" fmla="*/ 978043 w 2264794"/>
              <a:gd name="connsiteY4" fmla="*/ 0 h 954928"/>
              <a:gd name="connsiteX5" fmla="*/ 1150953 w 2264794"/>
              <a:gd name="connsiteY5" fmla="*/ 954928 h 954928"/>
              <a:gd name="connsiteX6" fmla="*/ 1281424 w 2264794"/>
              <a:gd name="connsiteY6" fmla="*/ 195017 h 954928"/>
              <a:gd name="connsiteX7" fmla="*/ 1389751 w 2264794"/>
              <a:gd name="connsiteY7" fmla="*/ 678633 h 954928"/>
              <a:gd name="connsiteX8" fmla="*/ 1435070 w 2264794"/>
              <a:gd name="connsiteY8" fmla="*/ 499930 h 954928"/>
              <a:gd name="connsiteX9" fmla="*/ 2264794 w 2264794"/>
              <a:gd name="connsiteY9" fmla="*/ 485404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71796" h="954928">
                <a:moveTo>
                  <a:pt x="0" y="481055"/>
                </a:moveTo>
                <a:lnTo>
                  <a:pt x="555334" y="477879"/>
                </a:lnTo>
                <a:lnTo>
                  <a:pt x="671561" y="193042"/>
                </a:lnTo>
                <a:lnTo>
                  <a:pt x="799535" y="748538"/>
                </a:lnTo>
                <a:lnTo>
                  <a:pt x="978043" y="0"/>
                </a:lnTo>
                <a:lnTo>
                  <a:pt x="1150953" y="954928"/>
                </a:lnTo>
                <a:lnTo>
                  <a:pt x="1281424" y="195017"/>
                </a:lnTo>
                <a:lnTo>
                  <a:pt x="1389751" y="678633"/>
                </a:lnTo>
                <a:lnTo>
                  <a:pt x="1435070" y="499930"/>
                </a:lnTo>
                <a:lnTo>
                  <a:pt x="2271796" y="499408"/>
                </a:lnTo>
              </a:path>
            </a:pathLst>
          </a:custGeom>
          <a:noFill/>
          <a:ln w="7620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8" name="Freeform 26">
            <a:extLst>
              <a:ext uri="{FF2B5EF4-FFF2-40B4-BE49-F238E27FC236}">
                <a16:creationId xmlns:a16="http://schemas.microsoft.com/office/drawing/2014/main" id="{D412086F-4A28-4DC0-9A23-AFE07F68BC6B}"/>
              </a:ext>
            </a:extLst>
          </p:cNvPr>
          <p:cNvSpPr/>
          <p:nvPr/>
        </p:nvSpPr>
        <p:spPr>
          <a:xfrm>
            <a:off x="2765702" y="3650622"/>
            <a:ext cx="2172317" cy="1187656"/>
          </a:xfrm>
          <a:custGeom>
            <a:avLst/>
            <a:gdLst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774700 w 1016000"/>
              <a:gd name="connsiteY5" fmla="*/ 533400 h 914400"/>
              <a:gd name="connsiteX6" fmla="*/ 1016000 w 1016000"/>
              <a:gd name="connsiteY6" fmla="*/ 533400 h 914400"/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841026 w 1016000"/>
              <a:gd name="connsiteY5" fmla="*/ 674343 h 914400"/>
              <a:gd name="connsiteX6" fmla="*/ 1016000 w 1016000"/>
              <a:gd name="connsiteY6" fmla="*/ 533400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41026 w 982837"/>
              <a:gd name="connsiteY5" fmla="*/ 674343 h 914400"/>
              <a:gd name="connsiteX6" fmla="*/ 982837 w 982837"/>
              <a:gd name="connsiteY6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841026 w 982837"/>
              <a:gd name="connsiteY6" fmla="*/ 674343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64281 w 982837"/>
              <a:gd name="connsiteY5" fmla="*/ 584624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81969 w 1231559"/>
              <a:gd name="connsiteY6" fmla="*/ 632890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80863 w 1231559"/>
              <a:gd name="connsiteY5" fmla="*/ 717276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48806 w 1380792"/>
              <a:gd name="connsiteY6" fmla="*/ 259807 h 914400"/>
              <a:gd name="connsiteX7" fmla="*/ 1380792 w 1380792"/>
              <a:gd name="connsiteY7" fmla="*/ 409039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32225 w 1380792"/>
              <a:gd name="connsiteY6" fmla="*/ 409040 h 914400"/>
              <a:gd name="connsiteX7" fmla="*/ 1380792 w 1380792"/>
              <a:gd name="connsiteY7" fmla="*/ 409039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585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3503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17329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13503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02024 h 914400"/>
              <a:gd name="connsiteX0" fmla="*/ 0 w 1079873"/>
              <a:gd name="connsiteY0" fmla="*/ 457200 h 914400"/>
              <a:gd name="connsiteX1" fmla="*/ 215900 w 1079873"/>
              <a:gd name="connsiteY1" fmla="*/ 457200 h 914400"/>
              <a:gd name="connsiteX2" fmla="*/ 381000 w 1079873"/>
              <a:gd name="connsiteY2" fmla="*/ 0 h 914400"/>
              <a:gd name="connsiteX3" fmla="*/ 596900 w 1079873"/>
              <a:gd name="connsiteY3" fmla="*/ 914400 h 914400"/>
              <a:gd name="connsiteX4" fmla="*/ 736600 w 1079873"/>
              <a:gd name="connsiteY4" fmla="*/ 101600 h 914400"/>
              <a:gd name="connsiteX5" fmla="*/ 880863 w 1079873"/>
              <a:gd name="connsiteY5" fmla="*/ 717276 h 914400"/>
              <a:gd name="connsiteX6" fmla="*/ 932225 w 1079873"/>
              <a:gd name="connsiteY6" fmla="*/ 409040 h 914400"/>
              <a:gd name="connsiteX7" fmla="*/ 1079775 w 1079873"/>
              <a:gd name="connsiteY7" fmla="*/ 409677 h 914400"/>
              <a:gd name="connsiteX0" fmla="*/ 0 w 1125759"/>
              <a:gd name="connsiteY0" fmla="*/ 457200 h 914400"/>
              <a:gd name="connsiteX1" fmla="*/ 215900 w 1125759"/>
              <a:gd name="connsiteY1" fmla="*/ 457200 h 914400"/>
              <a:gd name="connsiteX2" fmla="*/ 381000 w 1125759"/>
              <a:gd name="connsiteY2" fmla="*/ 0 h 914400"/>
              <a:gd name="connsiteX3" fmla="*/ 596900 w 1125759"/>
              <a:gd name="connsiteY3" fmla="*/ 914400 h 914400"/>
              <a:gd name="connsiteX4" fmla="*/ 736600 w 1125759"/>
              <a:gd name="connsiteY4" fmla="*/ 101600 h 914400"/>
              <a:gd name="connsiteX5" fmla="*/ 880863 w 1125759"/>
              <a:gd name="connsiteY5" fmla="*/ 717276 h 914400"/>
              <a:gd name="connsiteX6" fmla="*/ 932225 w 1125759"/>
              <a:gd name="connsiteY6" fmla="*/ 409040 h 914400"/>
              <a:gd name="connsiteX7" fmla="*/ 1125693 w 1125759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96900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796681 w 1125693"/>
              <a:gd name="connsiteY5" fmla="*/ 740235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339977"/>
              <a:gd name="connsiteY0" fmla="*/ 453374 h 914400"/>
              <a:gd name="connsiteX1" fmla="*/ 288604 w 1339977"/>
              <a:gd name="connsiteY1" fmla="*/ 457200 h 914400"/>
              <a:gd name="connsiteX2" fmla="*/ 453704 w 1339977"/>
              <a:gd name="connsiteY2" fmla="*/ 0 h 914400"/>
              <a:gd name="connsiteX3" fmla="*/ 619859 w 1339977"/>
              <a:gd name="connsiteY3" fmla="*/ 914400 h 914400"/>
              <a:gd name="connsiteX4" fmla="*/ 870528 w 1339977"/>
              <a:gd name="connsiteY4" fmla="*/ 105426 h 914400"/>
              <a:gd name="connsiteX5" fmla="*/ 869385 w 1339977"/>
              <a:gd name="connsiteY5" fmla="*/ 740235 h 914400"/>
              <a:gd name="connsiteX6" fmla="*/ 1004929 w 1339977"/>
              <a:gd name="connsiteY6" fmla="*/ 409040 h 914400"/>
              <a:gd name="connsiteX7" fmla="*/ 1339977 w 1339977"/>
              <a:gd name="connsiteY7" fmla="*/ 405851 h 914400"/>
              <a:gd name="connsiteX0" fmla="*/ 0 w 1343804"/>
              <a:gd name="connsiteY0" fmla="*/ 461027 h 914400"/>
              <a:gd name="connsiteX1" fmla="*/ 292431 w 1343804"/>
              <a:gd name="connsiteY1" fmla="*/ 457200 h 914400"/>
              <a:gd name="connsiteX2" fmla="*/ 457531 w 1343804"/>
              <a:gd name="connsiteY2" fmla="*/ 0 h 914400"/>
              <a:gd name="connsiteX3" fmla="*/ 623686 w 1343804"/>
              <a:gd name="connsiteY3" fmla="*/ 914400 h 914400"/>
              <a:gd name="connsiteX4" fmla="*/ 874355 w 1343804"/>
              <a:gd name="connsiteY4" fmla="*/ 105426 h 914400"/>
              <a:gd name="connsiteX5" fmla="*/ 873212 w 1343804"/>
              <a:gd name="connsiteY5" fmla="*/ 740235 h 914400"/>
              <a:gd name="connsiteX6" fmla="*/ 1008756 w 1343804"/>
              <a:gd name="connsiteY6" fmla="*/ 409040 h 914400"/>
              <a:gd name="connsiteX7" fmla="*/ 1343804 w 1343804"/>
              <a:gd name="connsiteY7" fmla="*/ 405851 h 914400"/>
              <a:gd name="connsiteX0" fmla="*/ 0 w 1347630"/>
              <a:gd name="connsiteY0" fmla="*/ 453374 h 914400"/>
              <a:gd name="connsiteX1" fmla="*/ 296257 w 1347630"/>
              <a:gd name="connsiteY1" fmla="*/ 457200 h 914400"/>
              <a:gd name="connsiteX2" fmla="*/ 461357 w 1347630"/>
              <a:gd name="connsiteY2" fmla="*/ 0 h 914400"/>
              <a:gd name="connsiteX3" fmla="*/ 627512 w 1347630"/>
              <a:gd name="connsiteY3" fmla="*/ 914400 h 914400"/>
              <a:gd name="connsiteX4" fmla="*/ 878181 w 1347630"/>
              <a:gd name="connsiteY4" fmla="*/ 105426 h 914400"/>
              <a:gd name="connsiteX5" fmla="*/ 877038 w 1347630"/>
              <a:gd name="connsiteY5" fmla="*/ 740235 h 914400"/>
              <a:gd name="connsiteX6" fmla="*/ 1012582 w 1347630"/>
              <a:gd name="connsiteY6" fmla="*/ 409040 h 914400"/>
              <a:gd name="connsiteX7" fmla="*/ 1347630 w 1347630"/>
              <a:gd name="connsiteY7" fmla="*/ 405851 h 914400"/>
              <a:gd name="connsiteX0" fmla="*/ 0 w 1347630"/>
              <a:gd name="connsiteY0" fmla="*/ 347948 h 808974"/>
              <a:gd name="connsiteX1" fmla="*/ 296257 w 1347630"/>
              <a:gd name="connsiteY1" fmla="*/ 351774 h 808974"/>
              <a:gd name="connsiteX2" fmla="*/ 399176 w 1347630"/>
              <a:gd name="connsiteY2" fmla="*/ 93552 h 808974"/>
              <a:gd name="connsiteX3" fmla="*/ 627512 w 1347630"/>
              <a:gd name="connsiteY3" fmla="*/ 808974 h 808974"/>
              <a:gd name="connsiteX4" fmla="*/ 878181 w 1347630"/>
              <a:gd name="connsiteY4" fmla="*/ 0 h 808974"/>
              <a:gd name="connsiteX5" fmla="*/ 877038 w 1347630"/>
              <a:gd name="connsiteY5" fmla="*/ 634809 h 808974"/>
              <a:gd name="connsiteX6" fmla="*/ 1012582 w 1347630"/>
              <a:gd name="connsiteY6" fmla="*/ 303614 h 808974"/>
              <a:gd name="connsiteX7" fmla="*/ 1347630 w 1347630"/>
              <a:gd name="connsiteY7" fmla="*/ 300425 h 808974"/>
              <a:gd name="connsiteX0" fmla="*/ 0 w 1347630"/>
              <a:gd name="connsiteY0" fmla="*/ 347948 h 680468"/>
              <a:gd name="connsiteX1" fmla="*/ 296257 w 1347630"/>
              <a:gd name="connsiteY1" fmla="*/ 351774 h 680468"/>
              <a:gd name="connsiteX2" fmla="*/ 399176 w 1347630"/>
              <a:gd name="connsiteY2" fmla="*/ 93552 h 680468"/>
              <a:gd name="connsiteX3" fmla="*/ 577767 w 1347630"/>
              <a:gd name="connsiteY3" fmla="*/ 680468 h 680468"/>
              <a:gd name="connsiteX4" fmla="*/ 878181 w 1347630"/>
              <a:gd name="connsiteY4" fmla="*/ 0 h 680468"/>
              <a:gd name="connsiteX5" fmla="*/ 877038 w 1347630"/>
              <a:gd name="connsiteY5" fmla="*/ 634809 h 680468"/>
              <a:gd name="connsiteX6" fmla="*/ 1012582 w 1347630"/>
              <a:gd name="connsiteY6" fmla="*/ 303614 h 680468"/>
              <a:gd name="connsiteX7" fmla="*/ 1347630 w 1347630"/>
              <a:gd name="connsiteY7" fmla="*/ 300425 h 680468"/>
              <a:gd name="connsiteX0" fmla="*/ 0 w 1347630"/>
              <a:gd name="connsiteY0" fmla="*/ 447437 h 779957"/>
              <a:gd name="connsiteX1" fmla="*/ 296257 w 1347630"/>
              <a:gd name="connsiteY1" fmla="*/ 451263 h 779957"/>
              <a:gd name="connsiteX2" fmla="*/ 399176 w 1347630"/>
              <a:gd name="connsiteY2" fmla="*/ 193041 h 779957"/>
              <a:gd name="connsiteX3" fmla="*/ 577767 w 1347630"/>
              <a:gd name="connsiteY3" fmla="*/ 779957 h 779957"/>
              <a:gd name="connsiteX4" fmla="*/ 774547 w 1347630"/>
              <a:gd name="connsiteY4" fmla="*/ 0 h 779957"/>
              <a:gd name="connsiteX5" fmla="*/ 877038 w 1347630"/>
              <a:gd name="connsiteY5" fmla="*/ 734298 h 779957"/>
              <a:gd name="connsiteX6" fmla="*/ 1012582 w 1347630"/>
              <a:gd name="connsiteY6" fmla="*/ 403103 h 779957"/>
              <a:gd name="connsiteX7" fmla="*/ 1347630 w 1347630"/>
              <a:gd name="connsiteY7" fmla="*/ 399914 h 779957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347630 w 1347630"/>
              <a:gd name="connsiteY7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37454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26529 w 1347630"/>
              <a:gd name="connsiteY7" fmla="*/ 669886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74547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40458 w 1459555"/>
              <a:gd name="connsiteY3" fmla="*/ 721922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875241"/>
              <a:gd name="connsiteX1" fmla="*/ 296257 w 1459555"/>
              <a:gd name="connsiteY1" fmla="*/ 451263 h 875241"/>
              <a:gd name="connsiteX2" fmla="*/ 399176 w 1459555"/>
              <a:gd name="connsiteY2" fmla="*/ 193041 h 875241"/>
              <a:gd name="connsiteX3" fmla="*/ 540458 w 1459555"/>
              <a:gd name="connsiteY3" fmla="*/ 721922 h 875241"/>
              <a:gd name="connsiteX4" fmla="*/ 728948 w 1459555"/>
              <a:gd name="connsiteY4" fmla="*/ 0 h 875241"/>
              <a:gd name="connsiteX5" fmla="*/ 901911 w 1459555"/>
              <a:gd name="connsiteY5" fmla="*/ 875241 h 875241"/>
              <a:gd name="connsiteX6" fmla="*/ 1078907 w 1459555"/>
              <a:gd name="connsiteY6" fmla="*/ 191689 h 875241"/>
              <a:gd name="connsiteX7" fmla="*/ 1126529 w 1459555"/>
              <a:gd name="connsiteY7" fmla="*/ 669886 h 875241"/>
              <a:gd name="connsiteX8" fmla="*/ 1172128 w 1459555"/>
              <a:gd name="connsiteY8" fmla="*/ 396291 h 875241"/>
              <a:gd name="connsiteX9" fmla="*/ 1459555 w 1459555"/>
              <a:gd name="connsiteY9" fmla="*/ 395769 h 875241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26529 w 1459555"/>
              <a:gd name="connsiteY7" fmla="*/ 669886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35655 w 1459555"/>
              <a:gd name="connsiteY6" fmla="*/ 17838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412484 w 1459555"/>
              <a:gd name="connsiteY2" fmla="*/ 166426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74053 h 951601"/>
              <a:gd name="connsiteX1" fmla="*/ 296257 w 1459555"/>
              <a:gd name="connsiteY1" fmla="*/ 477879 h 951601"/>
              <a:gd name="connsiteX2" fmla="*/ 412484 w 1459555"/>
              <a:gd name="connsiteY2" fmla="*/ 193042 h 951601"/>
              <a:gd name="connsiteX3" fmla="*/ 540458 w 1459555"/>
              <a:gd name="connsiteY3" fmla="*/ 748538 h 951601"/>
              <a:gd name="connsiteX4" fmla="*/ 718966 w 1459555"/>
              <a:gd name="connsiteY4" fmla="*/ 0 h 951601"/>
              <a:gd name="connsiteX5" fmla="*/ 918493 w 1459555"/>
              <a:gd name="connsiteY5" fmla="*/ 951601 h 951601"/>
              <a:gd name="connsiteX6" fmla="*/ 1022347 w 1459555"/>
              <a:gd name="connsiteY6" fmla="*/ 195017 h 951601"/>
              <a:gd name="connsiteX7" fmla="*/ 1130674 w 1459555"/>
              <a:gd name="connsiteY7" fmla="*/ 671630 h 951601"/>
              <a:gd name="connsiteX8" fmla="*/ 1197000 w 1459555"/>
              <a:gd name="connsiteY8" fmla="*/ 422907 h 951601"/>
              <a:gd name="connsiteX9" fmla="*/ 1459555 w 1459555"/>
              <a:gd name="connsiteY9" fmla="*/ 422385 h 951601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22347 w 1459555"/>
              <a:gd name="connsiteY6" fmla="*/ 195017 h 954928"/>
              <a:gd name="connsiteX7" fmla="*/ 1130674 w 1459555"/>
              <a:gd name="connsiteY7" fmla="*/ 671630 h 954928"/>
              <a:gd name="connsiteX8" fmla="*/ 1197000 w 1459555"/>
              <a:gd name="connsiteY8" fmla="*/ 422907 h 954928"/>
              <a:gd name="connsiteX9" fmla="*/ 1459555 w 1459555"/>
              <a:gd name="connsiteY9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130674 w 1459555"/>
              <a:gd name="connsiteY6" fmla="*/ 671630 h 954928"/>
              <a:gd name="connsiteX7" fmla="*/ 1197000 w 1459555"/>
              <a:gd name="connsiteY7" fmla="*/ 422907 h 954928"/>
              <a:gd name="connsiteX8" fmla="*/ 1459555 w 1459555"/>
              <a:gd name="connsiteY8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197000 w 1459555"/>
              <a:gd name="connsiteY6" fmla="*/ 422907 h 954928"/>
              <a:gd name="connsiteX7" fmla="*/ 1459555 w 1459555"/>
              <a:gd name="connsiteY7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91970 w 1459555"/>
              <a:gd name="connsiteY6" fmla="*/ 422907 h 954928"/>
              <a:gd name="connsiteX7" fmla="*/ 1459555 w 1459555"/>
              <a:gd name="connsiteY7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70963 w 1459555"/>
              <a:gd name="connsiteY6" fmla="*/ 422907 h 954928"/>
              <a:gd name="connsiteX7" fmla="*/ 1459555 w 1459555"/>
              <a:gd name="connsiteY7" fmla="*/ 422385 h 954928"/>
              <a:gd name="connsiteX0" fmla="*/ 0 w 1704627"/>
              <a:gd name="connsiteY0" fmla="*/ 474053 h 954928"/>
              <a:gd name="connsiteX1" fmla="*/ 296257 w 1704627"/>
              <a:gd name="connsiteY1" fmla="*/ 477879 h 954928"/>
              <a:gd name="connsiteX2" fmla="*/ 412484 w 1704627"/>
              <a:gd name="connsiteY2" fmla="*/ 193042 h 954928"/>
              <a:gd name="connsiteX3" fmla="*/ 540458 w 1704627"/>
              <a:gd name="connsiteY3" fmla="*/ 748538 h 954928"/>
              <a:gd name="connsiteX4" fmla="*/ 718966 w 1704627"/>
              <a:gd name="connsiteY4" fmla="*/ 0 h 954928"/>
              <a:gd name="connsiteX5" fmla="*/ 891876 w 1704627"/>
              <a:gd name="connsiteY5" fmla="*/ 954928 h 954928"/>
              <a:gd name="connsiteX6" fmla="*/ 1070963 w 1704627"/>
              <a:gd name="connsiteY6" fmla="*/ 422907 h 954928"/>
              <a:gd name="connsiteX7" fmla="*/ 1704627 w 1704627"/>
              <a:gd name="connsiteY7" fmla="*/ 422385 h 954928"/>
              <a:gd name="connsiteX0" fmla="*/ 0 w 1711629"/>
              <a:gd name="connsiteY0" fmla="*/ 474053 h 954928"/>
              <a:gd name="connsiteX1" fmla="*/ 296257 w 1711629"/>
              <a:gd name="connsiteY1" fmla="*/ 477879 h 954928"/>
              <a:gd name="connsiteX2" fmla="*/ 412484 w 1711629"/>
              <a:gd name="connsiteY2" fmla="*/ 193042 h 954928"/>
              <a:gd name="connsiteX3" fmla="*/ 540458 w 1711629"/>
              <a:gd name="connsiteY3" fmla="*/ 748538 h 954928"/>
              <a:gd name="connsiteX4" fmla="*/ 718966 w 1711629"/>
              <a:gd name="connsiteY4" fmla="*/ 0 h 954928"/>
              <a:gd name="connsiteX5" fmla="*/ 891876 w 1711629"/>
              <a:gd name="connsiteY5" fmla="*/ 954928 h 954928"/>
              <a:gd name="connsiteX6" fmla="*/ 1070963 w 1711629"/>
              <a:gd name="connsiteY6" fmla="*/ 422907 h 954928"/>
              <a:gd name="connsiteX7" fmla="*/ 1711629 w 1711629"/>
              <a:gd name="connsiteY7" fmla="*/ 436389 h 954928"/>
              <a:gd name="connsiteX0" fmla="*/ 0 w 1718631"/>
              <a:gd name="connsiteY0" fmla="*/ 474053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74053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88057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88057 h 954928"/>
              <a:gd name="connsiteX1" fmla="*/ 303260 w 1718631"/>
              <a:gd name="connsiteY1" fmla="*/ 484881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25633"/>
              <a:gd name="connsiteY0" fmla="*/ 488057 h 954928"/>
              <a:gd name="connsiteX1" fmla="*/ 310262 w 1725633"/>
              <a:gd name="connsiteY1" fmla="*/ 484881 h 954928"/>
              <a:gd name="connsiteX2" fmla="*/ 419486 w 1725633"/>
              <a:gd name="connsiteY2" fmla="*/ 193042 h 954928"/>
              <a:gd name="connsiteX3" fmla="*/ 547460 w 1725633"/>
              <a:gd name="connsiteY3" fmla="*/ 748538 h 954928"/>
              <a:gd name="connsiteX4" fmla="*/ 725968 w 1725633"/>
              <a:gd name="connsiteY4" fmla="*/ 0 h 954928"/>
              <a:gd name="connsiteX5" fmla="*/ 898878 w 1725633"/>
              <a:gd name="connsiteY5" fmla="*/ 954928 h 954928"/>
              <a:gd name="connsiteX6" fmla="*/ 1077965 w 1725633"/>
              <a:gd name="connsiteY6" fmla="*/ 422907 h 954928"/>
              <a:gd name="connsiteX7" fmla="*/ 1725633 w 1725633"/>
              <a:gd name="connsiteY7" fmla="*/ 422385 h 954928"/>
              <a:gd name="connsiteX0" fmla="*/ 0 w 1725633"/>
              <a:gd name="connsiteY0" fmla="*/ 488057 h 954928"/>
              <a:gd name="connsiteX1" fmla="*/ 310262 w 1725633"/>
              <a:gd name="connsiteY1" fmla="*/ 484881 h 954928"/>
              <a:gd name="connsiteX2" fmla="*/ 419486 w 1725633"/>
              <a:gd name="connsiteY2" fmla="*/ 193042 h 954928"/>
              <a:gd name="connsiteX3" fmla="*/ 547460 w 1725633"/>
              <a:gd name="connsiteY3" fmla="*/ 748538 h 954928"/>
              <a:gd name="connsiteX4" fmla="*/ 725968 w 1725633"/>
              <a:gd name="connsiteY4" fmla="*/ 0 h 954928"/>
              <a:gd name="connsiteX5" fmla="*/ 898878 w 1725633"/>
              <a:gd name="connsiteY5" fmla="*/ 954928 h 954928"/>
              <a:gd name="connsiteX6" fmla="*/ 1042955 w 1725633"/>
              <a:gd name="connsiteY6" fmla="*/ 499930 h 954928"/>
              <a:gd name="connsiteX7" fmla="*/ 1725633 w 1725633"/>
              <a:gd name="connsiteY7" fmla="*/ 422385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513412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513412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84881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98885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98885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46639"/>
              <a:gd name="connsiteY0" fmla="*/ 502061 h 954928"/>
              <a:gd name="connsiteX1" fmla="*/ 310262 w 1746639"/>
              <a:gd name="connsiteY1" fmla="*/ 498885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499408 h 95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6639" h="954928">
                <a:moveTo>
                  <a:pt x="0" y="502061"/>
                </a:moveTo>
                <a:lnTo>
                  <a:pt x="310262" y="498885"/>
                </a:lnTo>
                <a:lnTo>
                  <a:pt x="419486" y="193042"/>
                </a:lnTo>
                <a:lnTo>
                  <a:pt x="547460" y="748538"/>
                </a:lnTo>
                <a:lnTo>
                  <a:pt x="725968" y="0"/>
                </a:lnTo>
                <a:lnTo>
                  <a:pt x="898878" y="954928"/>
                </a:lnTo>
                <a:lnTo>
                  <a:pt x="1042955" y="499930"/>
                </a:lnTo>
                <a:lnTo>
                  <a:pt x="1746639" y="499408"/>
                </a:lnTo>
              </a:path>
            </a:pathLst>
          </a:custGeom>
          <a:noFill/>
          <a:ln w="7620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9" name="Freeform 26">
            <a:extLst>
              <a:ext uri="{FF2B5EF4-FFF2-40B4-BE49-F238E27FC236}">
                <a16:creationId xmlns:a16="http://schemas.microsoft.com/office/drawing/2014/main" id="{9EFC93D2-BFE5-4B37-9CC9-ABB02505DFD6}"/>
              </a:ext>
            </a:extLst>
          </p:cNvPr>
          <p:cNvSpPr/>
          <p:nvPr/>
        </p:nvSpPr>
        <p:spPr>
          <a:xfrm>
            <a:off x="8912484" y="3693632"/>
            <a:ext cx="2825464" cy="1187656"/>
          </a:xfrm>
          <a:custGeom>
            <a:avLst/>
            <a:gdLst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774700 w 1016000"/>
              <a:gd name="connsiteY5" fmla="*/ 533400 h 914400"/>
              <a:gd name="connsiteX6" fmla="*/ 1016000 w 1016000"/>
              <a:gd name="connsiteY6" fmla="*/ 533400 h 914400"/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841026 w 1016000"/>
              <a:gd name="connsiteY5" fmla="*/ 674343 h 914400"/>
              <a:gd name="connsiteX6" fmla="*/ 1016000 w 1016000"/>
              <a:gd name="connsiteY6" fmla="*/ 533400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41026 w 982837"/>
              <a:gd name="connsiteY5" fmla="*/ 674343 h 914400"/>
              <a:gd name="connsiteX6" fmla="*/ 982837 w 982837"/>
              <a:gd name="connsiteY6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841026 w 982837"/>
              <a:gd name="connsiteY6" fmla="*/ 674343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64281 w 982837"/>
              <a:gd name="connsiteY5" fmla="*/ 584624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81969 w 1231559"/>
              <a:gd name="connsiteY6" fmla="*/ 632890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80863 w 1231559"/>
              <a:gd name="connsiteY5" fmla="*/ 717276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48806 w 1380792"/>
              <a:gd name="connsiteY6" fmla="*/ 259807 h 914400"/>
              <a:gd name="connsiteX7" fmla="*/ 1380792 w 1380792"/>
              <a:gd name="connsiteY7" fmla="*/ 409039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32225 w 1380792"/>
              <a:gd name="connsiteY6" fmla="*/ 409040 h 914400"/>
              <a:gd name="connsiteX7" fmla="*/ 1380792 w 1380792"/>
              <a:gd name="connsiteY7" fmla="*/ 409039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585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3503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17329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13503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02024 h 914400"/>
              <a:gd name="connsiteX0" fmla="*/ 0 w 1079873"/>
              <a:gd name="connsiteY0" fmla="*/ 457200 h 914400"/>
              <a:gd name="connsiteX1" fmla="*/ 215900 w 1079873"/>
              <a:gd name="connsiteY1" fmla="*/ 457200 h 914400"/>
              <a:gd name="connsiteX2" fmla="*/ 381000 w 1079873"/>
              <a:gd name="connsiteY2" fmla="*/ 0 h 914400"/>
              <a:gd name="connsiteX3" fmla="*/ 596900 w 1079873"/>
              <a:gd name="connsiteY3" fmla="*/ 914400 h 914400"/>
              <a:gd name="connsiteX4" fmla="*/ 736600 w 1079873"/>
              <a:gd name="connsiteY4" fmla="*/ 101600 h 914400"/>
              <a:gd name="connsiteX5" fmla="*/ 880863 w 1079873"/>
              <a:gd name="connsiteY5" fmla="*/ 717276 h 914400"/>
              <a:gd name="connsiteX6" fmla="*/ 932225 w 1079873"/>
              <a:gd name="connsiteY6" fmla="*/ 409040 h 914400"/>
              <a:gd name="connsiteX7" fmla="*/ 1079775 w 1079873"/>
              <a:gd name="connsiteY7" fmla="*/ 409677 h 914400"/>
              <a:gd name="connsiteX0" fmla="*/ 0 w 1125759"/>
              <a:gd name="connsiteY0" fmla="*/ 457200 h 914400"/>
              <a:gd name="connsiteX1" fmla="*/ 215900 w 1125759"/>
              <a:gd name="connsiteY1" fmla="*/ 457200 h 914400"/>
              <a:gd name="connsiteX2" fmla="*/ 381000 w 1125759"/>
              <a:gd name="connsiteY2" fmla="*/ 0 h 914400"/>
              <a:gd name="connsiteX3" fmla="*/ 596900 w 1125759"/>
              <a:gd name="connsiteY3" fmla="*/ 914400 h 914400"/>
              <a:gd name="connsiteX4" fmla="*/ 736600 w 1125759"/>
              <a:gd name="connsiteY4" fmla="*/ 101600 h 914400"/>
              <a:gd name="connsiteX5" fmla="*/ 880863 w 1125759"/>
              <a:gd name="connsiteY5" fmla="*/ 717276 h 914400"/>
              <a:gd name="connsiteX6" fmla="*/ 932225 w 1125759"/>
              <a:gd name="connsiteY6" fmla="*/ 409040 h 914400"/>
              <a:gd name="connsiteX7" fmla="*/ 1125693 w 1125759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96900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796681 w 1125693"/>
              <a:gd name="connsiteY5" fmla="*/ 740235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339977"/>
              <a:gd name="connsiteY0" fmla="*/ 453374 h 914400"/>
              <a:gd name="connsiteX1" fmla="*/ 288604 w 1339977"/>
              <a:gd name="connsiteY1" fmla="*/ 457200 h 914400"/>
              <a:gd name="connsiteX2" fmla="*/ 453704 w 1339977"/>
              <a:gd name="connsiteY2" fmla="*/ 0 h 914400"/>
              <a:gd name="connsiteX3" fmla="*/ 619859 w 1339977"/>
              <a:gd name="connsiteY3" fmla="*/ 914400 h 914400"/>
              <a:gd name="connsiteX4" fmla="*/ 870528 w 1339977"/>
              <a:gd name="connsiteY4" fmla="*/ 105426 h 914400"/>
              <a:gd name="connsiteX5" fmla="*/ 869385 w 1339977"/>
              <a:gd name="connsiteY5" fmla="*/ 740235 h 914400"/>
              <a:gd name="connsiteX6" fmla="*/ 1004929 w 1339977"/>
              <a:gd name="connsiteY6" fmla="*/ 409040 h 914400"/>
              <a:gd name="connsiteX7" fmla="*/ 1339977 w 1339977"/>
              <a:gd name="connsiteY7" fmla="*/ 405851 h 914400"/>
              <a:gd name="connsiteX0" fmla="*/ 0 w 1343804"/>
              <a:gd name="connsiteY0" fmla="*/ 461027 h 914400"/>
              <a:gd name="connsiteX1" fmla="*/ 292431 w 1343804"/>
              <a:gd name="connsiteY1" fmla="*/ 457200 h 914400"/>
              <a:gd name="connsiteX2" fmla="*/ 457531 w 1343804"/>
              <a:gd name="connsiteY2" fmla="*/ 0 h 914400"/>
              <a:gd name="connsiteX3" fmla="*/ 623686 w 1343804"/>
              <a:gd name="connsiteY3" fmla="*/ 914400 h 914400"/>
              <a:gd name="connsiteX4" fmla="*/ 874355 w 1343804"/>
              <a:gd name="connsiteY4" fmla="*/ 105426 h 914400"/>
              <a:gd name="connsiteX5" fmla="*/ 873212 w 1343804"/>
              <a:gd name="connsiteY5" fmla="*/ 740235 h 914400"/>
              <a:gd name="connsiteX6" fmla="*/ 1008756 w 1343804"/>
              <a:gd name="connsiteY6" fmla="*/ 409040 h 914400"/>
              <a:gd name="connsiteX7" fmla="*/ 1343804 w 1343804"/>
              <a:gd name="connsiteY7" fmla="*/ 405851 h 914400"/>
              <a:gd name="connsiteX0" fmla="*/ 0 w 1347630"/>
              <a:gd name="connsiteY0" fmla="*/ 453374 h 914400"/>
              <a:gd name="connsiteX1" fmla="*/ 296257 w 1347630"/>
              <a:gd name="connsiteY1" fmla="*/ 457200 h 914400"/>
              <a:gd name="connsiteX2" fmla="*/ 461357 w 1347630"/>
              <a:gd name="connsiteY2" fmla="*/ 0 h 914400"/>
              <a:gd name="connsiteX3" fmla="*/ 627512 w 1347630"/>
              <a:gd name="connsiteY3" fmla="*/ 914400 h 914400"/>
              <a:gd name="connsiteX4" fmla="*/ 878181 w 1347630"/>
              <a:gd name="connsiteY4" fmla="*/ 105426 h 914400"/>
              <a:gd name="connsiteX5" fmla="*/ 877038 w 1347630"/>
              <a:gd name="connsiteY5" fmla="*/ 740235 h 914400"/>
              <a:gd name="connsiteX6" fmla="*/ 1012582 w 1347630"/>
              <a:gd name="connsiteY6" fmla="*/ 409040 h 914400"/>
              <a:gd name="connsiteX7" fmla="*/ 1347630 w 1347630"/>
              <a:gd name="connsiteY7" fmla="*/ 405851 h 914400"/>
              <a:gd name="connsiteX0" fmla="*/ 0 w 1347630"/>
              <a:gd name="connsiteY0" fmla="*/ 347948 h 808974"/>
              <a:gd name="connsiteX1" fmla="*/ 296257 w 1347630"/>
              <a:gd name="connsiteY1" fmla="*/ 351774 h 808974"/>
              <a:gd name="connsiteX2" fmla="*/ 399176 w 1347630"/>
              <a:gd name="connsiteY2" fmla="*/ 93552 h 808974"/>
              <a:gd name="connsiteX3" fmla="*/ 627512 w 1347630"/>
              <a:gd name="connsiteY3" fmla="*/ 808974 h 808974"/>
              <a:gd name="connsiteX4" fmla="*/ 878181 w 1347630"/>
              <a:gd name="connsiteY4" fmla="*/ 0 h 808974"/>
              <a:gd name="connsiteX5" fmla="*/ 877038 w 1347630"/>
              <a:gd name="connsiteY5" fmla="*/ 634809 h 808974"/>
              <a:gd name="connsiteX6" fmla="*/ 1012582 w 1347630"/>
              <a:gd name="connsiteY6" fmla="*/ 303614 h 808974"/>
              <a:gd name="connsiteX7" fmla="*/ 1347630 w 1347630"/>
              <a:gd name="connsiteY7" fmla="*/ 300425 h 808974"/>
              <a:gd name="connsiteX0" fmla="*/ 0 w 1347630"/>
              <a:gd name="connsiteY0" fmla="*/ 347948 h 680468"/>
              <a:gd name="connsiteX1" fmla="*/ 296257 w 1347630"/>
              <a:gd name="connsiteY1" fmla="*/ 351774 h 680468"/>
              <a:gd name="connsiteX2" fmla="*/ 399176 w 1347630"/>
              <a:gd name="connsiteY2" fmla="*/ 93552 h 680468"/>
              <a:gd name="connsiteX3" fmla="*/ 577767 w 1347630"/>
              <a:gd name="connsiteY3" fmla="*/ 680468 h 680468"/>
              <a:gd name="connsiteX4" fmla="*/ 878181 w 1347630"/>
              <a:gd name="connsiteY4" fmla="*/ 0 h 680468"/>
              <a:gd name="connsiteX5" fmla="*/ 877038 w 1347630"/>
              <a:gd name="connsiteY5" fmla="*/ 634809 h 680468"/>
              <a:gd name="connsiteX6" fmla="*/ 1012582 w 1347630"/>
              <a:gd name="connsiteY6" fmla="*/ 303614 h 680468"/>
              <a:gd name="connsiteX7" fmla="*/ 1347630 w 1347630"/>
              <a:gd name="connsiteY7" fmla="*/ 300425 h 680468"/>
              <a:gd name="connsiteX0" fmla="*/ 0 w 1347630"/>
              <a:gd name="connsiteY0" fmla="*/ 447437 h 779957"/>
              <a:gd name="connsiteX1" fmla="*/ 296257 w 1347630"/>
              <a:gd name="connsiteY1" fmla="*/ 451263 h 779957"/>
              <a:gd name="connsiteX2" fmla="*/ 399176 w 1347630"/>
              <a:gd name="connsiteY2" fmla="*/ 193041 h 779957"/>
              <a:gd name="connsiteX3" fmla="*/ 577767 w 1347630"/>
              <a:gd name="connsiteY3" fmla="*/ 779957 h 779957"/>
              <a:gd name="connsiteX4" fmla="*/ 774547 w 1347630"/>
              <a:gd name="connsiteY4" fmla="*/ 0 h 779957"/>
              <a:gd name="connsiteX5" fmla="*/ 877038 w 1347630"/>
              <a:gd name="connsiteY5" fmla="*/ 734298 h 779957"/>
              <a:gd name="connsiteX6" fmla="*/ 1012582 w 1347630"/>
              <a:gd name="connsiteY6" fmla="*/ 403103 h 779957"/>
              <a:gd name="connsiteX7" fmla="*/ 1347630 w 1347630"/>
              <a:gd name="connsiteY7" fmla="*/ 399914 h 779957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347630 w 1347630"/>
              <a:gd name="connsiteY7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37454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26529 w 1347630"/>
              <a:gd name="connsiteY7" fmla="*/ 669886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74547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40458 w 1459555"/>
              <a:gd name="connsiteY3" fmla="*/ 721922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875241"/>
              <a:gd name="connsiteX1" fmla="*/ 296257 w 1459555"/>
              <a:gd name="connsiteY1" fmla="*/ 451263 h 875241"/>
              <a:gd name="connsiteX2" fmla="*/ 399176 w 1459555"/>
              <a:gd name="connsiteY2" fmla="*/ 193041 h 875241"/>
              <a:gd name="connsiteX3" fmla="*/ 540458 w 1459555"/>
              <a:gd name="connsiteY3" fmla="*/ 721922 h 875241"/>
              <a:gd name="connsiteX4" fmla="*/ 728948 w 1459555"/>
              <a:gd name="connsiteY4" fmla="*/ 0 h 875241"/>
              <a:gd name="connsiteX5" fmla="*/ 901911 w 1459555"/>
              <a:gd name="connsiteY5" fmla="*/ 875241 h 875241"/>
              <a:gd name="connsiteX6" fmla="*/ 1078907 w 1459555"/>
              <a:gd name="connsiteY6" fmla="*/ 191689 h 875241"/>
              <a:gd name="connsiteX7" fmla="*/ 1126529 w 1459555"/>
              <a:gd name="connsiteY7" fmla="*/ 669886 h 875241"/>
              <a:gd name="connsiteX8" fmla="*/ 1172128 w 1459555"/>
              <a:gd name="connsiteY8" fmla="*/ 396291 h 875241"/>
              <a:gd name="connsiteX9" fmla="*/ 1459555 w 1459555"/>
              <a:gd name="connsiteY9" fmla="*/ 395769 h 875241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26529 w 1459555"/>
              <a:gd name="connsiteY7" fmla="*/ 669886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35655 w 1459555"/>
              <a:gd name="connsiteY6" fmla="*/ 17838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412484 w 1459555"/>
              <a:gd name="connsiteY2" fmla="*/ 166426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74053 h 951601"/>
              <a:gd name="connsiteX1" fmla="*/ 296257 w 1459555"/>
              <a:gd name="connsiteY1" fmla="*/ 477879 h 951601"/>
              <a:gd name="connsiteX2" fmla="*/ 412484 w 1459555"/>
              <a:gd name="connsiteY2" fmla="*/ 193042 h 951601"/>
              <a:gd name="connsiteX3" fmla="*/ 540458 w 1459555"/>
              <a:gd name="connsiteY3" fmla="*/ 748538 h 951601"/>
              <a:gd name="connsiteX4" fmla="*/ 718966 w 1459555"/>
              <a:gd name="connsiteY4" fmla="*/ 0 h 951601"/>
              <a:gd name="connsiteX5" fmla="*/ 918493 w 1459555"/>
              <a:gd name="connsiteY5" fmla="*/ 951601 h 951601"/>
              <a:gd name="connsiteX6" fmla="*/ 1022347 w 1459555"/>
              <a:gd name="connsiteY6" fmla="*/ 195017 h 951601"/>
              <a:gd name="connsiteX7" fmla="*/ 1130674 w 1459555"/>
              <a:gd name="connsiteY7" fmla="*/ 671630 h 951601"/>
              <a:gd name="connsiteX8" fmla="*/ 1197000 w 1459555"/>
              <a:gd name="connsiteY8" fmla="*/ 422907 h 951601"/>
              <a:gd name="connsiteX9" fmla="*/ 1459555 w 1459555"/>
              <a:gd name="connsiteY9" fmla="*/ 422385 h 951601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22347 w 1459555"/>
              <a:gd name="connsiteY6" fmla="*/ 195017 h 954928"/>
              <a:gd name="connsiteX7" fmla="*/ 1130674 w 1459555"/>
              <a:gd name="connsiteY7" fmla="*/ 671630 h 954928"/>
              <a:gd name="connsiteX8" fmla="*/ 1197000 w 1459555"/>
              <a:gd name="connsiteY8" fmla="*/ 422907 h 954928"/>
              <a:gd name="connsiteX9" fmla="*/ 1459555 w 1459555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43392 h 954928"/>
              <a:gd name="connsiteX0" fmla="*/ 0 w 2264793"/>
              <a:gd name="connsiteY0" fmla="*/ 474053 h 954928"/>
              <a:gd name="connsiteX1" fmla="*/ 296257 w 2264793"/>
              <a:gd name="connsiteY1" fmla="*/ 477879 h 954928"/>
              <a:gd name="connsiteX2" fmla="*/ 412484 w 2264793"/>
              <a:gd name="connsiteY2" fmla="*/ 193042 h 954928"/>
              <a:gd name="connsiteX3" fmla="*/ 540458 w 2264793"/>
              <a:gd name="connsiteY3" fmla="*/ 748538 h 954928"/>
              <a:gd name="connsiteX4" fmla="*/ 718966 w 2264793"/>
              <a:gd name="connsiteY4" fmla="*/ 0 h 954928"/>
              <a:gd name="connsiteX5" fmla="*/ 891876 w 2264793"/>
              <a:gd name="connsiteY5" fmla="*/ 954928 h 954928"/>
              <a:gd name="connsiteX6" fmla="*/ 1022347 w 2264793"/>
              <a:gd name="connsiteY6" fmla="*/ 195017 h 954928"/>
              <a:gd name="connsiteX7" fmla="*/ 1130674 w 2264793"/>
              <a:gd name="connsiteY7" fmla="*/ 671630 h 954928"/>
              <a:gd name="connsiteX8" fmla="*/ 1197000 w 2264793"/>
              <a:gd name="connsiteY8" fmla="*/ 422907 h 954928"/>
              <a:gd name="connsiteX9" fmla="*/ 2264793 w 2264793"/>
              <a:gd name="connsiteY9" fmla="*/ 422385 h 954928"/>
              <a:gd name="connsiteX0" fmla="*/ 0 w 2544876"/>
              <a:gd name="connsiteY0" fmla="*/ 488057 h 954928"/>
              <a:gd name="connsiteX1" fmla="*/ 576340 w 2544876"/>
              <a:gd name="connsiteY1" fmla="*/ 477879 h 954928"/>
              <a:gd name="connsiteX2" fmla="*/ 692567 w 2544876"/>
              <a:gd name="connsiteY2" fmla="*/ 193042 h 954928"/>
              <a:gd name="connsiteX3" fmla="*/ 820541 w 2544876"/>
              <a:gd name="connsiteY3" fmla="*/ 748538 h 954928"/>
              <a:gd name="connsiteX4" fmla="*/ 999049 w 2544876"/>
              <a:gd name="connsiteY4" fmla="*/ 0 h 954928"/>
              <a:gd name="connsiteX5" fmla="*/ 1171959 w 2544876"/>
              <a:gd name="connsiteY5" fmla="*/ 954928 h 954928"/>
              <a:gd name="connsiteX6" fmla="*/ 1302430 w 2544876"/>
              <a:gd name="connsiteY6" fmla="*/ 195017 h 954928"/>
              <a:gd name="connsiteX7" fmla="*/ 1410757 w 2544876"/>
              <a:gd name="connsiteY7" fmla="*/ 671630 h 954928"/>
              <a:gd name="connsiteX8" fmla="*/ 1477083 w 2544876"/>
              <a:gd name="connsiteY8" fmla="*/ 422907 h 954928"/>
              <a:gd name="connsiteX9" fmla="*/ 2544876 w 2544876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56077 w 2523870"/>
              <a:gd name="connsiteY8" fmla="*/ 422907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8633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327812"/>
              <a:gd name="connsiteY0" fmla="*/ 481055 h 954928"/>
              <a:gd name="connsiteX1" fmla="*/ 555334 w 2327812"/>
              <a:gd name="connsiteY1" fmla="*/ 477879 h 954928"/>
              <a:gd name="connsiteX2" fmla="*/ 671561 w 2327812"/>
              <a:gd name="connsiteY2" fmla="*/ 193042 h 954928"/>
              <a:gd name="connsiteX3" fmla="*/ 799535 w 2327812"/>
              <a:gd name="connsiteY3" fmla="*/ 748538 h 954928"/>
              <a:gd name="connsiteX4" fmla="*/ 978043 w 2327812"/>
              <a:gd name="connsiteY4" fmla="*/ 0 h 954928"/>
              <a:gd name="connsiteX5" fmla="*/ 1150953 w 2327812"/>
              <a:gd name="connsiteY5" fmla="*/ 954928 h 954928"/>
              <a:gd name="connsiteX6" fmla="*/ 1281424 w 2327812"/>
              <a:gd name="connsiteY6" fmla="*/ 195017 h 954928"/>
              <a:gd name="connsiteX7" fmla="*/ 1389751 w 2327812"/>
              <a:gd name="connsiteY7" fmla="*/ 678633 h 954928"/>
              <a:gd name="connsiteX8" fmla="*/ 1435070 w 2327812"/>
              <a:gd name="connsiteY8" fmla="*/ 499930 h 954928"/>
              <a:gd name="connsiteX9" fmla="*/ 2327812 w 2327812"/>
              <a:gd name="connsiteY9" fmla="*/ 513412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  <a:gd name="connsiteX0" fmla="*/ 0 w 2264794"/>
              <a:gd name="connsiteY0" fmla="*/ 481055 h 954928"/>
              <a:gd name="connsiteX1" fmla="*/ 555334 w 2264794"/>
              <a:gd name="connsiteY1" fmla="*/ 477879 h 954928"/>
              <a:gd name="connsiteX2" fmla="*/ 671561 w 2264794"/>
              <a:gd name="connsiteY2" fmla="*/ 193042 h 954928"/>
              <a:gd name="connsiteX3" fmla="*/ 799535 w 2264794"/>
              <a:gd name="connsiteY3" fmla="*/ 748538 h 954928"/>
              <a:gd name="connsiteX4" fmla="*/ 978043 w 2264794"/>
              <a:gd name="connsiteY4" fmla="*/ 0 h 954928"/>
              <a:gd name="connsiteX5" fmla="*/ 1150953 w 2264794"/>
              <a:gd name="connsiteY5" fmla="*/ 954928 h 954928"/>
              <a:gd name="connsiteX6" fmla="*/ 1281424 w 2264794"/>
              <a:gd name="connsiteY6" fmla="*/ 195017 h 954928"/>
              <a:gd name="connsiteX7" fmla="*/ 1389751 w 2264794"/>
              <a:gd name="connsiteY7" fmla="*/ 678633 h 954928"/>
              <a:gd name="connsiteX8" fmla="*/ 1435070 w 2264794"/>
              <a:gd name="connsiteY8" fmla="*/ 499930 h 954928"/>
              <a:gd name="connsiteX9" fmla="*/ 2264794 w 2264794"/>
              <a:gd name="connsiteY9" fmla="*/ 485404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71796" h="954928">
                <a:moveTo>
                  <a:pt x="0" y="481055"/>
                </a:moveTo>
                <a:lnTo>
                  <a:pt x="555334" y="477879"/>
                </a:lnTo>
                <a:lnTo>
                  <a:pt x="671561" y="193042"/>
                </a:lnTo>
                <a:lnTo>
                  <a:pt x="799535" y="748538"/>
                </a:lnTo>
                <a:lnTo>
                  <a:pt x="978043" y="0"/>
                </a:lnTo>
                <a:lnTo>
                  <a:pt x="1150953" y="954928"/>
                </a:lnTo>
                <a:lnTo>
                  <a:pt x="1281424" y="195017"/>
                </a:lnTo>
                <a:lnTo>
                  <a:pt x="1389751" y="678633"/>
                </a:lnTo>
                <a:lnTo>
                  <a:pt x="1435070" y="499930"/>
                </a:lnTo>
                <a:lnTo>
                  <a:pt x="2271796" y="499408"/>
                </a:lnTo>
              </a:path>
            </a:pathLst>
          </a:custGeom>
          <a:noFill/>
          <a:ln w="7620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0" name="Freeform 26">
            <a:extLst>
              <a:ext uri="{FF2B5EF4-FFF2-40B4-BE49-F238E27FC236}">
                <a16:creationId xmlns:a16="http://schemas.microsoft.com/office/drawing/2014/main" id="{B511755B-83A6-4B8B-B494-8987B44DB7B5}"/>
              </a:ext>
            </a:extLst>
          </p:cNvPr>
          <p:cNvSpPr/>
          <p:nvPr/>
        </p:nvSpPr>
        <p:spPr>
          <a:xfrm>
            <a:off x="4633214" y="3672309"/>
            <a:ext cx="2825464" cy="1187656"/>
          </a:xfrm>
          <a:custGeom>
            <a:avLst/>
            <a:gdLst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774700 w 1016000"/>
              <a:gd name="connsiteY5" fmla="*/ 533400 h 914400"/>
              <a:gd name="connsiteX6" fmla="*/ 1016000 w 1016000"/>
              <a:gd name="connsiteY6" fmla="*/ 533400 h 914400"/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841026 w 1016000"/>
              <a:gd name="connsiteY5" fmla="*/ 674343 h 914400"/>
              <a:gd name="connsiteX6" fmla="*/ 1016000 w 1016000"/>
              <a:gd name="connsiteY6" fmla="*/ 533400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41026 w 982837"/>
              <a:gd name="connsiteY5" fmla="*/ 674343 h 914400"/>
              <a:gd name="connsiteX6" fmla="*/ 982837 w 982837"/>
              <a:gd name="connsiteY6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841026 w 982837"/>
              <a:gd name="connsiteY6" fmla="*/ 674343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64281 w 982837"/>
              <a:gd name="connsiteY5" fmla="*/ 584624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81969 w 1231559"/>
              <a:gd name="connsiteY6" fmla="*/ 632890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80863 w 1231559"/>
              <a:gd name="connsiteY5" fmla="*/ 717276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48806 w 1380792"/>
              <a:gd name="connsiteY6" fmla="*/ 259807 h 914400"/>
              <a:gd name="connsiteX7" fmla="*/ 1380792 w 1380792"/>
              <a:gd name="connsiteY7" fmla="*/ 409039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32225 w 1380792"/>
              <a:gd name="connsiteY6" fmla="*/ 409040 h 914400"/>
              <a:gd name="connsiteX7" fmla="*/ 1380792 w 1380792"/>
              <a:gd name="connsiteY7" fmla="*/ 409039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585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3503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17329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13503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02024 h 914400"/>
              <a:gd name="connsiteX0" fmla="*/ 0 w 1079873"/>
              <a:gd name="connsiteY0" fmla="*/ 457200 h 914400"/>
              <a:gd name="connsiteX1" fmla="*/ 215900 w 1079873"/>
              <a:gd name="connsiteY1" fmla="*/ 457200 h 914400"/>
              <a:gd name="connsiteX2" fmla="*/ 381000 w 1079873"/>
              <a:gd name="connsiteY2" fmla="*/ 0 h 914400"/>
              <a:gd name="connsiteX3" fmla="*/ 596900 w 1079873"/>
              <a:gd name="connsiteY3" fmla="*/ 914400 h 914400"/>
              <a:gd name="connsiteX4" fmla="*/ 736600 w 1079873"/>
              <a:gd name="connsiteY4" fmla="*/ 101600 h 914400"/>
              <a:gd name="connsiteX5" fmla="*/ 880863 w 1079873"/>
              <a:gd name="connsiteY5" fmla="*/ 717276 h 914400"/>
              <a:gd name="connsiteX6" fmla="*/ 932225 w 1079873"/>
              <a:gd name="connsiteY6" fmla="*/ 409040 h 914400"/>
              <a:gd name="connsiteX7" fmla="*/ 1079775 w 1079873"/>
              <a:gd name="connsiteY7" fmla="*/ 409677 h 914400"/>
              <a:gd name="connsiteX0" fmla="*/ 0 w 1125759"/>
              <a:gd name="connsiteY0" fmla="*/ 457200 h 914400"/>
              <a:gd name="connsiteX1" fmla="*/ 215900 w 1125759"/>
              <a:gd name="connsiteY1" fmla="*/ 457200 h 914400"/>
              <a:gd name="connsiteX2" fmla="*/ 381000 w 1125759"/>
              <a:gd name="connsiteY2" fmla="*/ 0 h 914400"/>
              <a:gd name="connsiteX3" fmla="*/ 596900 w 1125759"/>
              <a:gd name="connsiteY3" fmla="*/ 914400 h 914400"/>
              <a:gd name="connsiteX4" fmla="*/ 736600 w 1125759"/>
              <a:gd name="connsiteY4" fmla="*/ 101600 h 914400"/>
              <a:gd name="connsiteX5" fmla="*/ 880863 w 1125759"/>
              <a:gd name="connsiteY5" fmla="*/ 717276 h 914400"/>
              <a:gd name="connsiteX6" fmla="*/ 932225 w 1125759"/>
              <a:gd name="connsiteY6" fmla="*/ 409040 h 914400"/>
              <a:gd name="connsiteX7" fmla="*/ 1125693 w 1125759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96900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796681 w 1125693"/>
              <a:gd name="connsiteY5" fmla="*/ 740235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339977"/>
              <a:gd name="connsiteY0" fmla="*/ 453374 h 914400"/>
              <a:gd name="connsiteX1" fmla="*/ 288604 w 1339977"/>
              <a:gd name="connsiteY1" fmla="*/ 457200 h 914400"/>
              <a:gd name="connsiteX2" fmla="*/ 453704 w 1339977"/>
              <a:gd name="connsiteY2" fmla="*/ 0 h 914400"/>
              <a:gd name="connsiteX3" fmla="*/ 619859 w 1339977"/>
              <a:gd name="connsiteY3" fmla="*/ 914400 h 914400"/>
              <a:gd name="connsiteX4" fmla="*/ 870528 w 1339977"/>
              <a:gd name="connsiteY4" fmla="*/ 105426 h 914400"/>
              <a:gd name="connsiteX5" fmla="*/ 869385 w 1339977"/>
              <a:gd name="connsiteY5" fmla="*/ 740235 h 914400"/>
              <a:gd name="connsiteX6" fmla="*/ 1004929 w 1339977"/>
              <a:gd name="connsiteY6" fmla="*/ 409040 h 914400"/>
              <a:gd name="connsiteX7" fmla="*/ 1339977 w 1339977"/>
              <a:gd name="connsiteY7" fmla="*/ 405851 h 914400"/>
              <a:gd name="connsiteX0" fmla="*/ 0 w 1343804"/>
              <a:gd name="connsiteY0" fmla="*/ 461027 h 914400"/>
              <a:gd name="connsiteX1" fmla="*/ 292431 w 1343804"/>
              <a:gd name="connsiteY1" fmla="*/ 457200 h 914400"/>
              <a:gd name="connsiteX2" fmla="*/ 457531 w 1343804"/>
              <a:gd name="connsiteY2" fmla="*/ 0 h 914400"/>
              <a:gd name="connsiteX3" fmla="*/ 623686 w 1343804"/>
              <a:gd name="connsiteY3" fmla="*/ 914400 h 914400"/>
              <a:gd name="connsiteX4" fmla="*/ 874355 w 1343804"/>
              <a:gd name="connsiteY4" fmla="*/ 105426 h 914400"/>
              <a:gd name="connsiteX5" fmla="*/ 873212 w 1343804"/>
              <a:gd name="connsiteY5" fmla="*/ 740235 h 914400"/>
              <a:gd name="connsiteX6" fmla="*/ 1008756 w 1343804"/>
              <a:gd name="connsiteY6" fmla="*/ 409040 h 914400"/>
              <a:gd name="connsiteX7" fmla="*/ 1343804 w 1343804"/>
              <a:gd name="connsiteY7" fmla="*/ 405851 h 914400"/>
              <a:gd name="connsiteX0" fmla="*/ 0 w 1347630"/>
              <a:gd name="connsiteY0" fmla="*/ 453374 h 914400"/>
              <a:gd name="connsiteX1" fmla="*/ 296257 w 1347630"/>
              <a:gd name="connsiteY1" fmla="*/ 457200 h 914400"/>
              <a:gd name="connsiteX2" fmla="*/ 461357 w 1347630"/>
              <a:gd name="connsiteY2" fmla="*/ 0 h 914400"/>
              <a:gd name="connsiteX3" fmla="*/ 627512 w 1347630"/>
              <a:gd name="connsiteY3" fmla="*/ 914400 h 914400"/>
              <a:gd name="connsiteX4" fmla="*/ 878181 w 1347630"/>
              <a:gd name="connsiteY4" fmla="*/ 105426 h 914400"/>
              <a:gd name="connsiteX5" fmla="*/ 877038 w 1347630"/>
              <a:gd name="connsiteY5" fmla="*/ 740235 h 914400"/>
              <a:gd name="connsiteX6" fmla="*/ 1012582 w 1347630"/>
              <a:gd name="connsiteY6" fmla="*/ 409040 h 914400"/>
              <a:gd name="connsiteX7" fmla="*/ 1347630 w 1347630"/>
              <a:gd name="connsiteY7" fmla="*/ 405851 h 914400"/>
              <a:gd name="connsiteX0" fmla="*/ 0 w 1347630"/>
              <a:gd name="connsiteY0" fmla="*/ 347948 h 808974"/>
              <a:gd name="connsiteX1" fmla="*/ 296257 w 1347630"/>
              <a:gd name="connsiteY1" fmla="*/ 351774 h 808974"/>
              <a:gd name="connsiteX2" fmla="*/ 399176 w 1347630"/>
              <a:gd name="connsiteY2" fmla="*/ 93552 h 808974"/>
              <a:gd name="connsiteX3" fmla="*/ 627512 w 1347630"/>
              <a:gd name="connsiteY3" fmla="*/ 808974 h 808974"/>
              <a:gd name="connsiteX4" fmla="*/ 878181 w 1347630"/>
              <a:gd name="connsiteY4" fmla="*/ 0 h 808974"/>
              <a:gd name="connsiteX5" fmla="*/ 877038 w 1347630"/>
              <a:gd name="connsiteY5" fmla="*/ 634809 h 808974"/>
              <a:gd name="connsiteX6" fmla="*/ 1012582 w 1347630"/>
              <a:gd name="connsiteY6" fmla="*/ 303614 h 808974"/>
              <a:gd name="connsiteX7" fmla="*/ 1347630 w 1347630"/>
              <a:gd name="connsiteY7" fmla="*/ 300425 h 808974"/>
              <a:gd name="connsiteX0" fmla="*/ 0 w 1347630"/>
              <a:gd name="connsiteY0" fmla="*/ 347948 h 680468"/>
              <a:gd name="connsiteX1" fmla="*/ 296257 w 1347630"/>
              <a:gd name="connsiteY1" fmla="*/ 351774 h 680468"/>
              <a:gd name="connsiteX2" fmla="*/ 399176 w 1347630"/>
              <a:gd name="connsiteY2" fmla="*/ 93552 h 680468"/>
              <a:gd name="connsiteX3" fmla="*/ 577767 w 1347630"/>
              <a:gd name="connsiteY3" fmla="*/ 680468 h 680468"/>
              <a:gd name="connsiteX4" fmla="*/ 878181 w 1347630"/>
              <a:gd name="connsiteY4" fmla="*/ 0 h 680468"/>
              <a:gd name="connsiteX5" fmla="*/ 877038 w 1347630"/>
              <a:gd name="connsiteY5" fmla="*/ 634809 h 680468"/>
              <a:gd name="connsiteX6" fmla="*/ 1012582 w 1347630"/>
              <a:gd name="connsiteY6" fmla="*/ 303614 h 680468"/>
              <a:gd name="connsiteX7" fmla="*/ 1347630 w 1347630"/>
              <a:gd name="connsiteY7" fmla="*/ 300425 h 680468"/>
              <a:gd name="connsiteX0" fmla="*/ 0 w 1347630"/>
              <a:gd name="connsiteY0" fmla="*/ 447437 h 779957"/>
              <a:gd name="connsiteX1" fmla="*/ 296257 w 1347630"/>
              <a:gd name="connsiteY1" fmla="*/ 451263 h 779957"/>
              <a:gd name="connsiteX2" fmla="*/ 399176 w 1347630"/>
              <a:gd name="connsiteY2" fmla="*/ 193041 h 779957"/>
              <a:gd name="connsiteX3" fmla="*/ 577767 w 1347630"/>
              <a:gd name="connsiteY3" fmla="*/ 779957 h 779957"/>
              <a:gd name="connsiteX4" fmla="*/ 774547 w 1347630"/>
              <a:gd name="connsiteY4" fmla="*/ 0 h 779957"/>
              <a:gd name="connsiteX5" fmla="*/ 877038 w 1347630"/>
              <a:gd name="connsiteY5" fmla="*/ 734298 h 779957"/>
              <a:gd name="connsiteX6" fmla="*/ 1012582 w 1347630"/>
              <a:gd name="connsiteY6" fmla="*/ 403103 h 779957"/>
              <a:gd name="connsiteX7" fmla="*/ 1347630 w 1347630"/>
              <a:gd name="connsiteY7" fmla="*/ 399914 h 779957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347630 w 1347630"/>
              <a:gd name="connsiteY7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37454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26529 w 1347630"/>
              <a:gd name="connsiteY7" fmla="*/ 669886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74547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40458 w 1459555"/>
              <a:gd name="connsiteY3" fmla="*/ 721922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875241"/>
              <a:gd name="connsiteX1" fmla="*/ 296257 w 1459555"/>
              <a:gd name="connsiteY1" fmla="*/ 451263 h 875241"/>
              <a:gd name="connsiteX2" fmla="*/ 399176 w 1459555"/>
              <a:gd name="connsiteY2" fmla="*/ 193041 h 875241"/>
              <a:gd name="connsiteX3" fmla="*/ 540458 w 1459555"/>
              <a:gd name="connsiteY3" fmla="*/ 721922 h 875241"/>
              <a:gd name="connsiteX4" fmla="*/ 728948 w 1459555"/>
              <a:gd name="connsiteY4" fmla="*/ 0 h 875241"/>
              <a:gd name="connsiteX5" fmla="*/ 901911 w 1459555"/>
              <a:gd name="connsiteY5" fmla="*/ 875241 h 875241"/>
              <a:gd name="connsiteX6" fmla="*/ 1078907 w 1459555"/>
              <a:gd name="connsiteY6" fmla="*/ 191689 h 875241"/>
              <a:gd name="connsiteX7" fmla="*/ 1126529 w 1459555"/>
              <a:gd name="connsiteY7" fmla="*/ 669886 h 875241"/>
              <a:gd name="connsiteX8" fmla="*/ 1172128 w 1459555"/>
              <a:gd name="connsiteY8" fmla="*/ 396291 h 875241"/>
              <a:gd name="connsiteX9" fmla="*/ 1459555 w 1459555"/>
              <a:gd name="connsiteY9" fmla="*/ 395769 h 875241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26529 w 1459555"/>
              <a:gd name="connsiteY7" fmla="*/ 669886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35655 w 1459555"/>
              <a:gd name="connsiteY6" fmla="*/ 17838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412484 w 1459555"/>
              <a:gd name="connsiteY2" fmla="*/ 166426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74053 h 951601"/>
              <a:gd name="connsiteX1" fmla="*/ 296257 w 1459555"/>
              <a:gd name="connsiteY1" fmla="*/ 477879 h 951601"/>
              <a:gd name="connsiteX2" fmla="*/ 412484 w 1459555"/>
              <a:gd name="connsiteY2" fmla="*/ 193042 h 951601"/>
              <a:gd name="connsiteX3" fmla="*/ 540458 w 1459555"/>
              <a:gd name="connsiteY3" fmla="*/ 748538 h 951601"/>
              <a:gd name="connsiteX4" fmla="*/ 718966 w 1459555"/>
              <a:gd name="connsiteY4" fmla="*/ 0 h 951601"/>
              <a:gd name="connsiteX5" fmla="*/ 918493 w 1459555"/>
              <a:gd name="connsiteY5" fmla="*/ 951601 h 951601"/>
              <a:gd name="connsiteX6" fmla="*/ 1022347 w 1459555"/>
              <a:gd name="connsiteY6" fmla="*/ 195017 h 951601"/>
              <a:gd name="connsiteX7" fmla="*/ 1130674 w 1459555"/>
              <a:gd name="connsiteY7" fmla="*/ 671630 h 951601"/>
              <a:gd name="connsiteX8" fmla="*/ 1197000 w 1459555"/>
              <a:gd name="connsiteY8" fmla="*/ 422907 h 951601"/>
              <a:gd name="connsiteX9" fmla="*/ 1459555 w 1459555"/>
              <a:gd name="connsiteY9" fmla="*/ 422385 h 951601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22347 w 1459555"/>
              <a:gd name="connsiteY6" fmla="*/ 195017 h 954928"/>
              <a:gd name="connsiteX7" fmla="*/ 1130674 w 1459555"/>
              <a:gd name="connsiteY7" fmla="*/ 671630 h 954928"/>
              <a:gd name="connsiteX8" fmla="*/ 1197000 w 1459555"/>
              <a:gd name="connsiteY8" fmla="*/ 422907 h 954928"/>
              <a:gd name="connsiteX9" fmla="*/ 1459555 w 1459555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22385 h 954928"/>
              <a:gd name="connsiteX0" fmla="*/ 0 w 2257791"/>
              <a:gd name="connsiteY0" fmla="*/ 474053 h 954928"/>
              <a:gd name="connsiteX1" fmla="*/ 296257 w 2257791"/>
              <a:gd name="connsiteY1" fmla="*/ 477879 h 954928"/>
              <a:gd name="connsiteX2" fmla="*/ 412484 w 2257791"/>
              <a:gd name="connsiteY2" fmla="*/ 193042 h 954928"/>
              <a:gd name="connsiteX3" fmla="*/ 540458 w 2257791"/>
              <a:gd name="connsiteY3" fmla="*/ 748538 h 954928"/>
              <a:gd name="connsiteX4" fmla="*/ 718966 w 2257791"/>
              <a:gd name="connsiteY4" fmla="*/ 0 h 954928"/>
              <a:gd name="connsiteX5" fmla="*/ 891876 w 2257791"/>
              <a:gd name="connsiteY5" fmla="*/ 954928 h 954928"/>
              <a:gd name="connsiteX6" fmla="*/ 1022347 w 2257791"/>
              <a:gd name="connsiteY6" fmla="*/ 195017 h 954928"/>
              <a:gd name="connsiteX7" fmla="*/ 1130674 w 2257791"/>
              <a:gd name="connsiteY7" fmla="*/ 671630 h 954928"/>
              <a:gd name="connsiteX8" fmla="*/ 1197000 w 2257791"/>
              <a:gd name="connsiteY8" fmla="*/ 422907 h 954928"/>
              <a:gd name="connsiteX9" fmla="*/ 2257791 w 2257791"/>
              <a:gd name="connsiteY9" fmla="*/ 443392 h 954928"/>
              <a:gd name="connsiteX0" fmla="*/ 0 w 2264793"/>
              <a:gd name="connsiteY0" fmla="*/ 474053 h 954928"/>
              <a:gd name="connsiteX1" fmla="*/ 296257 w 2264793"/>
              <a:gd name="connsiteY1" fmla="*/ 477879 h 954928"/>
              <a:gd name="connsiteX2" fmla="*/ 412484 w 2264793"/>
              <a:gd name="connsiteY2" fmla="*/ 193042 h 954928"/>
              <a:gd name="connsiteX3" fmla="*/ 540458 w 2264793"/>
              <a:gd name="connsiteY3" fmla="*/ 748538 h 954928"/>
              <a:gd name="connsiteX4" fmla="*/ 718966 w 2264793"/>
              <a:gd name="connsiteY4" fmla="*/ 0 h 954928"/>
              <a:gd name="connsiteX5" fmla="*/ 891876 w 2264793"/>
              <a:gd name="connsiteY5" fmla="*/ 954928 h 954928"/>
              <a:gd name="connsiteX6" fmla="*/ 1022347 w 2264793"/>
              <a:gd name="connsiteY6" fmla="*/ 195017 h 954928"/>
              <a:gd name="connsiteX7" fmla="*/ 1130674 w 2264793"/>
              <a:gd name="connsiteY7" fmla="*/ 671630 h 954928"/>
              <a:gd name="connsiteX8" fmla="*/ 1197000 w 2264793"/>
              <a:gd name="connsiteY8" fmla="*/ 422907 h 954928"/>
              <a:gd name="connsiteX9" fmla="*/ 2264793 w 2264793"/>
              <a:gd name="connsiteY9" fmla="*/ 422385 h 954928"/>
              <a:gd name="connsiteX0" fmla="*/ 0 w 2544876"/>
              <a:gd name="connsiteY0" fmla="*/ 488057 h 954928"/>
              <a:gd name="connsiteX1" fmla="*/ 576340 w 2544876"/>
              <a:gd name="connsiteY1" fmla="*/ 477879 h 954928"/>
              <a:gd name="connsiteX2" fmla="*/ 692567 w 2544876"/>
              <a:gd name="connsiteY2" fmla="*/ 193042 h 954928"/>
              <a:gd name="connsiteX3" fmla="*/ 820541 w 2544876"/>
              <a:gd name="connsiteY3" fmla="*/ 748538 h 954928"/>
              <a:gd name="connsiteX4" fmla="*/ 999049 w 2544876"/>
              <a:gd name="connsiteY4" fmla="*/ 0 h 954928"/>
              <a:gd name="connsiteX5" fmla="*/ 1171959 w 2544876"/>
              <a:gd name="connsiteY5" fmla="*/ 954928 h 954928"/>
              <a:gd name="connsiteX6" fmla="*/ 1302430 w 2544876"/>
              <a:gd name="connsiteY6" fmla="*/ 195017 h 954928"/>
              <a:gd name="connsiteX7" fmla="*/ 1410757 w 2544876"/>
              <a:gd name="connsiteY7" fmla="*/ 671630 h 954928"/>
              <a:gd name="connsiteX8" fmla="*/ 1477083 w 2544876"/>
              <a:gd name="connsiteY8" fmla="*/ 422907 h 954928"/>
              <a:gd name="connsiteX9" fmla="*/ 2544876 w 2544876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56077 w 2523870"/>
              <a:gd name="connsiteY8" fmla="*/ 422907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1630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523870"/>
              <a:gd name="connsiteY0" fmla="*/ 481055 h 954928"/>
              <a:gd name="connsiteX1" fmla="*/ 555334 w 2523870"/>
              <a:gd name="connsiteY1" fmla="*/ 477879 h 954928"/>
              <a:gd name="connsiteX2" fmla="*/ 671561 w 2523870"/>
              <a:gd name="connsiteY2" fmla="*/ 193042 h 954928"/>
              <a:gd name="connsiteX3" fmla="*/ 799535 w 2523870"/>
              <a:gd name="connsiteY3" fmla="*/ 748538 h 954928"/>
              <a:gd name="connsiteX4" fmla="*/ 978043 w 2523870"/>
              <a:gd name="connsiteY4" fmla="*/ 0 h 954928"/>
              <a:gd name="connsiteX5" fmla="*/ 1150953 w 2523870"/>
              <a:gd name="connsiteY5" fmla="*/ 954928 h 954928"/>
              <a:gd name="connsiteX6" fmla="*/ 1281424 w 2523870"/>
              <a:gd name="connsiteY6" fmla="*/ 195017 h 954928"/>
              <a:gd name="connsiteX7" fmla="*/ 1389751 w 2523870"/>
              <a:gd name="connsiteY7" fmla="*/ 678633 h 954928"/>
              <a:gd name="connsiteX8" fmla="*/ 1435070 w 2523870"/>
              <a:gd name="connsiteY8" fmla="*/ 499930 h 954928"/>
              <a:gd name="connsiteX9" fmla="*/ 2523870 w 2523870"/>
              <a:gd name="connsiteY9" fmla="*/ 422385 h 954928"/>
              <a:gd name="connsiteX0" fmla="*/ 0 w 2327812"/>
              <a:gd name="connsiteY0" fmla="*/ 481055 h 954928"/>
              <a:gd name="connsiteX1" fmla="*/ 555334 w 2327812"/>
              <a:gd name="connsiteY1" fmla="*/ 477879 h 954928"/>
              <a:gd name="connsiteX2" fmla="*/ 671561 w 2327812"/>
              <a:gd name="connsiteY2" fmla="*/ 193042 h 954928"/>
              <a:gd name="connsiteX3" fmla="*/ 799535 w 2327812"/>
              <a:gd name="connsiteY3" fmla="*/ 748538 h 954928"/>
              <a:gd name="connsiteX4" fmla="*/ 978043 w 2327812"/>
              <a:gd name="connsiteY4" fmla="*/ 0 h 954928"/>
              <a:gd name="connsiteX5" fmla="*/ 1150953 w 2327812"/>
              <a:gd name="connsiteY5" fmla="*/ 954928 h 954928"/>
              <a:gd name="connsiteX6" fmla="*/ 1281424 w 2327812"/>
              <a:gd name="connsiteY6" fmla="*/ 195017 h 954928"/>
              <a:gd name="connsiteX7" fmla="*/ 1389751 w 2327812"/>
              <a:gd name="connsiteY7" fmla="*/ 678633 h 954928"/>
              <a:gd name="connsiteX8" fmla="*/ 1435070 w 2327812"/>
              <a:gd name="connsiteY8" fmla="*/ 499930 h 954928"/>
              <a:gd name="connsiteX9" fmla="*/ 2327812 w 2327812"/>
              <a:gd name="connsiteY9" fmla="*/ 513412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  <a:gd name="connsiteX0" fmla="*/ 0 w 2264794"/>
              <a:gd name="connsiteY0" fmla="*/ 481055 h 954928"/>
              <a:gd name="connsiteX1" fmla="*/ 555334 w 2264794"/>
              <a:gd name="connsiteY1" fmla="*/ 477879 h 954928"/>
              <a:gd name="connsiteX2" fmla="*/ 671561 w 2264794"/>
              <a:gd name="connsiteY2" fmla="*/ 193042 h 954928"/>
              <a:gd name="connsiteX3" fmla="*/ 799535 w 2264794"/>
              <a:gd name="connsiteY3" fmla="*/ 748538 h 954928"/>
              <a:gd name="connsiteX4" fmla="*/ 978043 w 2264794"/>
              <a:gd name="connsiteY4" fmla="*/ 0 h 954928"/>
              <a:gd name="connsiteX5" fmla="*/ 1150953 w 2264794"/>
              <a:gd name="connsiteY5" fmla="*/ 954928 h 954928"/>
              <a:gd name="connsiteX6" fmla="*/ 1281424 w 2264794"/>
              <a:gd name="connsiteY6" fmla="*/ 195017 h 954928"/>
              <a:gd name="connsiteX7" fmla="*/ 1389751 w 2264794"/>
              <a:gd name="connsiteY7" fmla="*/ 678633 h 954928"/>
              <a:gd name="connsiteX8" fmla="*/ 1435070 w 2264794"/>
              <a:gd name="connsiteY8" fmla="*/ 499930 h 954928"/>
              <a:gd name="connsiteX9" fmla="*/ 2264794 w 2264794"/>
              <a:gd name="connsiteY9" fmla="*/ 485404 h 954928"/>
              <a:gd name="connsiteX0" fmla="*/ 0 w 2271796"/>
              <a:gd name="connsiteY0" fmla="*/ 481055 h 954928"/>
              <a:gd name="connsiteX1" fmla="*/ 555334 w 2271796"/>
              <a:gd name="connsiteY1" fmla="*/ 477879 h 954928"/>
              <a:gd name="connsiteX2" fmla="*/ 671561 w 2271796"/>
              <a:gd name="connsiteY2" fmla="*/ 193042 h 954928"/>
              <a:gd name="connsiteX3" fmla="*/ 799535 w 2271796"/>
              <a:gd name="connsiteY3" fmla="*/ 748538 h 954928"/>
              <a:gd name="connsiteX4" fmla="*/ 978043 w 2271796"/>
              <a:gd name="connsiteY4" fmla="*/ 0 h 954928"/>
              <a:gd name="connsiteX5" fmla="*/ 1150953 w 2271796"/>
              <a:gd name="connsiteY5" fmla="*/ 954928 h 954928"/>
              <a:gd name="connsiteX6" fmla="*/ 1281424 w 2271796"/>
              <a:gd name="connsiteY6" fmla="*/ 195017 h 954928"/>
              <a:gd name="connsiteX7" fmla="*/ 1389751 w 2271796"/>
              <a:gd name="connsiteY7" fmla="*/ 678633 h 954928"/>
              <a:gd name="connsiteX8" fmla="*/ 1435070 w 2271796"/>
              <a:gd name="connsiteY8" fmla="*/ 499930 h 954928"/>
              <a:gd name="connsiteX9" fmla="*/ 2271796 w 2271796"/>
              <a:gd name="connsiteY9" fmla="*/ 499408 h 95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71796" h="954928">
                <a:moveTo>
                  <a:pt x="0" y="481055"/>
                </a:moveTo>
                <a:lnTo>
                  <a:pt x="555334" y="477879"/>
                </a:lnTo>
                <a:lnTo>
                  <a:pt x="671561" y="193042"/>
                </a:lnTo>
                <a:lnTo>
                  <a:pt x="799535" y="748538"/>
                </a:lnTo>
                <a:lnTo>
                  <a:pt x="978043" y="0"/>
                </a:lnTo>
                <a:lnTo>
                  <a:pt x="1150953" y="954928"/>
                </a:lnTo>
                <a:lnTo>
                  <a:pt x="1281424" y="195017"/>
                </a:lnTo>
                <a:lnTo>
                  <a:pt x="1389751" y="678633"/>
                </a:lnTo>
                <a:lnTo>
                  <a:pt x="1435070" y="499930"/>
                </a:lnTo>
                <a:lnTo>
                  <a:pt x="2271796" y="499408"/>
                </a:lnTo>
              </a:path>
            </a:pathLst>
          </a:custGeom>
          <a:noFill/>
          <a:ln w="7620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1" name="Freeform 26">
            <a:extLst>
              <a:ext uri="{FF2B5EF4-FFF2-40B4-BE49-F238E27FC236}">
                <a16:creationId xmlns:a16="http://schemas.microsoft.com/office/drawing/2014/main" id="{FF7F0CD4-B4EE-45AE-AD9C-1BDA5977B9A3}"/>
              </a:ext>
            </a:extLst>
          </p:cNvPr>
          <p:cNvSpPr/>
          <p:nvPr/>
        </p:nvSpPr>
        <p:spPr>
          <a:xfrm>
            <a:off x="7084203" y="3672309"/>
            <a:ext cx="2172317" cy="1187656"/>
          </a:xfrm>
          <a:custGeom>
            <a:avLst/>
            <a:gdLst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774700 w 1016000"/>
              <a:gd name="connsiteY5" fmla="*/ 533400 h 914400"/>
              <a:gd name="connsiteX6" fmla="*/ 1016000 w 1016000"/>
              <a:gd name="connsiteY6" fmla="*/ 533400 h 914400"/>
              <a:gd name="connsiteX0" fmla="*/ 0 w 1016000"/>
              <a:gd name="connsiteY0" fmla="*/ 457200 h 914400"/>
              <a:gd name="connsiteX1" fmla="*/ 215900 w 1016000"/>
              <a:gd name="connsiteY1" fmla="*/ 457200 h 914400"/>
              <a:gd name="connsiteX2" fmla="*/ 381000 w 1016000"/>
              <a:gd name="connsiteY2" fmla="*/ 0 h 914400"/>
              <a:gd name="connsiteX3" fmla="*/ 596900 w 1016000"/>
              <a:gd name="connsiteY3" fmla="*/ 914400 h 914400"/>
              <a:gd name="connsiteX4" fmla="*/ 736600 w 1016000"/>
              <a:gd name="connsiteY4" fmla="*/ 101600 h 914400"/>
              <a:gd name="connsiteX5" fmla="*/ 841026 w 1016000"/>
              <a:gd name="connsiteY5" fmla="*/ 674343 h 914400"/>
              <a:gd name="connsiteX6" fmla="*/ 1016000 w 1016000"/>
              <a:gd name="connsiteY6" fmla="*/ 533400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41026 w 982837"/>
              <a:gd name="connsiteY5" fmla="*/ 674343 h 914400"/>
              <a:gd name="connsiteX6" fmla="*/ 982837 w 982837"/>
              <a:gd name="connsiteY6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841026 w 982837"/>
              <a:gd name="connsiteY6" fmla="*/ 674343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14536 w 982837"/>
              <a:gd name="connsiteY5" fmla="*/ 510008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982837"/>
              <a:gd name="connsiteY0" fmla="*/ 457200 h 914400"/>
              <a:gd name="connsiteX1" fmla="*/ 215900 w 982837"/>
              <a:gd name="connsiteY1" fmla="*/ 457200 h 914400"/>
              <a:gd name="connsiteX2" fmla="*/ 381000 w 982837"/>
              <a:gd name="connsiteY2" fmla="*/ 0 h 914400"/>
              <a:gd name="connsiteX3" fmla="*/ 596900 w 982837"/>
              <a:gd name="connsiteY3" fmla="*/ 914400 h 914400"/>
              <a:gd name="connsiteX4" fmla="*/ 736600 w 982837"/>
              <a:gd name="connsiteY4" fmla="*/ 101600 h 914400"/>
              <a:gd name="connsiteX5" fmla="*/ 864281 w 982837"/>
              <a:gd name="connsiteY5" fmla="*/ 584624 h 914400"/>
              <a:gd name="connsiteX6" fmla="*/ 981969 w 982837"/>
              <a:gd name="connsiteY6" fmla="*/ 632890 h 914400"/>
              <a:gd name="connsiteX7" fmla="*/ 982837 w 982837"/>
              <a:gd name="connsiteY7" fmla="*/ 400748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81969 w 1231559"/>
              <a:gd name="connsiteY6" fmla="*/ 632890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64281 w 1231559"/>
              <a:gd name="connsiteY5" fmla="*/ 584624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231559"/>
              <a:gd name="connsiteY0" fmla="*/ 457200 h 914400"/>
              <a:gd name="connsiteX1" fmla="*/ 215900 w 1231559"/>
              <a:gd name="connsiteY1" fmla="*/ 457200 h 914400"/>
              <a:gd name="connsiteX2" fmla="*/ 381000 w 1231559"/>
              <a:gd name="connsiteY2" fmla="*/ 0 h 914400"/>
              <a:gd name="connsiteX3" fmla="*/ 596900 w 1231559"/>
              <a:gd name="connsiteY3" fmla="*/ 914400 h 914400"/>
              <a:gd name="connsiteX4" fmla="*/ 736600 w 1231559"/>
              <a:gd name="connsiteY4" fmla="*/ 101600 h 914400"/>
              <a:gd name="connsiteX5" fmla="*/ 880863 w 1231559"/>
              <a:gd name="connsiteY5" fmla="*/ 717276 h 914400"/>
              <a:gd name="connsiteX6" fmla="*/ 948806 w 1231559"/>
              <a:gd name="connsiteY6" fmla="*/ 259807 h 914400"/>
              <a:gd name="connsiteX7" fmla="*/ 1231559 w 1231559"/>
              <a:gd name="connsiteY7" fmla="*/ 467074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48806 w 1380792"/>
              <a:gd name="connsiteY6" fmla="*/ 259807 h 914400"/>
              <a:gd name="connsiteX7" fmla="*/ 1380792 w 1380792"/>
              <a:gd name="connsiteY7" fmla="*/ 409039 h 914400"/>
              <a:gd name="connsiteX0" fmla="*/ 0 w 1380792"/>
              <a:gd name="connsiteY0" fmla="*/ 457200 h 914400"/>
              <a:gd name="connsiteX1" fmla="*/ 215900 w 1380792"/>
              <a:gd name="connsiteY1" fmla="*/ 457200 h 914400"/>
              <a:gd name="connsiteX2" fmla="*/ 381000 w 1380792"/>
              <a:gd name="connsiteY2" fmla="*/ 0 h 914400"/>
              <a:gd name="connsiteX3" fmla="*/ 596900 w 1380792"/>
              <a:gd name="connsiteY3" fmla="*/ 914400 h 914400"/>
              <a:gd name="connsiteX4" fmla="*/ 736600 w 1380792"/>
              <a:gd name="connsiteY4" fmla="*/ 101600 h 914400"/>
              <a:gd name="connsiteX5" fmla="*/ 880863 w 1380792"/>
              <a:gd name="connsiteY5" fmla="*/ 717276 h 914400"/>
              <a:gd name="connsiteX6" fmla="*/ 932225 w 1380792"/>
              <a:gd name="connsiteY6" fmla="*/ 409040 h 914400"/>
              <a:gd name="connsiteX7" fmla="*/ 1380792 w 1380792"/>
              <a:gd name="connsiteY7" fmla="*/ 409039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384167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7330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5850 h 914400"/>
              <a:gd name="connsiteX0" fmla="*/ 0 w 1198396"/>
              <a:gd name="connsiteY0" fmla="*/ 457200 h 914400"/>
              <a:gd name="connsiteX1" fmla="*/ 215900 w 1198396"/>
              <a:gd name="connsiteY1" fmla="*/ 457200 h 914400"/>
              <a:gd name="connsiteX2" fmla="*/ 381000 w 1198396"/>
              <a:gd name="connsiteY2" fmla="*/ 0 h 914400"/>
              <a:gd name="connsiteX3" fmla="*/ 596900 w 1198396"/>
              <a:gd name="connsiteY3" fmla="*/ 914400 h 914400"/>
              <a:gd name="connsiteX4" fmla="*/ 736600 w 1198396"/>
              <a:gd name="connsiteY4" fmla="*/ 101600 h 914400"/>
              <a:gd name="connsiteX5" fmla="*/ 880863 w 1198396"/>
              <a:gd name="connsiteY5" fmla="*/ 717276 h 914400"/>
              <a:gd name="connsiteX6" fmla="*/ 932225 w 1198396"/>
              <a:gd name="connsiteY6" fmla="*/ 409040 h 914400"/>
              <a:gd name="connsiteX7" fmla="*/ 1198396 w 1198396"/>
              <a:gd name="connsiteY7" fmla="*/ 413503 h 914400"/>
              <a:gd name="connsiteX0" fmla="*/ 0 w 1202223"/>
              <a:gd name="connsiteY0" fmla="*/ 457200 h 914400"/>
              <a:gd name="connsiteX1" fmla="*/ 215900 w 1202223"/>
              <a:gd name="connsiteY1" fmla="*/ 457200 h 914400"/>
              <a:gd name="connsiteX2" fmla="*/ 381000 w 1202223"/>
              <a:gd name="connsiteY2" fmla="*/ 0 h 914400"/>
              <a:gd name="connsiteX3" fmla="*/ 596900 w 1202223"/>
              <a:gd name="connsiteY3" fmla="*/ 914400 h 914400"/>
              <a:gd name="connsiteX4" fmla="*/ 736600 w 1202223"/>
              <a:gd name="connsiteY4" fmla="*/ 101600 h 914400"/>
              <a:gd name="connsiteX5" fmla="*/ 880863 w 1202223"/>
              <a:gd name="connsiteY5" fmla="*/ 717276 h 914400"/>
              <a:gd name="connsiteX6" fmla="*/ 932225 w 1202223"/>
              <a:gd name="connsiteY6" fmla="*/ 409040 h 914400"/>
              <a:gd name="connsiteX7" fmla="*/ 1202223 w 1202223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02023 h 914400"/>
              <a:gd name="connsiteX0" fmla="*/ 0 w 1202266"/>
              <a:gd name="connsiteY0" fmla="*/ 457200 h 914400"/>
              <a:gd name="connsiteX1" fmla="*/ 215900 w 1202266"/>
              <a:gd name="connsiteY1" fmla="*/ 457200 h 914400"/>
              <a:gd name="connsiteX2" fmla="*/ 381000 w 1202266"/>
              <a:gd name="connsiteY2" fmla="*/ 0 h 914400"/>
              <a:gd name="connsiteX3" fmla="*/ 596900 w 1202266"/>
              <a:gd name="connsiteY3" fmla="*/ 914400 h 914400"/>
              <a:gd name="connsiteX4" fmla="*/ 736600 w 1202266"/>
              <a:gd name="connsiteY4" fmla="*/ 101600 h 914400"/>
              <a:gd name="connsiteX5" fmla="*/ 880863 w 1202266"/>
              <a:gd name="connsiteY5" fmla="*/ 717276 h 914400"/>
              <a:gd name="connsiteX6" fmla="*/ 932225 w 1202266"/>
              <a:gd name="connsiteY6" fmla="*/ 409040 h 914400"/>
              <a:gd name="connsiteX7" fmla="*/ 1202223 w 1202266"/>
              <a:gd name="connsiteY7" fmla="*/ 417329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13503 h 914400"/>
              <a:gd name="connsiteX0" fmla="*/ 0 w 1133408"/>
              <a:gd name="connsiteY0" fmla="*/ 457200 h 914400"/>
              <a:gd name="connsiteX1" fmla="*/ 215900 w 1133408"/>
              <a:gd name="connsiteY1" fmla="*/ 457200 h 914400"/>
              <a:gd name="connsiteX2" fmla="*/ 381000 w 1133408"/>
              <a:gd name="connsiteY2" fmla="*/ 0 h 914400"/>
              <a:gd name="connsiteX3" fmla="*/ 596900 w 1133408"/>
              <a:gd name="connsiteY3" fmla="*/ 914400 h 914400"/>
              <a:gd name="connsiteX4" fmla="*/ 736600 w 1133408"/>
              <a:gd name="connsiteY4" fmla="*/ 101600 h 914400"/>
              <a:gd name="connsiteX5" fmla="*/ 880863 w 1133408"/>
              <a:gd name="connsiteY5" fmla="*/ 717276 h 914400"/>
              <a:gd name="connsiteX6" fmla="*/ 932225 w 1133408"/>
              <a:gd name="connsiteY6" fmla="*/ 409040 h 914400"/>
              <a:gd name="connsiteX7" fmla="*/ 1133346 w 1133408"/>
              <a:gd name="connsiteY7" fmla="*/ 402024 h 914400"/>
              <a:gd name="connsiteX0" fmla="*/ 0 w 1079873"/>
              <a:gd name="connsiteY0" fmla="*/ 457200 h 914400"/>
              <a:gd name="connsiteX1" fmla="*/ 215900 w 1079873"/>
              <a:gd name="connsiteY1" fmla="*/ 457200 h 914400"/>
              <a:gd name="connsiteX2" fmla="*/ 381000 w 1079873"/>
              <a:gd name="connsiteY2" fmla="*/ 0 h 914400"/>
              <a:gd name="connsiteX3" fmla="*/ 596900 w 1079873"/>
              <a:gd name="connsiteY3" fmla="*/ 914400 h 914400"/>
              <a:gd name="connsiteX4" fmla="*/ 736600 w 1079873"/>
              <a:gd name="connsiteY4" fmla="*/ 101600 h 914400"/>
              <a:gd name="connsiteX5" fmla="*/ 880863 w 1079873"/>
              <a:gd name="connsiteY5" fmla="*/ 717276 h 914400"/>
              <a:gd name="connsiteX6" fmla="*/ 932225 w 1079873"/>
              <a:gd name="connsiteY6" fmla="*/ 409040 h 914400"/>
              <a:gd name="connsiteX7" fmla="*/ 1079775 w 1079873"/>
              <a:gd name="connsiteY7" fmla="*/ 409677 h 914400"/>
              <a:gd name="connsiteX0" fmla="*/ 0 w 1125759"/>
              <a:gd name="connsiteY0" fmla="*/ 457200 h 914400"/>
              <a:gd name="connsiteX1" fmla="*/ 215900 w 1125759"/>
              <a:gd name="connsiteY1" fmla="*/ 457200 h 914400"/>
              <a:gd name="connsiteX2" fmla="*/ 381000 w 1125759"/>
              <a:gd name="connsiteY2" fmla="*/ 0 h 914400"/>
              <a:gd name="connsiteX3" fmla="*/ 596900 w 1125759"/>
              <a:gd name="connsiteY3" fmla="*/ 914400 h 914400"/>
              <a:gd name="connsiteX4" fmla="*/ 736600 w 1125759"/>
              <a:gd name="connsiteY4" fmla="*/ 101600 h 914400"/>
              <a:gd name="connsiteX5" fmla="*/ 880863 w 1125759"/>
              <a:gd name="connsiteY5" fmla="*/ 717276 h 914400"/>
              <a:gd name="connsiteX6" fmla="*/ 932225 w 1125759"/>
              <a:gd name="connsiteY6" fmla="*/ 409040 h 914400"/>
              <a:gd name="connsiteX7" fmla="*/ 1125693 w 1125759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96900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36600 w 1125693"/>
              <a:gd name="connsiteY4" fmla="*/ 101600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880863 w 1125693"/>
              <a:gd name="connsiteY5" fmla="*/ 717276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125693"/>
              <a:gd name="connsiteY0" fmla="*/ 457200 h 914400"/>
              <a:gd name="connsiteX1" fmla="*/ 215900 w 1125693"/>
              <a:gd name="connsiteY1" fmla="*/ 457200 h 914400"/>
              <a:gd name="connsiteX2" fmla="*/ 381000 w 1125693"/>
              <a:gd name="connsiteY2" fmla="*/ 0 h 914400"/>
              <a:gd name="connsiteX3" fmla="*/ 547155 w 1125693"/>
              <a:gd name="connsiteY3" fmla="*/ 914400 h 914400"/>
              <a:gd name="connsiteX4" fmla="*/ 797824 w 1125693"/>
              <a:gd name="connsiteY4" fmla="*/ 105426 h 914400"/>
              <a:gd name="connsiteX5" fmla="*/ 796681 w 1125693"/>
              <a:gd name="connsiteY5" fmla="*/ 740235 h 914400"/>
              <a:gd name="connsiteX6" fmla="*/ 932225 w 1125693"/>
              <a:gd name="connsiteY6" fmla="*/ 409040 h 914400"/>
              <a:gd name="connsiteX7" fmla="*/ 1125693 w 1125693"/>
              <a:gd name="connsiteY7" fmla="*/ 409677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267273"/>
              <a:gd name="connsiteY0" fmla="*/ 457200 h 914400"/>
              <a:gd name="connsiteX1" fmla="*/ 215900 w 1267273"/>
              <a:gd name="connsiteY1" fmla="*/ 457200 h 914400"/>
              <a:gd name="connsiteX2" fmla="*/ 381000 w 1267273"/>
              <a:gd name="connsiteY2" fmla="*/ 0 h 914400"/>
              <a:gd name="connsiteX3" fmla="*/ 547155 w 1267273"/>
              <a:gd name="connsiteY3" fmla="*/ 914400 h 914400"/>
              <a:gd name="connsiteX4" fmla="*/ 797824 w 1267273"/>
              <a:gd name="connsiteY4" fmla="*/ 105426 h 914400"/>
              <a:gd name="connsiteX5" fmla="*/ 796681 w 1267273"/>
              <a:gd name="connsiteY5" fmla="*/ 740235 h 914400"/>
              <a:gd name="connsiteX6" fmla="*/ 932225 w 1267273"/>
              <a:gd name="connsiteY6" fmla="*/ 409040 h 914400"/>
              <a:gd name="connsiteX7" fmla="*/ 1267273 w 1267273"/>
              <a:gd name="connsiteY7" fmla="*/ 405851 h 914400"/>
              <a:gd name="connsiteX0" fmla="*/ 0 w 1339977"/>
              <a:gd name="connsiteY0" fmla="*/ 453374 h 914400"/>
              <a:gd name="connsiteX1" fmla="*/ 288604 w 1339977"/>
              <a:gd name="connsiteY1" fmla="*/ 457200 h 914400"/>
              <a:gd name="connsiteX2" fmla="*/ 453704 w 1339977"/>
              <a:gd name="connsiteY2" fmla="*/ 0 h 914400"/>
              <a:gd name="connsiteX3" fmla="*/ 619859 w 1339977"/>
              <a:gd name="connsiteY3" fmla="*/ 914400 h 914400"/>
              <a:gd name="connsiteX4" fmla="*/ 870528 w 1339977"/>
              <a:gd name="connsiteY4" fmla="*/ 105426 h 914400"/>
              <a:gd name="connsiteX5" fmla="*/ 869385 w 1339977"/>
              <a:gd name="connsiteY5" fmla="*/ 740235 h 914400"/>
              <a:gd name="connsiteX6" fmla="*/ 1004929 w 1339977"/>
              <a:gd name="connsiteY6" fmla="*/ 409040 h 914400"/>
              <a:gd name="connsiteX7" fmla="*/ 1339977 w 1339977"/>
              <a:gd name="connsiteY7" fmla="*/ 405851 h 914400"/>
              <a:gd name="connsiteX0" fmla="*/ 0 w 1343804"/>
              <a:gd name="connsiteY0" fmla="*/ 461027 h 914400"/>
              <a:gd name="connsiteX1" fmla="*/ 292431 w 1343804"/>
              <a:gd name="connsiteY1" fmla="*/ 457200 h 914400"/>
              <a:gd name="connsiteX2" fmla="*/ 457531 w 1343804"/>
              <a:gd name="connsiteY2" fmla="*/ 0 h 914400"/>
              <a:gd name="connsiteX3" fmla="*/ 623686 w 1343804"/>
              <a:gd name="connsiteY3" fmla="*/ 914400 h 914400"/>
              <a:gd name="connsiteX4" fmla="*/ 874355 w 1343804"/>
              <a:gd name="connsiteY4" fmla="*/ 105426 h 914400"/>
              <a:gd name="connsiteX5" fmla="*/ 873212 w 1343804"/>
              <a:gd name="connsiteY5" fmla="*/ 740235 h 914400"/>
              <a:gd name="connsiteX6" fmla="*/ 1008756 w 1343804"/>
              <a:gd name="connsiteY6" fmla="*/ 409040 h 914400"/>
              <a:gd name="connsiteX7" fmla="*/ 1343804 w 1343804"/>
              <a:gd name="connsiteY7" fmla="*/ 405851 h 914400"/>
              <a:gd name="connsiteX0" fmla="*/ 0 w 1347630"/>
              <a:gd name="connsiteY0" fmla="*/ 453374 h 914400"/>
              <a:gd name="connsiteX1" fmla="*/ 296257 w 1347630"/>
              <a:gd name="connsiteY1" fmla="*/ 457200 h 914400"/>
              <a:gd name="connsiteX2" fmla="*/ 461357 w 1347630"/>
              <a:gd name="connsiteY2" fmla="*/ 0 h 914400"/>
              <a:gd name="connsiteX3" fmla="*/ 627512 w 1347630"/>
              <a:gd name="connsiteY3" fmla="*/ 914400 h 914400"/>
              <a:gd name="connsiteX4" fmla="*/ 878181 w 1347630"/>
              <a:gd name="connsiteY4" fmla="*/ 105426 h 914400"/>
              <a:gd name="connsiteX5" fmla="*/ 877038 w 1347630"/>
              <a:gd name="connsiteY5" fmla="*/ 740235 h 914400"/>
              <a:gd name="connsiteX6" fmla="*/ 1012582 w 1347630"/>
              <a:gd name="connsiteY6" fmla="*/ 409040 h 914400"/>
              <a:gd name="connsiteX7" fmla="*/ 1347630 w 1347630"/>
              <a:gd name="connsiteY7" fmla="*/ 405851 h 914400"/>
              <a:gd name="connsiteX0" fmla="*/ 0 w 1347630"/>
              <a:gd name="connsiteY0" fmla="*/ 347948 h 808974"/>
              <a:gd name="connsiteX1" fmla="*/ 296257 w 1347630"/>
              <a:gd name="connsiteY1" fmla="*/ 351774 h 808974"/>
              <a:gd name="connsiteX2" fmla="*/ 399176 w 1347630"/>
              <a:gd name="connsiteY2" fmla="*/ 93552 h 808974"/>
              <a:gd name="connsiteX3" fmla="*/ 627512 w 1347630"/>
              <a:gd name="connsiteY3" fmla="*/ 808974 h 808974"/>
              <a:gd name="connsiteX4" fmla="*/ 878181 w 1347630"/>
              <a:gd name="connsiteY4" fmla="*/ 0 h 808974"/>
              <a:gd name="connsiteX5" fmla="*/ 877038 w 1347630"/>
              <a:gd name="connsiteY5" fmla="*/ 634809 h 808974"/>
              <a:gd name="connsiteX6" fmla="*/ 1012582 w 1347630"/>
              <a:gd name="connsiteY6" fmla="*/ 303614 h 808974"/>
              <a:gd name="connsiteX7" fmla="*/ 1347630 w 1347630"/>
              <a:gd name="connsiteY7" fmla="*/ 300425 h 808974"/>
              <a:gd name="connsiteX0" fmla="*/ 0 w 1347630"/>
              <a:gd name="connsiteY0" fmla="*/ 347948 h 680468"/>
              <a:gd name="connsiteX1" fmla="*/ 296257 w 1347630"/>
              <a:gd name="connsiteY1" fmla="*/ 351774 h 680468"/>
              <a:gd name="connsiteX2" fmla="*/ 399176 w 1347630"/>
              <a:gd name="connsiteY2" fmla="*/ 93552 h 680468"/>
              <a:gd name="connsiteX3" fmla="*/ 577767 w 1347630"/>
              <a:gd name="connsiteY3" fmla="*/ 680468 h 680468"/>
              <a:gd name="connsiteX4" fmla="*/ 878181 w 1347630"/>
              <a:gd name="connsiteY4" fmla="*/ 0 h 680468"/>
              <a:gd name="connsiteX5" fmla="*/ 877038 w 1347630"/>
              <a:gd name="connsiteY5" fmla="*/ 634809 h 680468"/>
              <a:gd name="connsiteX6" fmla="*/ 1012582 w 1347630"/>
              <a:gd name="connsiteY6" fmla="*/ 303614 h 680468"/>
              <a:gd name="connsiteX7" fmla="*/ 1347630 w 1347630"/>
              <a:gd name="connsiteY7" fmla="*/ 300425 h 680468"/>
              <a:gd name="connsiteX0" fmla="*/ 0 w 1347630"/>
              <a:gd name="connsiteY0" fmla="*/ 447437 h 779957"/>
              <a:gd name="connsiteX1" fmla="*/ 296257 w 1347630"/>
              <a:gd name="connsiteY1" fmla="*/ 451263 h 779957"/>
              <a:gd name="connsiteX2" fmla="*/ 399176 w 1347630"/>
              <a:gd name="connsiteY2" fmla="*/ 193041 h 779957"/>
              <a:gd name="connsiteX3" fmla="*/ 577767 w 1347630"/>
              <a:gd name="connsiteY3" fmla="*/ 779957 h 779957"/>
              <a:gd name="connsiteX4" fmla="*/ 774547 w 1347630"/>
              <a:gd name="connsiteY4" fmla="*/ 0 h 779957"/>
              <a:gd name="connsiteX5" fmla="*/ 877038 w 1347630"/>
              <a:gd name="connsiteY5" fmla="*/ 734298 h 779957"/>
              <a:gd name="connsiteX6" fmla="*/ 1012582 w 1347630"/>
              <a:gd name="connsiteY6" fmla="*/ 403103 h 779957"/>
              <a:gd name="connsiteX7" fmla="*/ 1347630 w 1347630"/>
              <a:gd name="connsiteY7" fmla="*/ 399914 h 779957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347630 w 1347630"/>
              <a:gd name="connsiteY7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12582 w 1347630"/>
              <a:gd name="connsiteY6" fmla="*/ 403103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37454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347630 w 1347630"/>
              <a:gd name="connsiteY8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05802 w 1347630"/>
              <a:gd name="connsiteY7" fmla="*/ 400437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347630"/>
              <a:gd name="connsiteY0" fmla="*/ 447437 h 966439"/>
              <a:gd name="connsiteX1" fmla="*/ 296257 w 1347630"/>
              <a:gd name="connsiteY1" fmla="*/ 451263 h 966439"/>
              <a:gd name="connsiteX2" fmla="*/ 399176 w 1347630"/>
              <a:gd name="connsiteY2" fmla="*/ 193041 h 966439"/>
              <a:gd name="connsiteX3" fmla="*/ 577767 w 1347630"/>
              <a:gd name="connsiteY3" fmla="*/ 779957 h 966439"/>
              <a:gd name="connsiteX4" fmla="*/ 774547 w 1347630"/>
              <a:gd name="connsiteY4" fmla="*/ 0 h 966439"/>
              <a:gd name="connsiteX5" fmla="*/ 914347 w 1347630"/>
              <a:gd name="connsiteY5" fmla="*/ 966439 h 966439"/>
              <a:gd name="connsiteX6" fmla="*/ 1078907 w 1347630"/>
              <a:gd name="connsiteY6" fmla="*/ 191689 h 966439"/>
              <a:gd name="connsiteX7" fmla="*/ 1126529 w 1347630"/>
              <a:gd name="connsiteY7" fmla="*/ 669886 h 966439"/>
              <a:gd name="connsiteX8" fmla="*/ 1172128 w 1347630"/>
              <a:gd name="connsiteY8" fmla="*/ 396291 h 966439"/>
              <a:gd name="connsiteX9" fmla="*/ 1347630 w 1347630"/>
              <a:gd name="connsiteY9" fmla="*/ 399914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74547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77767 w 1459555"/>
              <a:gd name="connsiteY3" fmla="*/ 779957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966439"/>
              <a:gd name="connsiteX1" fmla="*/ 296257 w 1459555"/>
              <a:gd name="connsiteY1" fmla="*/ 451263 h 966439"/>
              <a:gd name="connsiteX2" fmla="*/ 399176 w 1459555"/>
              <a:gd name="connsiteY2" fmla="*/ 193041 h 966439"/>
              <a:gd name="connsiteX3" fmla="*/ 540458 w 1459555"/>
              <a:gd name="connsiteY3" fmla="*/ 721922 h 966439"/>
              <a:gd name="connsiteX4" fmla="*/ 728948 w 1459555"/>
              <a:gd name="connsiteY4" fmla="*/ 0 h 966439"/>
              <a:gd name="connsiteX5" fmla="*/ 914347 w 1459555"/>
              <a:gd name="connsiteY5" fmla="*/ 966439 h 966439"/>
              <a:gd name="connsiteX6" fmla="*/ 1078907 w 1459555"/>
              <a:gd name="connsiteY6" fmla="*/ 191689 h 966439"/>
              <a:gd name="connsiteX7" fmla="*/ 1126529 w 1459555"/>
              <a:gd name="connsiteY7" fmla="*/ 669886 h 966439"/>
              <a:gd name="connsiteX8" fmla="*/ 1172128 w 1459555"/>
              <a:gd name="connsiteY8" fmla="*/ 396291 h 966439"/>
              <a:gd name="connsiteX9" fmla="*/ 1459555 w 1459555"/>
              <a:gd name="connsiteY9" fmla="*/ 395769 h 966439"/>
              <a:gd name="connsiteX0" fmla="*/ 0 w 1459555"/>
              <a:gd name="connsiteY0" fmla="*/ 447437 h 875241"/>
              <a:gd name="connsiteX1" fmla="*/ 296257 w 1459555"/>
              <a:gd name="connsiteY1" fmla="*/ 451263 h 875241"/>
              <a:gd name="connsiteX2" fmla="*/ 399176 w 1459555"/>
              <a:gd name="connsiteY2" fmla="*/ 193041 h 875241"/>
              <a:gd name="connsiteX3" fmla="*/ 540458 w 1459555"/>
              <a:gd name="connsiteY3" fmla="*/ 721922 h 875241"/>
              <a:gd name="connsiteX4" fmla="*/ 728948 w 1459555"/>
              <a:gd name="connsiteY4" fmla="*/ 0 h 875241"/>
              <a:gd name="connsiteX5" fmla="*/ 901911 w 1459555"/>
              <a:gd name="connsiteY5" fmla="*/ 875241 h 875241"/>
              <a:gd name="connsiteX6" fmla="*/ 1078907 w 1459555"/>
              <a:gd name="connsiteY6" fmla="*/ 191689 h 875241"/>
              <a:gd name="connsiteX7" fmla="*/ 1126529 w 1459555"/>
              <a:gd name="connsiteY7" fmla="*/ 669886 h 875241"/>
              <a:gd name="connsiteX8" fmla="*/ 1172128 w 1459555"/>
              <a:gd name="connsiteY8" fmla="*/ 396291 h 875241"/>
              <a:gd name="connsiteX9" fmla="*/ 1459555 w 1459555"/>
              <a:gd name="connsiteY9" fmla="*/ 395769 h 875241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26529 w 1459555"/>
              <a:gd name="connsiteY7" fmla="*/ 669886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72128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78907 w 1459555"/>
              <a:gd name="connsiteY6" fmla="*/ 191689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35655 w 1459555"/>
              <a:gd name="connsiteY6" fmla="*/ 17838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399176 w 1459555"/>
              <a:gd name="connsiteY2" fmla="*/ 193041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47437 h 924985"/>
              <a:gd name="connsiteX1" fmla="*/ 296257 w 1459555"/>
              <a:gd name="connsiteY1" fmla="*/ 451263 h 924985"/>
              <a:gd name="connsiteX2" fmla="*/ 412484 w 1459555"/>
              <a:gd name="connsiteY2" fmla="*/ 166426 h 924985"/>
              <a:gd name="connsiteX3" fmla="*/ 540458 w 1459555"/>
              <a:gd name="connsiteY3" fmla="*/ 721922 h 924985"/>
              <a:gd name="connsiteX4" fmla="*/ 728948 w 1459555"/>
              <a:gd name="connsiteY4" fmla="*/ 0 h 924985"/>
              <a:gd name="connsiteX5" fmla="*/ 918493 w 1459555"/>
              <a:gd name="connsiteY5" fmla="*/ 924985 h 924985"/>
              <a:gd name="connsiteX6" fmla="*/ 1022347 w 1459555"/>
              <a:gd name="connsiteY6" fmla="*/ 168401 h 924985"/>
              <a:gd name="connsiteX7" fmla="*/ 1130674 w 1459555"/>
              <a:gd name="connsiteY7" fmla="*/ 645014 h 924985"/>
              <a:gd name="connsiteX8" fmla="*/ 1197000 w 1459555"/>
              <a:gd name="connsiteY8" fmla="*/ 396291 h 924985"/>
              <a:gd name="connsiteX9" fmla="*/ 1459555 w 1459555"/>
              <a:gd name="connsiteY9" fmla="*/ 395769 h 924985"/>
              <a:gd name="connsiteX0" fmla="*/ 0 w 1459555"/>
              <a:gd name="connsiteY0" fmla="*/ 474053 h 951601"/>
              <a:gd name="connsiteX1" fmla="*/ 296257 w 1459555"/>
              <a:gd name="connsiteY1" fmla="*/ 477879 h 951601"/>
              <a:gd name="connsiteX2" fmla="*/ 412484 w 1459555"/>
              <a:gd name="connsiteY2" fmla="*/ 193042 h 951601"/>
              <a:gd name="connsiteX3" fmla="*/ 540458 w 1459555"/>
              <a:gd name="connsiteY3" fmla="*/ 748538 h 951601"/>
              <a:gd name="connsiteX4" fmla="*/ 718966 w 1459555"/>
              <a:gd name="connsiteY4" fmla="*/ 0 h 951601"/>
              <a:gd name="connsiteX5" fmla="*/ 918493 w 1459555"/>
              <a:gd name="connsiteY5" fmla="*/ 951601 h 951601"/>
              <a:gd name="connsiteX6" fmla="*/ 1022347 w 1459555"/>
              <a:gd name="connsiteY6" fmla="*/ 195017 h 951601"/>
              <a:gd name="connsiteX7" fmla="*/ 1130674 w 1459555"/>
              <a:gd name="connsiteY7" fmla="*/ 671630 h 951601"/>
              <a:gd name="connsiteX8" fmla="*/ 1197000 w 1459555"/>
              <a:gd name="connsiteY8" fmla="*/ 422907 h 951601"/>
              <a:gd name="connsiteX9" fmla="*/ 1459555 w 1459555"/>
              <a:gd name="connsiteY9" fmla="*/ 422385 h 951601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22347 w 1459555"/>
              <a:gd name="connsiteY6" fmla="*/ 195017 h 954928"/>
              <a:gd name="connsiteX7" fmla="*/ 1130674 w 1459555"/>
              <a:gd name="connsiteY7" fmla="*/ 671630 h 954928"/>
              <a:gd name="connsiteX8" fmla="*/ 1197000 w 1459555"/>
              <a:gd name="connsiteY8" fmla="*/ 422907 h 954928"/>
              <a:gd name="connsiteX9" fmla="*/ 1459555 w 1459555"/>
              <a:gd name="connsiteY9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130674 w 1459555"/>
              <a:gd name="connsiteY6" fmla="*/ 671630 h 954928"/>
              <a:gd name="connsiteX7" fmla="*/ 1197000 w 1459555"/>
              <a:gd name="connsiteY7" fmla="*/ 422907 h 954928"/>
              <a:gd name="connsiteX8" fmla="*/ 1459555 w 1459555"/>
              <a:gd name="connsiteY8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197000 w 1459555"/>
              <a:gd name="connsiteY6" fmla="*/ 422907 h 954928"/>
              <a:gd name="connsiteX7" fmla="*/ 1459555 w 1459555"/>
              <a:gd name="connsiteY7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91970 w 1459555"/>
              <a:gd name="connsiteY6" fmla="*/ 422907 h 954928"/>
              <a:gd name="connsiteX7" fmla="*/ 1459555 w 1459555"/>
              <a:gd name="connsiteY7" fmla="*/ 422385 h 954928"/>
              <a:gd name="connsiteX0" fmla="*/ 0 w 1459555"/>
              <a:gd name="connsiteY0" fmla="*/ 474053 h 954928"/>
              <a:gd name="connsiteX1" fmla="*/ 296257 w 1459555"/>
              <a:gd name="connsiteY1" fmla="*/ 477879 h 954928"/>
              <a:gd name="connsiteX2" fmla="*/ 412484 w 1459555"/>
              <a:gd name="connsiteY2" fmla="*/ 193042 h 954928"/>
              <a:gd name="connsiteX3" fmla="*/ 540458 w 1459555"/>
              <a:gd name="connsiteY3" fmla="*/ 748538 h 954928"/>
              <a:gd name="connsiteX4" fmla="*/ 718966 w 1459555"/>
              <a:gd name="connsiteY4" fmla="*/ 0 h 954928"/>
              <a:gd name="connsiteX5" fmla="*/ 891876 w 1459555"/>
              <a:gd name="connsiteY5" fmla="*/ 954928 h 954928"/>
              <a:gd name="connsiteX6" fmla="*/ 1070963 w 1459555"/>
              <a:gd name="connsiteY6" fmla="*/ 422907 h 954928"/>
              <a:gd name="connsiteX7" fmla="*/ 1459555 w 1459555"/>
              <a:gd name="connsiteY7" fmla="*/ 422385 h 954928"/>
              <a:gd name="connsiteX0" fmla="*/ 0 w 1704627"/>
              <a:gd name="connsiteY0" fmla="*/ 474053 h 954928"/>
              <a:gd name="connsiteX1" fmla="*/ 296257 w 1704627"/>
              <a:gd name="connsiteY1" fmla="*/ 477879 h 954928"/>
              <a:gd name="connsiteX2" fmla="*/ 412484 w 1704627"/>
              <a:gd name="connsiteY2" fmla="*/ 193042 h 954928"/>
              <a:gd name="connsiteX3" fmla="*/ 540458 w 1704627"/>
              <a:gd name="connsiteY3" fmla="*/ 748538 h 954928"/>
              <a:gd name="connsiteX4" fmla="*/ 718966 w 1704627"/>
              <a:gd name="connsiteY4" fmla="*/ 0 h 954928"/>
              <a:gd name="connsiteX5" fmla="*/ 891876 w 1704627"/>
              <a:gd name="connsiteY5" fmla="*/ 954928 h 954928"/>
              <a:gd name="connsiteX6" fmla="*/ 1070963 w 1704627"/>
              <a:gd name="connsiteY6" fmla="*/ 422907 h 954928"/>
              <a:gd name="connsiteX7" fmla="*/ 1704627 w 1704627"/>
              <a:gd name="connsiteY7" fmla="*/ 422385 h 954928"/>
              <a:gd name="connsiteX0" fmla="*/ 0 w 1711629"/>
              <a:gd name="connsiteY0" fmla="*/ 474053 h 954928"/>
              <a:gd name="connsiteX1" fmla="*/ 296257 w 1711629"/>
              <a:gd name="connsiteY1" fmla="*/ 477879 h 954928"/>
              <a:gd name="connsiteX2" fmla="*/ 412484 w 1711629"/>
              <a:gd name="connsiteY2" fmla="*/ 193042 h 954928"/>
              <a:gd name="connsiteX3" fmla="*/ 540458 w 1711629"/>
              <a:gd name="connsiteY3" fmla="*/ 748538 h 954928"/>
              <a:gd name="connsiteX4" fmla="*/ 718966 w 1711629"/>
              <a:gd name="connsiteY4" fmla="*/ 0 h 954928"/>
              <a:gd name="connsiteX5" fmla="*/ 891876 w 1711629"/>
              <a:gd name="connsiteY5" fmla="*/ 954928 h 954928"/>
              <a:gd name="connsiteX6" fmla="*/ 1070963 w 1711629"/>
              <a:gd name="connsiteY6" fmla="*/ 422907 h 954928"/>
              <a:gd name="connsiteX7" fmla="*/ 1711629 w 1711629"/>
              <a:gd name="connsiteY7" fmla="*/ 436389 h 954928"/>
              <a:gd name="connsiteX0" fmla="*/ 0 w 1718631"/>
              <a:gd name="connsiteY0" fmla="*/ 474053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74053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88057 h 954928"/>
              <a:gd name="connsiteX1" fmla="*/ 296257 w 1718631"/>
              <a:gd name="connsiteY1" fmla="*/ 477879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18631"/>
              <a:gd name="connsiteY0" fmla="*/ 488057 h 954928"/>
              <a:gd name="connsiteX1" fmla="*/ 303260 w 1718631"/>
              <a:gd name="connsiteY1" fmla="*/ 484881 h 954928"/>
              <a:gd name="connsiteX2" fmla="*/ 412484 w 1718631"/>
              <a:gd name="connsiteY2" fmla="*/ 193042 h 954928"/>
              <a:gd name="connsiteX3" fmla="*/ 540458 w 1718631"/>
              <a:gd name="connsiteY3" fmla="*/ 748538 h 954928"/>
              <a:gd name="connsiteX4" fmla="*/ 718966 w 1718631"/>
              <a:gd name="connsiteY4" fmla="*/ 0 h 954928"/>
              <a:gd name="connsiteX5" fmla="*/ 891876 w 1718631"/>
              <a:gd name="connsiteY5" fmla="*/ 954928 h 954928"/>
              <a:gd name="connsiteX6" fmla="*/ 1070963 w 1718631"/>
              <a:gd name="connsiteY6" fmla="*/ 422907 h 954928"/>
              <a:gd name="connsiteX7" fmla="*/ 1718631 w 1718631"/>
              <a:gd name="connsiteY7" fmla="*/ 422385 h 954928"/>
              <a:gd name="connsiteX0" fmla="*/ 0 w 1725633"/>
              <a:gd name="connsiteY0" fmla="*/ 488057 h 954928"/>
              <a:gd name="connsiteX1" fmla="*/ 310262 w 1725633"/>
              <a:gd name="connsiteY1" fmla="*/ 484881 h 954928"/>
              <a:gd name="connsiteX2" fmla="*/ 419486 w 1725633"/>
              <a:gd name="connsiteY2" fmla="*/ 193042 h 954928"/>
              <a:gd name="connsiteX3" fmla="*/ 547460 w 1725633"/>
              <a:gd name="connsiteY3" fmla="*/ 748538 h 954928"/>
              <a:gd name="connsiteX4" fmla="*/ 725968 w 1725633"/>
              <a:gd name="connsiteY4" fmla="*/ 0 h 954928"/>
              <a:gd name="connsiteX5" fmla="*/ 898878 w 1725633"/>
              <a:gd name="connsiteY5" fmla="*/ 954928 h 954928"/>
              <a:gd name="connsiteX6" fmla="*/ 1077965 w 1725633"/>
              <a:gd name="connsiteY6" fmla="*/ 422907 h 954928"/>
              <a:gd name="connsiteX7" fmla="*/ 1725633 w 1725633"/>
              <a:gd name="connsiteY7" fmla="*/ 422385 h 954928"/>
              <a:gd name="connsiteX0" fmla="*/ 0 w 1725633"/>
              <a:gd name="connsiteY0" fmla="*/ 488057 h 954928"/>
              <a:gd name="connsiteX1" fmla="*/ 310262 w 1725633"/>
              <a:gd name="connsiteY1" fmla="*/ 484881 h 954928"/>
              <a:gd name="connsiteX2" fmla="*/ 419486 w 1725633"/>
              <a:gd name="connsiteY2" fmla="*/ 193042 h 954928"/>
              <a:gd name="connsiteX3" fmla="*/ 547460 w 1725633"/>
              <a:gd name="connsiteY3" fmla="*/ 748538 h 954928"/>
              <a:gd name="connsiteX4" fmla="*/ 725968 w 1725633"/>
              <a:gd name="connsiteY4" fmla="*/ 0 h 954928"/>
              <a:gd name="connsiteX5" fmla="*/ 898878 w 1725633"/>
              <a:gd name="connsiteY5" fmla="*/ 954928 h 954928"/>
              <a:gd name="connsiteX6" fmla="*/ 1042955 w 1725633"/>
              <a:gd name="connsiteY6" fmla="*/ 499930 h 954928"/>
              <a:gd name="connsiteX7" fmla="*/ 1725633 w 1725633"/>
              <a:gd name="connsiteY7" fmla="*/ 422385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513412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513412 h 954928"/>
              <a:gd name="connsiteX0" fmla="*/ 0 w 1746639"/>
              <a:gd name="connsiteY0" fmla="*/ 488057 h 954928"/>
              <a:gd name="connsiteX1" fmla="*/ 310262 w 1746639"/>
              <a:gd name="connsiteY1" fmla="*/ 484881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84881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98885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39637"/>
              <a:gd name="connsiteY0" fmla="*/ 495060 h 954928"/>
              <a:gd name="connsiteX1" fmla="*/ 303260 w 1739637"/>
              <a:gd name="connsiteY1" fmla="*/ 498885 h 954928"/>
              <a:gd name="connsiteX2" fmla="*/ 412484 w 1739637"/>
              <a:gd name="connsiteY2" fmla="*/ 193042 h 954928"/>
              <a:gd name="connsiteX3" fmla="*/ 540458 w 1739637"/>
              <a:gd name="connsiteY3" fmla="*/ 748538 h 954928"/>
              <a:gd name="connsiteX4" fmla="*/ 718966 w 1739637"/>
              <a:gd name="connsiteY4" fmla="*/ 0 h 954928"/>
              <a:gd name="connsiteX5" fmla="*/ 891876 w 1739637"/>
              <a:gd name="connsiteY5" fmla="*/ 954928 h 954928"/>
              <a:gd name="connsiteX6" fmla="*/ 1035953 w 1739637"/>
              <a:gd name="connsiteY6" fmla="*/ 499930 h 954928"/>
              <a:gd name="connsiteX7" fmla="*/ 1739637 w 1739637"/>
              <a:gd name="connsiteY7" fmla="*/ 499408 h 954928"/>
              <a:gd name="connsiteX0" fmla="*/ 0 w 1746639"/>
              <a:gd name="connsiteY0" fmla="*/ 502061 h 954928"/>
              <a:gd name="connsiteX1" fmla="*/ 310262 w 1746639"/>
              <a:gd name="connsiteY1" fmla="*/ 498885 h 954928"/>
              <a:gd name="connsiteX2" fmla="*/ 419486 w 1746639"/>
              <a:gd name="connsiteY2" fmla="*/ 193042 h 954928"/>
              <a:gd name="connsiteX3" fmla="*/ 547460 w 1746639"/>
              <a:gd name="connsiteY3" fmla="*/ 748538 h 954928"/>
              <a:gd name="connsiteX4" fmla="*/ 725968 w 1746639"/>
              <a:gd name="connsiteY4" fmla="*/ 0 h 954928"/>
              <a:gd name="connsiteX5" fmla="*/ 898878 w 1746639"/>
              <a:gd name="connsiteY5" fmla="*/ 954928 h 954928"/>
              <a:gd name="connsiteX6" fmla="*/ 1042955 w 1746639"/>
              <a:gd name="connsiteY6" fmla="*/ 499930 h 954928"/>
              <a:gd name="connsiteX7" fmla="*/ 1746639 w 1746639"/>
              <a:gd name="connsiteY7" fmla="*/ 499408 h 95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6639" h="954928">
                <a:moveTo>
                  <a:pt x="0" y="502061"/>
                </a:moveTo>
                <a:lnTo>
                  <a:pt x="310262" y="498885"/>
                </a:lnTo>
                <a:lnTo>
                  <a:pt x="419486" y="193042"/>
                </a:lnTo>
                <a:lnTo>
                  <a:pt x="547460" y="748538"/>
                </a:lnTo>
                <a:lnTo>
                  <a:pt x="725968" y="0"/>
                </a:lnTo>
                <a:lnTo>
                  <a:pt x="898878" y="954928"/>
                </a:lnTo>
                <a:lnTo>
                  <a:pt x="1042955" y="499930"/>
                </a:lnTo>
                <a:lnTo>
                  <a:pt x="1746639" y="499408"/>
                </a:lnTo>
              </a:path>
            </a:pathLst>
          </a:custGeom>
          <a:noFill/>
          <a:ln w="7620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52" name="Group 14">
            <a:extLst>
              <a:ext uri="{FF2B5EF4-FFF2-40B4-BE49-F238E27FC236}">
                <a16:creationId xmlns:a16="http://schemas.microsoft.com/office/drawing/2014/main" id="{822741A1-BCA5-4451-97F0-55F65AE2A98A}"/>
              </a:ext>
            </a:extLst>
          </p:cNvPr>
          <p:cNvGrpSpPr/>
          <p:nvPr/>
        </p:nvGrpSpPr>
        <p:grpSpPr>
          <a:xfrm>
            <a:off x="862009" y="5084086"/>
            <a:ext cx="2715078" cy="1107996"/>
            <a:chOff x="5889060" y="3872747"/>
            <a:chExt cx="2527679" cy="1107996"/>
          </a:xfrm>
        </p:grpSpPr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D7F95E9F-B0A9-4182-B85E-31A2464AD618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99B29934-561B-424E-83FC-059B9CC8EB00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5" name="Group 17">
            <a:extLst>
              <a:ext uri="{FF2B5EF4-FFF2-40B4-BE49-F238E27FC236}">
                <a16:creationId xmlns:a16="http://schemas.microsoft.com/office/drawing/2014/main" id="{36B0F8E7-BFBC-4F82-A0D3-E05EFDA721A9}"/>
              </a:ext>
            </a:extLst>
          </p:cNvPr>
          <p:cNvGrpSpPr/>
          <p:nvPr/>
        </p:nvGrpSpPr>
        <p:grpSpPr>
          <a:xfrm>
            <a:off x="4736857" y="5084086"/>
            <a:ext cx="2715078" cy="1107996"/>
            <a:chOff x="5889060" y="3872747"/>
            <a:chExt cx="2527679" cy="1107996"/>
          </a:xfrm>
        </p:grpSpPr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8D1853D0-6D84-439B-8A81-B424CD2AC67A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74142222-1493-42E6-8B07-92FB2DAE0184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8" name="Group 20">
            <a:extLst>
              <a:ext uri="{FF2B5EF4-FFF2-40B4-BE49-F238E27FC236}">
                <a16:creationId xmlns:a16="http://schemas.microsoft.com/office/drawing/2014/main" id="{484D68EE-546A-477D-A9D9-0BABF379010B}"/>
              </a:ext>
            </a:extLst>
          </p:cNvPr>
          <p:cNvGrpSpPr/>
          <p:nvPr/>
        </p:nvGrpSpPr>
        <p:grpSpPr>
          <a:xfrm>
            <a:off x="8611705" y="5084086"/>
            <a:ext cx="2715078" cy="1107996"/>
            <a:chOff x="5889060" y="3872747"/>
            <a:chExt cx="2527679" cy="1107996"/>
          </a:xfrm>
        </p:grpSpPr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96E6BA58-0602-4B6F-AF6E-5319F8D807ED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3D46CBF3-D900-46EE-BCE1-75571E99EDA0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1" name="Graphic 214">
            <a:extLst>
              <a:ext uri="{FF2B5EF4-FFF2-40B4-BE49-F238E27FC236}">
                <a16:creationId xmlns:a16="http://schemas.microsoft.com/office/drawing/2014/main" id="{8D783BB2-A044-47DF-BA20-929400D0E22F}"/>
              </a:ext>
            </a:extLst>
          </p:cNvPr>
          <p:cNvGrpSpPr/>
          <p:nvPr/>
        </p:nvGrpSpPr>
        <p:grpSpPr>
          <a:xfrm>
            <a:off x="1339859" y="2135911"/>
            <a:ext cx="2065493" cy="1198367"/>
            <a:chOff x="1175628" y="4793096"/>
            <a:chExt cx="1474017" cy="855201"/>
          </a:xfrm>
          <a:solidFill>
            <a:schemeClr val="bg1"/>
          </a:solidFill>
        </p:grpSpPr>
        <p:sp>
          <p:nvSpPr>
            <p:cNvPr id="662" name="Freeform: Shape 661">
              <a:extLst>
                <a:ext uri="{FF2B5EF4-FFF2-40B4-BE49-F238E27FC236}">
                  <a16:creationId xmlns:a16="http://schemas.microsoft.com/office/drawing/2014/main" id="{860B4876-9A47-47F5-947E-56CD86BBB322}"/>
                </a:ext>
              </a:extLst>
            </p:cNvPr>
            <p:cNvSpPr/>
            <p:nvPr/>
          </p:nvSpPr>
          <p:spPr>
            <a:xfrm>
              <a:off x="1733359" y="4793096"/>
              <a:ext cx="916286" cy="855201"/>
            </a:xfrm>
            <a:custGeom>
              <a:avLst/>
              <a:gdLst>
                <a:gd name="connsiteX0" fmla="*/ 916287 w 916286"/>
                <a:gd name="connsiteY0" fmla="*/ 427601 h 855201"/>
                <a:gd name="connsiteX1" fmla="*/ 458143 w 916286"/>
                <a:gd name="connsiteY1" fmla="*/ 855201 h 855201"/>
                <a:gd name="connsiteX2" fmla="*/ 0 w 916286"/>
                <a:gd name="connsiteY2" fmla="*/ 427601 h 855201"/>
                <a:gd name="connsiteX3" fmla="*/ 458143 w 916286"/>
                <a:gd name="connsiteY3" fmla="*/ 0 h 855201"/>
                <a:gd name="connsiteX4" fmla="*/ 916287 w 916286"/>
                <a:gd name="connsiteY4" fmla="*/ 427601 h 85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6286" h="855201">
                  <a:moveTo>
                    <a:pt x="916287" y="427601"/>
                  </a:moveTo>
                  <a:cubicBezTo>
                    <a:pt x="916287" y="663758"/>
                    <a:pt x="711169" y="855201"/>
                    <a:pt x="458143" y="855201"/>
                  </a:cubicBezTo>
                  <a:cubicBezTo>
                    <a:pt x="205118" y="855201"/>
                    <a:pt x="0" y="663758"/>
                    <a:pt x="0" y="427601"/>
                  </a:cubicBezTo>
                  <a:cubicBezTo>
                    <a:pt x="0" y="191443"/>
                    <a:pt x="205118" y="0"/>
                    <a:pt x="458143" y="0"/>
                  </a:cubicBezTo>
                  <a:cubicBezTo>
                    <a:pt x="711169" y="0"/>
                    <a:pt x="916287" y="191443"/>
                    <a:pt x="916287" y="427601"/>
                  </a:cubicBezTo>
                  <a:close/>
                </a:path>
              </a:pathLst>
            </a:custGeom>
            <a:solidFill>
              <a:schemeClr val="accent1"/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3" name="Freeform: Shape 662">
              <a:extLst>
                <a:ext uri="{FF2B5EF4-FFF2-40B4-BE49-F238E27FC236}">
                  <a16:creationId xmlns:a16="http://schemas.microsoft.com/office/drawing/2014/main" id="{0E1B2E93-F172-49B5-9FA0-6BF094EFE8CB}"/>
                </a:ext>
              </a:extLst>
            </p:cNvPr>
            <p:cNvSpPr/>
            <p:nvPr/>
          </p:nvSpPr>
          <p:spPr>
            <a:xfrm>
              <a:off x="1751903" y="4810002"/>
              <a:ext cx="879199" cy="821386"/>
            </a:xfrm>
            <a:custGeom>
              <a:avLst/>
              <a:gdLst>
                <a:gd name="connsiteX0" fmla="*/ 879199 w 879199"/>
                <a:gd name="connsiteY0" fmla="*/ 410693 h 821385"/>
                <a:gd name="connsiteX1" fmla="*/ 439600 w 879199"/>
                <a:gd name="connsiteY1" fmla="*/ 821386 h 821385"/>
                <a:gd name="connsiteX2" fmla="*/ 0 w 879199"/>
                <a:gd name="connsiteY2" fmla="*/ 410693 h 821385"/>
                <a:gd name="connsiteX3" fmla="*/ 439600 w 879199"/>
                <a:gd name="connsiteY3" fmla="*/ 0 h 821385"/>
                <a:gd name="connsiteX4" fmla="*/ 879199 w 879199"/>
                <a:gd name="connsiteY4" fmla="*/ 410693 h 821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9199" h="821385">
                  <a:moveTo>
                    <a:pt x="879199" y="410693"/>
                  </a:moveTo>
                  <a:cubicBezTo>
                    <a:pt x="879199" y="637512"/>
                    <a:pt x="682384" y="821386"/>
                    <a:pt x="439600" y="821386"/>
                  </a:cubicBezTo>
                  <a:cubicBezTo>
                    <a:pt x="196815" y="821386"/>
                    <a:pt x="0" y="637512"/>
                    <a:pt x="0" y="410693"/>
                  </a:cubicBezTo>
                  <a:cubicBezTo>
                    <a:pt x="0" y="183873"/>
                    <a:pt x="196815" y="0"/>
                    <a:pt x="439600" y="0"/>
                  </a:cubicBezTo>
                  <a:cubicBezTo>
                    <a:pt x="682384" y="0"/>
                    <a:pt x="879199" y="183873"/>
                    <a:pt x="879199" y="410693"/>
                  </a:cubicBezTo>
                  <a:close/>
                </a:path>
              </a:pathLst>
            </a:custGeom>
            <a:solidFill>
              <a:schemeClr val="bg1"/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4" name="Freeform: Shape 663">
              <a:extLst>
                <a:ext uri="{FF2B5EF4-FFF2-40B4-BE49-F238E27FC236}">
                  <a16:creationId xmlns:a16="http://schemas.microsoft.com/office/drawing/2014/main" id="{8EE061F7-FBE0-470F-A866-24E7F610AA0C}"/>
                </a:ext>
              </a:extLst>
            </p:cNvPr>
            <p:cNvSpPr/>
            <p:nvPr/>
          </p:nvSpPr>
          <p:spPr>
            <a:xfrm>
              <a:off x="1969763" y="4988671"/>
              <a:ext cx="467704" cy="433814"/>
            </a:xfrm>
            <a:custGeom>
              <a:avLst/>
              <a:gdLst>
                <a:gd name="connsiteX0" fmla="*/ 848 w 467704"/>
                <a:gd name="connsiteY0" fmla="*/ 204755 h 433814"/>
                <a:gd name="connsiteX1" fmla="*/ 120293 w 467704"/>
                <a:gd name="connsiteY1" fmla="*/ 30769 h 433814"/>
                <a:gd name="connsiteX2" fmla="*/ 458447 w 467704"/>
                <a:gd name="connsiteY2" fmla="*/ 169849 h 433814"/>
                <a:gd name="connsiteX3" fmla="*/ 426813 w 467704"/>
                <a:gd name="connsiteY3" fmla="*/ 339471 h 433814"/>
                <a:gd name="connsiteX4" fmla="*/ 190651 w 467704"/>
                <a:gd name="connsiteY4" fmla="*/ 431645 h 433814"/>
                <a:gd name="connsiteX5" fmla="*/ 848 w 467704"/>
                <a:gd name="connsiteY5" fmla="*/ 204755 h 433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7704" h="433814">
                  <a:moveTo>
                    <a:pt x="848" y="204755"/>
                  </a:moveTo>
                  <a:cubicBezTo>
                    <a:pt x="-7333" y="124034"/>
                    <a:pt x="44481" y="69493"/>
                    <a:pt x="120293" y="30769"/>
                  </a:cubicBezTo>
                  <a:cubicBezTo>
                    <a:pt x="262645" y="-41770"/>
                    <a:pt x="412087" y="17680"/>
                    <a:pt x="458447" y="169849"/>
                  </a:cubicBezTo>
                  <a:cubicBezTo>
                    <a:pt x="475900" y="227662"/>
                    <a:pt x="470446" y="290929"/>
                    <a:pt x="426813" y="339471"/>
                  </a:cubicBezTo>
                  <a:cubicBezTo>
                    <a:pt x="364091" y="408738"/>
                    <a:pt x="284461" y="443098"/>
                    <a:pt x="190651" y="431645"/>
                  </a:cubicBezTo>
                  <a:cubicBezTo>
                    <a:pt x="82660" y="418010"/>
                    <a:pt x="3030" y="325836"/>
                    <a:pt x="848" y="204755"/>
                  </a:cubicBezTo>
                  <a:close/>
                </a:path>
              </a:pathLst>
            </a:custGeom>
            <a:solidFill>
              <a:schemeClr val="accent1"/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2E6B329F-F0FA-4401-AC1F-4B09C9DF2E7F}"/>
                </a:ext>
              </a:extLst>
            </p:cNvPr>
            <p:cNvSpPr/>
            <p:nvPr/>
          </p:nvSpPr>
          <p:spPr>
            <a:xfrm>
              <a:off x="1301940" y="5051477"/>
              <a:ext cx="288185" cy="95588"/>
            </a:xfrm>
            <a:custGeom>
              <a:avLst/>
              <a:gdLst>
                <a:gd name="connsiteX0" fmla="*/ 287976 w 288185"/>
                <a:gd name="connsiteY0" fmla="*/ 24685 h 95588"/>
                <a:gd name="connsiteX1" fmla="*/ 248706 w 288185"/>
                <a:gd name="connsiteY1" fmla="*/ 142 h 95588"/>
                <a:gd name="connsiteX2" fmla="*/ 192529 w 288185"/>
                <a:gd name="connsiteY2" fmla="*/ 32321 h 95588"/>
                <a:gd name="connsiteX3" fmla="*/ 66540 w 288185"/>
                <a:gd name="connsiteY3" fmla="*/ 50320 h 95588"/>
                <a:gd name="connsiteX4" fmla="*/ 41996 w 288185"/>
                <a:gd name="connsiteY4" fmla="*/ 47047 h 95588"/>
                <a:gd name="connsiteX5" fmla="*/ 0 w 288185"/>
                <a:gd name="connsiteY5" fmla="*/ 95589 h 95588"/>
                <a:gd name="connsiteX6" fmla="*/ 42542 w 288185"/>
                <a:gd name="connsiteY6" fmla="*/ 61773 h 95588"/>
                <a:gd name="connsiteX7" fmla="*/ 77448 w 288185"/>
                <a:gd name="connsiteY7" fmla="*/ 65591 h 95588"/>
                <a:gd name="connsiteX8" fmla="*/ 209437 w 288185"/>
                <a:gd name="connsiteY8" fmla="*/ 63410 h 95588"/>
                <a:gd name="connsiteX9" fmla="*/ 287976 w 288185"/>
                <a:gd name="connsiteY9" fmla="*/ 24685 h 9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8185" h="95588">
                  <a:moveTo>
                    <a:pt x="287976" y="24685"/>
                  </a:moveTo>
                  <a:cubicBezTo>
                    <a:pt x="284158" y="3960"/>
                    <a:pt x="265069" y="-949"/>
                    <a:pt x="248706" y="142"/>
                  </a:cubicBezTo>
                  <a:cubicBezTo>
                    <a:pt x="225254" y="1778"/>
                    <a:pt x="209982" y="18686"/>
                    <a:pt x="192529" y="32321"/>
                  </a:cubicBezTo>
                  <a:cubicBezTo>
                    <a:pt x="152714" y="63410"/>
                    <a:pt x="121626" y="59046"/>
                    <a:pt x="66540" y="50320"/>
                  </a:cubicBezTo>
                  <a:cubicBezTo>
                    <a:pt x="62722" y="49774"/>
                    <a:pt x="45814" y="46502"/>
                    <a:pt x="41996" y="47047"/>
                  </a:cubicBezTo>
                  <a:cubicBezTo>
                    <a:pt x="16908" y="44320"/>
                    <a:pt x="2727" y="59046"/>
                    <a:pt x="0" y="95589"/>
                  </a:cubicBezTo>
                  <a:cubicBezTo>
                    <a:pt x="13090" y="76499"/>
                    <a:pt x="19635" y="57955"/>
                    <a:pt x="42542" y="61773"/>
                  </a:cubicBezTo>
                  <a:cubicBezTo>
                    <a:pt x="53995" y="62864"/>
                    <a:pt x="65994" y="63410"/>
                    <a:pt x="77448" y="65591"/>
                  </a:cubicBezTo>
                  <a:cubicBezTo>
                    <a:pt x="138534" y="79226"/>
                    <a:pt x="163077" y="58501"/>
                    <a:pt x="209437" y="63410"/>
                  </a:cubicBezTo>
                  <a:cubicBezTo>
                    <a:pt x="255797" y="68318"/>
                    <a:pt x="291248" y="44866"/>
                    <a:pt x="287976" y="24685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6" name="Freeform: Shape 665">
              <a:extLst>
                <a:ext uri="{FF2B5EF4-FFF2-40B4-BE49-F238E27FC236}">
                  <a16:creationId xmlns:a16="http://schemas.microsoft.com/office/drawing/2014/main" id="{0645A69B-B5F9-4239-9257-A56CFBD310F5}"/>
                </a:ext>
              </a:extLst>
            </p:cNvPr>
            <p:cNvSpPr/>
            <p:nvPr/>
          </p:nvSpPr>
          <p:spPr>
            <a:xfrm>
              <a:off x="1488425" y="5400646"/>
              <a:ext cx="222127" cy="157139"/>
            </a:xfrm>
            <a:custGeom>
              <a:avLst/>
              <a:gdLst>
                <a:gd name="connsiteX0" fmla="*/ 214391 w 222127"/>
                <a:gd name="connsiteY0" fmla="*/ 8216 h 157139"/>
                <a:gd name="connsiteX1" fmla="*/ 170759 w 222127"/>
                <a:gd name="connsiteY1" fmla="*/ 11488 h 157139"/>
                <a:gd name="connsiteX2" fmla="*/ 152760 w 222127"/>
                <a:gd name="connsiteY2" fmla="*/ 57303 h 157139"/>
                <a:gd name="connsiteX3" fmla="*/ 132580 w 222127"/>
                <a:gd name="connsiteY3" fmla="*/ 76392 h 157139"/>
                <a:gd name="connsiteX4" fmla="*/ 58404 w 222127"/>
                <a:gd name="connsiteY4" fmla="*/ 128751 h 157139"/>
                <a:gd name="connsiteX5" fmla="*/ 46 w 222127"/>
                <a:gd name="connsiteY5" fmla="*/ 130387 h 157139"/>
                <a:gd name="connsiteX6" fmla="*/ 26771 w 222127"/>
                <a:gd name="connsiteY6" fmla="*/ 157112 h 157139"/>
                <a:gd name="connsiteX7" fmla="*/ 76403 w 222127"/>
                <a:gd name="connsiteY7" fmla="*/ 132569 h 157139"/>
                <a:gd name="connsiteX8" fmla="*/ 139670 w 222127"/>
                <a:gd name="connsiteY8" fmla="*/ 92209 h 157139"/>
                <a:gd name="connsiteX9" fmla="*/ 210028 w 222127"/>
                <a:gd name="connsiteY9" fmla="*/ 61121 h 157139"/>
                <a:gd name="connsiteX10" fmla="*/ 214391 w 222127"/>
                <a:gd name="connsiteY10" fmla="*/ 8216 h 157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2127" h="157139">
                  <a:moveTo>
                    <a:pt x="214391" y="8216"/>
                  </a:moveTo>
                  <a:cubicBezTo>
                    <a:pt x="199665" y="-5419"/>
                    <a:pt x="184394" y="-511"/>
                    <a:pt x="170759" y="11488"/>
                  </a:cubicBezTo>
                  <a:cubicBezTo>
                    <a:pt x="158760" y="21851"/>
                    <a:pt x="159850" y="43122"/>
                    <a:pt x="152760" y="57303"/>
                  </a:cubicBezTo>
                  <a:cubicBezTo>
                    <a:pt x="147851" y="67665"/>
                    <a:pt x="144034" y="76937"/>
                    <a:pt x="132580" y="76392"/>
                  </a:cubicBezTo>
                  <a:cubicBezTo>
                    <a:pt x="94401" y="73120"/>
                    <a:pt x="81857" y="110753"/>
                    <a:pt x="58404" y="128751"/>
                  </a:cubicBezTo>
                  <a:cubicBezTo>
                    <a:pt x="-3772" y="174566"/>
                    <a:pt x="46" y="109116"/>
                    <a:pt x="46" y="130387"/>
                  </a:cubicBezTo>
                  <a:cubicBezTo>
                    <a:pt x="2227" y="150568"/>
                    <a:pt x="15317" y="156567"/>
                    <a:pt x="26771" y="157112"/>
                  </a:cubicBezTo>
                  <a:cubicBezTo>
                    <a:pt x="42042" y="157658"/>
                    <a:pt x="57314" y="150022"/>
                    <a:pt x="76403" y="132569"/>
                  </a:cubicBezTo>
                  <a:cubicBezTo>
                    <a:pt x="94401" y="108571"/>
                    <a:pt x="106946" y="93845"/>
                    <a:pt x="139670" y="92209"/>
                  </a:cubicBezTo>
                  <a:cubicBezTo>
                    <a:pt x="168577" y="90573"/>
                    <a:pt x="191484" y="84573"/>
                    <a:pt x="210028" y="61121"/>
                  </a:cubicBezTo>
                  <a:cubicBezTo>
                    <a:pt x="220936" y="47485"/>
                    <a:pt x="228572" y="21306"/>
                    <a:pt x="214391" y="8216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AB6D2BA0-3D83-4706-80EC-15A4D116926A}"/>
                </a:ext>
              </a:extLst>
            </p:cNvPr>
            <p:cNvSpPr/>
            <p:nvPr/>
          </p:nvSpPr>
          <p:spPr>
            <a:xfrm>
              <a:off x="1175628" y="5172058"/>
              <a:ext cx="680431" cy="266501"/>
            </a:xfrm>
            <a:custGeom>
              <a:avLst/>
              <a:gdLst>
                <a:gd name="connsiteX0" fmla="*/ 679357 w 680431"/>
                <a:gd name="connsiteY0" fmla="*/ 31731 h 266501"/>
                <a:gd name="connsiteX1" fmla="*/ 633543 w 680431"/>
                <a:gd name="connsiteY1" fmla="*/ 97 h 266501"/>
                <a:gd name="connsiteX2" fmla="*/ 567548 w 680431"/>
                <a:gd name="connsiteY2" fmla="*/ 21368 h 266501"/>
                <a:gd name="connsiteX3" fmla="*/ 507553 w 680431"/>
                <a:gd name="connsiteY3" fmla="*/ 43730 h 266501"/>
                <a:gd name="connsiteX4" fmla="*/ 356475 w 680431"/>
                <a:gd name="connsiteY4" fmla="*/ 119541 h 266501"/>
                <a:gd name="connsiteX5" fmla="*/ 275209 w 680431"/>
                <a:gd name="connsiteY5" fmla="*/ 140267 h 266501"/>
                <a:gd name="connsiteX6" fmla="*/ 170490 w 680431"/>
                <a:gd name="connsiteY6" fmla="*/ 121178 h 266501"/>
                <a:gd name="connsiteX7" fmla="*/ 66317 w 680431"/>
                <a:gd name="connsiteY7" fmla="*/ 210625 h 266501"/>
                <a:gd name="connsiteX8" fmla="*/ 12867 w 680431"/>
                <a:gd name="connsiteY8" fmla="*/ 245531 h 266501"/>
                <a:gd name="connsiteX9" fmla="*/ 3595 w 680431"/>
                <a:gd name="connsiteY9" fmla="*/ 225351 h 266501"/>
                <a:gd name="connsiteX10" fmla="*/ 9049 w 680431"/>
                <a:gd name="connsiteY10" fmla="*/ 261893 h 266501"/>
                <a:gd name="connsiteX11" fmla="*/ 49955 w 680431"/>
                <a:gd name="connsiteY11" fmla="*/ 258621 h 266501"/>
                <a:gd name="connsiteX12" fmla="*/ 82134 w 680431"/>
                <a:gd name="connsiteY12" fmla="*/ 211716 h 266501"/>
                <a:gd name="connsiteX13" fmla="*/ 197215 w 680431"/>
                <a:gd name="connsiteY13" fmla="*/ 147357 h 266501"/>
                <a:gd name="connsiteX14" fmla="*/ 267028 w 680431"/>
                <a:gd name="connsiteY14" fmla="*/ 169174 h 266501"/>
                <a:gd name="connsiteX15" fmla="*/ 384291 w 680431"/>
                <a:gd name="connsiteY15" fmla="*/ 133722 h 266501"/>
                <a:gd name="connsiteX16" fmla="*/ 465557 w 680431"/>
                <a:gd name="connsiteY16" fmla="*/ 81908 h 266501"/>
                <a:gd name="connsiteX17" fmla="*/ 563730 w 680431"/>
                <a:gd name="connsiteY17" fmla="*/ 80817 h 266501"/>
                <a:gd name="connsiteX18" fmla="*/ 654814 w 680431"/>
                <a:gd name="connsiteY18" fmla="*/ 77545 h 266501"/>
                <a:gd name="connsiteX19" fmla="*/ 679357 w 680431"/>
                <a:gd name="connsiteY19" fmla="*/ 31731 h 26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80431" h="266501">
                  <a:moveTo>
                    <a:pt x="679357" y="31731"/>
                  </a:moveTo>
                  <a:cubicBezTo>
                    <a:pt x="673903" y="8823"/>
                    <a:pt x="654814" y="1188"/>
                    <a:pt x="633543" y="97"/>
                  </a:cubicBezTo>
                  <a:cubicBezTo>
                    <a:pt x="608999" y="-994"/>
                    <a:pt x="586092" y="7187"/>
                    <a:pt x="567548" y="21368"/>
                  </a:cubicBezTo>
                  <a:cubicBezTo>
                    <a:pt x="549550" y="35003"/>
                    <a:pt x="529369" y="40457"/>
                    <a:pt x="507553" y="43730"/>
                  </a:cubicBezTo>
                  <a:cubicBezTo>
                    <a:pt x="435014" y="55183"/>
                    <a:pt x="394653" y="67182"/>
                    <a:pt x="356475" y="119541"/>
                  </a:cubicBezTo>
                  <a:cubicBezTo>
                    <a:pt x="337931" y="145176"/>
                    <a:pt x="307388" y="150084"/>
                    <a:pt x="275209" y="140267"/>
                  </a:cubicBezTo>
                  <a:cubicBezTo>
                    <a:pt x="244121" y="130995"/>
                    <a:pt x="204306" y="116269"/>
                    <a:pt x="170490" y="121178"/>
                  </a:cubicBezTo>
                  <a:cubicBezTo>
                    <a:pt x="114859" y="128813"/>
                    <a:pt x="91406" y="163174"/>
                    <a:pt x="66317" y="210625"/>
                  </a:cubicBezTo>
                  <a:cubicBezTo>
                    <a:pt x="55409" y="231896"/>
                    <a:pt x="34684" y="262439"/>
                    <a:pt x="12867" y="245531"/>
                  </a:cubicBezTo>
                  <a:cubicBezTo>
                    <a:pt x="6868" y="238986"/>
                    <a:pt x="5777" y="214443"/>
                    <a:pt x="3595" y="225351"/>
                  </a:cubicBezTo>
                  <a:cubicBezTo>
                    <a:pt x="-2950" y="237350"/>
                    <a:pt x="-223" y="252076"/>
                    <a:pt x="9049" y="261893"/>
                  </a:cubicBezTo>
                  <a:cubicBezTo>
                    <a:pt x="17231" y="268984"/>
                    <a:pt x="36865" y="267893"/>
                    <a:pt x="49955" y="258621"/>
                  </a:cubicBezTo>
                  <a:cubicBezTo>
                    <a:pt x="67408" y="246622"/>
                    <a:pt x="72317" y="230805"/>
                    <a:pt x="82134" y="211716"/>
                  </a:cubicBezTo>
                  <a:cubicBezTo>
                    <a:pt x="105587" y="164265"/>
                    <a:pt x="151401" y="138631"/>
                    <a:pt x="197215" y="147357"/>
                  </a:cubicBezTo>
                  <a:cubicBezTo>
                    <a:pt x="221213" y="151721"/>
                    <a:pt x="244666" y="160447"/>
                    <a:pt x="267028" y="169174"/>
                  </a:cubicBezTo>
                  <a:cubicBezTo>
                    <a:pt x="317205" y="187718"/>
                    <a:pt x="342840" y="184445"/>
                    <a:pt x="384291" y="133722"/>
                  </a:cubicBezTo>
                  <a:cubicBezTo>
                    <a:pt x="395199" y="120632"/>
                    <a:pt x="420288" y="87362"/>
                    <a:pt x="465557" y="81908"/>
                  </a:cubicBezTo>
                  <a:cubicBezTo>
                    <a:pt x="504826" y="77000"/>
                    <a:pt x="527733" y="68273"/>
                    <a:pt x="563730" y="80817"/>
                  </a:cubicBezTo>
                  <a:cubicBezTo>
                    <a:pt x="588819" y="90089"/>
                    <a:pt x="631361" y="91726"/>
                    <a:pt x="654814" y="77545"/>
                  </a:cubicBezTo>
                  <a:cubicBezTo>
                    <a:pt x="671721" y="68273"/>
                    <a:pt x="684266" y="53547"/>
                    <a:pt x="679357" y="31731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54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68" name="Freeform: Shape 667">
            <a:extLst>
              <a:ext uri="{FF2B5EF4-FFF2-40B4-BE49-F238E27FC236}">
                <a16:creationId xmlns:a16="http://schemas.microsoft.com/office/drawing/2014/main" id="{D35BDA7B-947F-41C0-8A93-303F8CC4680F}"/>
              </a:ext>
            </a:extLst>
          </p:cNvPr>
          <p:cNvSpPr/>
          <p:nvPr/>
        </p:nvSpPr>
        <p:spPr>
          <a:xfrm>
            <a:off x="5454019" y="1857215"/>
            <a:ext cx="1283963" cy="1673086"/>
          </a:xfrm>
          <a:custGeom>
            <a:avLst/>
            <a:gdLst>
              <a:gd name="connsiteX0" fmla="*/ 820370 w 1811025"/>
              <a:gd name="connsiteY0" fmla="*/ 1647757 h 2359880"/>
              <a:gd name="connsiteX1" fmla="*/ 848030 w 1811025"/>
              <a:gd name="connsiteY1" fmla="*/ 1651596 h 2359880"/>
              <a:gd name="connsiteX2" fmla="*/ 896560 w 1811025"/>
              <a:gd name="connsiteY2" fmla="*/ 1704749 h 2359880"/>
              <a:gd name="connsiteX3" fmla="*/ 934307 w 1811025"/>
              <a:gd name="connsiteY3" fmla="*/ 1746347 h 2359880"/>
              <a:gd name="connsiteX4" fmla="*/ 1008259 w 1811025"/>
              <a:gd name="connsiteY4" fmla="*/ 1770998 h 2359880"/>
              <a:gd name="connsiteX5" fmla="*/ 1075278 w 1811025"/>
              <a:gd name="connsiteY5" fmla="*/ 1797959 h 2359880"/>
              <a:gd name="connsiteX6" fmla="*/ 1099929 w 1811025"/>
              <a:gd name="connsiteY6" fmla="*/ 1884236 h 2359880"/>
              <a:gd name="connsiteX7" fmla="*/ 1050627 w 1811025"/>
              <a:gd name="connsiteY7" fmla="*/ 2005949 h 2359880"/>
              <a:gd name="connsiteX8" fmla="*/ 911197 w 1811025"/>
              <a:gd name="connsiteY8" fmla="*/ 2120728 h 2359880"/>
              <a:gd name="connsiteX9" fmla="*/ 814905 w 1811025"/>
              <a:gd name="connsiteY9" fmla="*/ 2084523 h 2359880"/>
              <a:gd name="connsiteX10" fmla="*/ 767915 w 1811025"/>
              <a:gd name="connsiteY10" fmla="*/ 2015963 h 2359880"/>
              <a:gd name="connsiteX11" fmla="*/ 697815 w 1811025"/>
              <a:gd name="connsiteY11" fmla="*/ 2010571 h 2359880"/>
              <a:gd name="connsiteX12" fmla="*/ 661609 w 1811025"/>
              <a:gd name="connsiteY12" fmla="*/ 2037532 h 2359880"/>
              <a:gd name="connsiteX13" fmla="*/ 595361 w 1811025"/>
              <a:gd name="connsiteY13" fmla="*/ 1982069 h 2359880"/>
              <a:gd name="connsiteX14" fmla="*/ 609996 w 1811025"/>
              <a:gd name="connsiteY14" fmla="*/ 1951256 h 2359880"/>
              <a:gd name="connsiteX15" fmla="*/ 765604 w 1811025"/>
              <a:gd name="connsiteY15" fmla="*/ 1876533 h 2359880"/>
              <a:gd name="connsiteX16" fmla="*/ 854193 w 1811025"/>
              <a:gd name="connsiteY16" fmla="*/ 1922753 h 2359880"/>
              <a:gd name="connsiteX17" fmla="*/ 885006 w 1811025"/>
              <a:gd name="connsiteY17" fmla="*/ 1922753 h 2359880"/>
              <a:gd name="connsiteX18" fmla="*/ 887317 w 1811025"/>
              <a:gd name="connsiteY18" fmla="*/ 1846490 h 2359880"/>
              <a:gd name="connsiteX19" fmla="*/ 823379 w 1811025"/>
              <a:gd name="connsiteY19" fmla="*/ 1777930 h 2359880"/>
              <a:gd name="connsiteX20" fmla="*/ 783322 w 1811025"/>
              <a:gd name="connsiteY20" fmla="*/ 1703978 h 2359880"/>
              <a:gd name="connsiteX21" fmla="*/ 820370 w 1811025"/>
              <a:gd name="connsiteY21" fmla="*/ 1647757 h 2359880"/>
              <a:gd name="connsiteX22" fmla="*/ 1042921 w 1811025"/>
              <a:gd name="connsiteY22" fmla="*/ 1532964 h 2359880"/>
              <a:gd name="connsiteX23" fmla="*/ 1144606 w 1811025"/>
              <a:gd name="connsiteY23" fmla="*/ 1643121 h 2359880"/>
              <a:gd name="connsiteX24" fmla="*/ 1054477 w 1811025"/>
              <a:gd name="connsiteY24" fmla="*/ 1742493 h 2359880"/>
              <a:gd name="connsiteX25" fmla="*/ 942008 w 1811025"/>
              <a:gd name="connsiteY25" fmla="*/ 1631566 h 2359880"/>
              <a:gd name="connsiteX26" fmla="*/ 1042921 w 1811025"/>
              <a:gd name="connsiteY26" fmla="*/ 1532964 h 2359880"/>
              <a:gd name="connsiteX27" fmla="*/ 893478 w 1811025"/>
              <a:gd name="connsiteY27" fmla="*/ 1457470 h 2359880"/>
              <a:gd name="connsiteX28" fmla="*/ 510623 w 1811025"/>
              <a:gd name="connsiteY28" fmla="*/ 1840326 h 2359880"/>
              <a:gd name="connsiteX29" fmla="*/ 894248 w 1811025"/>
              <a:gd name="connsiteY29" fmla="*/ 2223180 h 2359880"/>
              <a:gd name="connsiteX30" fmla="*/ 1277104 w 1811025"/>
              <a:gd name="connsiteY30" fmla="*/ 1840326 h 2359880"/>
              <a:gd name="connsiteX31" fmla="*/ 893478 w 1811025"/>
              <a:gd name="connsiteY31" fmla="*/ 1457470 h 2359880"/>
              <a:gd name="connsiteX32" fmla="*/ 667000 w 1811025"/>
              <a:gd name="connsiteY32" fmla="*/ 663257 h 2359880"/>
              <a:gd name="connsiteX33" fmla="*/ 1085291 w 1811025"/>
              <a:gd name="connsiteY33" fmla="*/ 664028 h 2359880"/>
              <a:gd name="connsiteX34" fmla="*/ 1112253 w 1811025"/>
              <a:gd name="connsiteY34" fmla="*/ 665568 h 2359880"/>
              <a:gd name="connsiteX35" fmla="*/ 1401898 w 1811025"/>
              <a:gd name="connsiteY35" fmla="*/ 730276 h 2359880"/>
              <a:gd name="connsiteX36" fmla="*/ 1493568 w 1811025"/>
              <a:gd name="connsiteY36" fmla="*/ 821945 h 2359880"/>
              <a:gd name="connsiteX37" fmla="*/ 1604496 w 1811025"/>
              <a:gd name="connsiteY37" fmla="*/ 1091562 h 2359880"/>
              <a:gd name="connsiteX38" fmla="*/ 1607577 w 1811025"/>
              <a:gd name="connsiteY38" fmla="*/ 1110050 h 2359880"/>
              <a:gd name="connsiteX39" fmla="*/ 1726208 w 1811025"/>
              <a:gd name="connsiteY39" fmla="*/ 1542207 h 2359880"/>
              <a:gd name="connsiteX40" fmla="*/ 1731600 w 1811025"/>
              <a:gd name="connsiteY40" fmla="*/ 1559924 h 2359880"/>
              <a:gd name="connsiteX41" fmla="*/ 1731600 w 1811025"/>
              <a:gd name="connsiteY41" fmla="*/ 1560695 h 2359880"/>
              <a:gd name="connsiteX42" fmla="*/ 1808634 w 1811025"/>
              <a:gd name="connsiteY42" fmla="*/ 1815675 h 2359880"/>
              <a:gd name="connsiteX43" fmla="*/ 1726979 w 1811025"/>
              <a:gd name="connsiteY43" fmla="*/ 1953564 h 2359880"/>
              <a:gd name="connsiteX44" fmla="*/ 1563668 w 1811025"/>
              <a:gd name="connsiteY44" fmla="*/ 1878842 h 2359880"/>
              <a:gd name="connsiteX45" fmla="*/ 1515137 w 1811025"/>
              <a:gd name="connsiteY45" fmla="*/ 1714761 h 2359880"/>
              <a:gd name="connsiteX46" fmla="*/ 1386492 w 1811025"/>
              <a:gd name="connsiteY46" fmla="*/ 1231762 h 2359880"/>
              <a:gd name="connsiteX47" fmla="*/ 1364922 w 1811025"/>
              <a:gd name="connsiteY47" fmla="*/ 1157040 h 2359880"/>
              <a:gd name="connsiteX48" fmla="*/ 1333338 w 1811025"/>
              <a:gd name="connsiteY48" fmla="*/ 1107739 h 2359880"/>
              <a:gd name="connsiteX49" fmla="*/ 1287119 w 1811025"/>
              <a:gd name="connsiteY49" fmla="*/ 1079237 h 2359880"/>
              <a:gd name="connsiteX50" fmla="*/ 1239358 w 1811025"/>
              <a:gd name="connsiteY50" fmla="*/ 1124687 h 2359880"/>
              <a:gd name="connsiteX51" fmla="*/ 1241669 w 1811025"/>
              <a:gd name="connsiteY51" fmla="*/ 1150878 h 2359880"/>
              <a:gd name="connsiteX52" fmla="*/ 1243979 w 1811025"/>
              <a:gd name="connsiteY52" fmla="*/ 1158581 h 2359880"/>
              <a:gd name="connsiteX53" fmla="*/ 1349515 w 1811025"/>
              <a:gd name="connsiteY53" fmla="*/ 1537584 h 2359880"/>
              <a:gd name="connsiteX54" fmla="*/ 1446577 w 1811025"/>
              <a:gd name="connsiteY54" fmla="*/ 1864976 h 2359880"/>
              <a:gd name="connsiteX55" fmla="*/ 1483553 w 1811025"/>
              <a:gd name="connsiteY55" fmla="*/ 1999014 h 2359880"/>
              <a:gd name="connsiteX56" fmla="*/ 1575993 w 1811025"/>
              <a:gd name="connsiteY56" fmla="*/ 2320243 h 2359880"/>
              <a:gd name="connsiteX57" fmla="*/ 1555965 w 1811025"/>
              <a:gd name="connsiteY57" fmla="*/ 2350286 h 2359880"/>
              <a:gd name="connsiteX58" fmla="*/ 1404209 w 1811025"/>
              <a:gd name="connsiteY58" fmla="*/ 2358759 h 2359880"/>
              <a:gd name="connsiteX59" fmla="*/ 1300214 w 1811025"/>
              <a:gd name="connsiteY59" fmla="*/ 2354137 h 2359880"/>
              <a:gd name="connsiteX60" fmla="*/ 1280186 w 1811025"/>
              <a:gd name="connsiteY60" fmla="*/ 2354907 h 2359880"/>
              <a:gd name="connsiteX61" fmla="*/ 1267090 w 1811025"/>
              <a:gd name="connsiteY61" fmla="*/ 2357989 h 2359880"/>
              <a:gd name="connsiteX62" fmla="*/ 1256305 w 1811025"/>
              <a:gd name="connsiteY62" fmla="*/ 2359529 h 2359880"/>
              <a:gd name="connsiteX63" fmla="*/ 828770 w 1811025"/>
              <a:gd name="connsiteY63" fmla="*/ 2359529 h 2359880"/>
              <a:gd name="connsiteX64" fmla="*/ 432049 w 1811025"/>
              <a:gd name="connsiteY64" fmla="*/ 2358759 h 2359880"/>
              <a:gd name="connsiteX65" fmla="*/ 408169 w 1811025"/>
              <a:gd name="connsiteY65" fmla="*/ 2354907 h 2359880"/>
              <a:gd name="connsiteX66" fmla="*/ 247939 w 1811025"/>
              <a:gd name="connsiteY66" fmla="*/ 2353367 h 2359880"/>
              <a:gd name="connsiteX67" fmla="*/ 230221 w 1811025"/>
              <a:gd name="connsiteY67" fmla="*/ 2323324 h 2359880"/>
              <a:gd name="connsiteX68" fmla="*/ 285686 w 1811025"/>
              <a:gd name="connsiteY68" fmla="*/ 2136903 h 2359880"/>
              <a:gd name="connsiteX69" fmla="*/ 331135 w 1811025"/>
              <a:gd name="connsiteY69" fmla="*/ 1984377 h 2359880"/>
              <a:gd name="connsiteX70" fmla="*/ 332676 w 1811025"/>
              <a:gd name="connsiteY70" fmla="*/ 1978215 h 2359880"/>
              <a:gd name="connsiteX71" fmla="*/ 401236 w 1811025"/>
              <a:gd name="connsiteY71" fmla="*/ 1722464 h 2359880"/>
              <a:gd name="connsiteX72" fmla="*/ 520637 w 1811025"/>
              <a:gd name="connsiteY72" fmla="*/ 1308026 h 2359880"/>
              <a:gd name="connsiteX73" fmla="*/ 529881 w 1811025"/>
              <a:gd name="connsiteY73" fmla="*/ 1280294 h 2359880"/>
              <a:gd name="connsiteX74" fmla="*/ 563776 w 1811025"/>
              <a:gd name="connsiteY74" fmla="*/ 1157040 h 2359880"/>
              <a:gd name="connsiteX75" fmla="*/ 555302 w 1811025"/>
              <a:gd name="connsiteY75" fmla="*/ 1098495 h 2359880"/>
              <a:gd name="connsiteX76" fmla="*/ 494445 w 1811025"/>
              <a:gd name="connsiteY76" fmla="*/ 1110821 h 2359880"/>
              <a:gd name="connsiteX77" fmla="*/ 447455 w 1811025"/>
              <a:gd name="connsiteY77" fmla="*/ 1186313 h 2359880"/>
              <a:gd name="connsiteX78" fmla="*/ 354245 w 1811025"/>
              <a:gd name="connsiteY78" fmla="*/ 1495986 h 2359880"/>
              <a:gd name="connsiteX79" fmla="*/ 284915 w 1811025"/>
              <a:gd name="connsiteY79" fmla="*/ 1757129 h 2359880"/>
              <a:gd name="connsiteX80" fmla="*/ 264116 w 1811025"/>
              <a:gd name="connsiteY80" fmla="*/ 1842636 h 2359880"/>
              <a:gd name="connsiteX81" fmla="*/ 63059 w 1811025"/>
              <a:gd name="connsiteY81" fmla="*/ 1948942 h 2359880"/>
              <a:gd name="connsiteX82" fmla="*/ 1432 w 1811025"/>
              <a:gd name="connsiteY82" fmla="*/ 1858813 h 2359880"/>
              <a:gd name="connsiteX83" fmla="*/ 28394 w 1811025"/>
              <a:gd name="connsiteY83" fmla="*/ 1727087 h 2359880"/>
              <a:gd name="connsiteX84" fmla="*/ 167824 w 1811025"/>
              <a:gd name="connsiteY84" fmla="*/ 1238695 h 2359880"/>
              <a:gd name="connsiteX85" fmla="*/ 177069 w 1811025"/>
              <a:gd name="connsiteY85" fmla="*/ 1201720 h 2359880"/>
              <a:gd name="connsiteX86" fmla="*/ 290307 w 1811025"/>
              <a:gd name="connsiteY86" fmla="*/ 873558 h 2359880"/>
              <a:gd name="connsiteX87" fmla="*/ 549910 w 1811025"/>
              <a:gd name="connsiteY87" fmla="*/ 675582 h 2359880"/>
              <a:gd name="connsiteX88" fmla="*/ 667000 w 1811025"/>
              <a:gd name="connsiteY88" fmla="*/ 663257 h 2359880"/>
              <a:gd name="connsiteX89" fmla="*/ 906576 w 1811025"/>
              <a:gd name="connsiteY89" fmla="*/ 0 h 2359880"/>
              <a:gd name="connsiteX90" fmla="*/ 1202383 w 1811025"/>
              <a:gd name="connsiteY90" fmla="*/ 295807 h 2359880"/>
              <a:gd name="connsiteX91" fmla="*/ 906576 w 1811025"/>
              <a:gd name="connsiteY91" fmla="*/ 591615 h 2359880"/>
              <a:gd name="connsiteX92" fmla="*/ 610768 w 1811025"/>
              <a:gd name="connsiteY92" fmla="*/ 295807 h 2359880"/>
              <a:gd name="connsiteX93" fmla="*/ 906576 w 1811025"/>
              <a:gd name="connsiteY93" fmla="*/ 0 h 235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1811025" h="2359880">
                <a:moveTo>
                  <a:pt x="820370" y="1647757"/>
                </a:moveTo>
                <a:cubicBezTo>
                  <a:pt x="828820" y="1646781"/>
                  <a:pt x="838208" y="1647937"/>
                  <a:pt x="848030" y="1651596"/>
                </a:cubicBezTo>
                <a:cubicBezTo>
                  <a:pt x="872680" y="1660840"/>
                  <a:pt x="890398" y="1679328"/>
                  <a:pt x="896560" y="1704749"/>
                </a:cubicBezTo>
                <a:cubicBezTo>
                  <a:pt x="901953" y="1727088"/>
                  <a:pt x="915819" y="1737873"/>
                  <a:pt x="934307" y="1746347"/>
                </a:cubicBezTo>
                <a:cubicBezTo>
                  <a:pt x="958187" y="1757132"/>
                  <a:pt x="983609" y="1764065"/>
                  <a:pt x="1008259" y="1770998"/>
                </a:cubicBezTo>
                <a:cubicBezTo>
                  <a:pt x="1031369" y="1777930"/>
                  <a:pt x="1055250" y="1784093"/>
                  <a:pt x="1075278" y="1797959"/>
                </a:cubicBezTo>
                <a:cubicBezTo>
                  <a:pt x="1103010" y="1817217"/>
                  <a:pt x="1115335" y="1856504"/>
                  <a:pt x="1099929" y="1884236"/>
                </a:cubicBezTo>
                <a:cubicBezTo>
                  <a:pt x="1078360" y="1922753"/>
                  <a:pt x="1063723" y="1964351"/>
                  <a:pt x="1050627" y="2005949"/>
                </a:cubicBezTo>
                <a:cubicBezTo>
                  <a:pt x="1028288" y="2074508"/>
                  <a:pt x="975905" y="2106862"/>
                  <a:pt x="911197" y="2120728"/>
                </a:cubicBezTo>
                <a:cubicBezTo>
                  <a:pt x="874221" y="2128432"/>
                  <a:pt x="841097" y="2112254"/>
                  <a:pt x="814905" y="2084523"/>
                </a:cubicBezTo>
                <a:cubicBezTo>
                  <a:pt x="795647" y="2063724"/>
                  <a:pt x="784092" y="2038303"/>
                  <a:pt x="767915" y="2015963"/>
                </a:cubicBezTo>
                <a:cubicBezTo>
                  <a:pt x="744035" y="1984380"/>
                  <a:pt x="725546" y="1982839"/>
                  <a:pt x="697815" y="2010571"/>
                </a:cubicBezTo>
                <a:cubicBezTo>
                  <a:pt x="687030" y="2021355"/>
                  <a:pt x="676245" y="2032140"/>
                  <a:pt x="661609" y="2037532"/>
                </a:cubicBezTo>
                <a:cubicBezTo>
                  <a:pt x="619241" y="2052939"/>
                  <a:pt x="587657" y="2026748"/>
                  <a:pt x="595361" y="1982069"/>
                </a:cubicBezTo>
                <a:cubicBezTo>
                  <a:pt x="597671" y="1970514"/>
                  <a:pt x="600752" y="1957418"/>
                  <a:pt x="609996" y="1951256"/>
                </a:cubicBezTo>
                <a:cubicBezTo>
                  <a:pt x="656987" y="1919672"/>
                  <a:pt x="698585" y="1875763"/>
                  <a:pt x="765604" y="1876533"/>
                </a:cubicBezTo>
                <a:cubicBezTo>
                  <a:pt x="801039" y="1875763"/>
                  <a:pt x="831852" y="1891940"/>
                  <a:pt x="854193" y="1922753"/>
                </a:cubicBezTo>
                <a:cubicBezTo>
                  <a:pt x="865747" y="1938930"/>
                  <a:pt x="874221" y="1935078"/>
                  <a:pt x="885006" y="1922753"/>
                </a:cubicBezTo>
                <a:cubicBezTo>
                  <a:pt x="904264" y="1899643"/>
                  <a:pt x="905805" y="1873451"/>
                  <a:pt x="887317" y="1846490"/>
                </a:cubicBezTo>
                <a:cubicBezTo>
                  <a:pt x="869599" y="1820299"/>
                  <a:pt x="845718" y="1800270"/>
                  <a:pt x="823379" y="1777930"/>
                </a:cubicBezTo>
                <a:cubicBezTo>
                  <a:pt x="802580" y="1757132"/>
                  <a:pt x="787944" y="1733252"/>
                  <a:pt x="783322" y="1703978"/>
                </a:cubicBezTo>
                <a:cubicBezTo>
                  <a:pt x="778122" y="1672780"/>
                  <a:pt x="795021" y="1650681"/>
                  <a:pt x="820370" y="1647757"/>
                </a:cubicBezTo>
                <a:close/>
                <a:moveTo>
                  <a:pt x="1042921" y="1532964"/>
                </a:moveTo>
                <a:cubicBezTo>
                  <a:pt x="1102238" y="1532964"/>
                  <a:pt x="1145376" y="1579183"/>
                  <a:pt x="1144606" y="1643121"/>
                </a:cubicBezTo>
                <a:cubicBezTo>
                  <a:pt x="1144606" y="1701666"/>
                  <a:pt x="1106860" y="1742493"/>
                  <a:pt x="1054477" y="1742493"/>
                </a:cubicBezTo>
                <a:cubicBezTo>
                  <a:pt x="989769" y="1742493"/>
                  <a:pt x="942779" y="1695503"/>
                  <a:pt x="942008" y="1631566"/>
                </a:cubicBezTo>
                <a:cubicBezTo>
                  <a:pt x="942008" y="1569169"/>
                  <a:pt x="978213" y="1533734"/>
                  <a:pt x="1042921" y="1532964"/>
                </a:cubicBezTo>
                <a:close/>
                <a:moveTo>
                  <a:pt x="893478" y="1457470"/>
                </a:moveTo>
                <a:cubicBezTo>
                  <a:pt x="682407" y="1457470"/>
                  <a:pt x="510623" y="1628484"/>
                  <a:pt x="510623" y="1840326"/>
                </a:cubicBezTo>
                <a:cubicBezTo>
                  <a:pt x="510623" y="2052166"/>
                  <a:pt x="683177" y="2223180"/>
                  <a:pt x="894248" y="2223180"/>
                </a:cubicBezTo>
                <a:cubicBezTo>
                  <a:pt x="1105320" y="2223180"/>
                  <a:pt x="1277104" y="2052166"/>
                  <a:pt x="1277104" y="1840326"/>
                </a:cubicBezTo>
                <a:cubicBezTo>
                  <a:pt x="1277104" y="1628484"/>
                  <a:pt x="1104549" y="1457470"/>
                  <a:pt x="893478" y="1457470"/>
                </a:cubicBezTo>
                <a:close/>
                <a:moveTo>
                  <a:pt x="667000" y="663257"/>
                </a:moveTo>
                <a:cubicBezTo>
                  <a:pt x="806431" y="663257"/>
                  <a:pt x="945861" y="664028"/>
                  <a:pt x="1085291" y="664028"/>
                </a:cubicBezTo>
                <a:cubicBezTo>
                  <a:pt x="1094535" y="664028"/>
                  <a:pt x="1103009" y="664798"/>
                  <a:pt x="1112253" y="665568"/>
                </a:cubicBezTo>
                <a:cubicBezTo>
                  <a:pt x="1213936" y="665568"/>
                  <a:pt x="1312539" y="674812"/>
                  <a:pt x="1401898" y="730276"/>
                </a:cubicBezTo>
                <a:cubicBezTo>
                  <a:pt x="1441184" y="752616"/>
                  <a:pt x="1472768" y="782659"/>
                  <a:pt x="1493568" y="821945"/>
                </a:cubicBezTo>
                <a:cubicBezTo>
                  <a:pt x="1539018" y="908223"/>
                  <a:pt x="1579845" y="996811"/>
                  <a:pt x="1604496" y="1091562"/>
                </a:cubicBezTo>
                <a:cubicBezTo>
                  <a:pt x="1606036" y="1097725"/>
                  <a:pt x="1606807" y="1103888"/>
                  <a:pt x="1607577" y="1110050"/>
                </a:cubicBezTo>
                <a:cubicBezTo>
                  <a:pt x="1646093" y="1254103"/>
                  <a:pt x="1695395" y="1395843"/>
                  <a:pt x="1726208" y="1542207"/>
                </a:cubicBezTo>
                <a:cubicBezTo>
                  <a:pt x="1727748" y="1548369"/>
                  <a:pt x="1730060" y="1553762"/>
                  <a:pt x="1731600" y="1559924"/>
                </a:cubicBezTo>
                <a:cubicBezTo>
                  <a:pt x="1731600" y="1559924"/>
                  <a:pt x="1731600" y="1560695"/>
                  <a:pt x="1731600" y="1560695"/>
                </a:cubicBezTo>
                <a:cubicBezTo>
                  <a:pt x="1763955" y="1643890"/>
                  <a:pt x="1795538" y="1727087"/>
                  <a:pt x="1808634" y="1815675"/>
                </a:cubicBezTo>
                <a:cubicBezTo>
                  <a:pt x="1819418" y="1889626"/>
                  <a:pt x="1793998" y="1936617"/>
                  <a:pt x="1726979" y="1953564"/>
                </a:cubicBezTo>
                <a:cubicBezTo>
                  <a:pt x="1654567" y="1973592"/>
                  <a:pt x="1589089" y="1944320"/>
                  <a:pt x="1563668" y="1878842"/>
                </a:cubicBezTo>
                <a:cubicBezTo>
                  <a:pt x="1542869" y="1825689"/>
                  <a:pt x="1527462" y="1770225"/>
                  <a:pt x="1515137" y="1714761"/>
                </a:cubicBezTo>
                <a:cubicBezTo>
                  <a:pt x="1472768" y="1553762"/>
                  <a:pt x="1421926" y="1395073"/>
                  <a:pt x="1386492" y="1231762"/>
                </a:cubicBezTo>
                <a:cubicBezTo>
                  <a:pt x="1381099" y="1205571"/>
                  <a:pt x="1371855" y="1181691"/>
                  <a:pt x="1364922" y="1157040"/>
                </a:cubicBezTo>
                <a:cubicBezTo>
                  <a:pt x="1354137" y="1140093"/>
                  <a:pt x="1346434" y="1122375"/>
                  <a:pt x="1333338" y="1107739"/>
                </a:cubicBezTo>
                <a:cubicBezTo>
                  <a:pt x="1321013" y="1093873"/>
                  <a:pt x="1306377" y="1082318"/>
                  <a:pt x="1287119" y="1079237"/>
                </a:cubicBezTo>
                <a:cubicBezTo>
                  <a:pt x="1250912" y="1073074"/>
                  <a:pt x="1234736" y="1088481"/>
                  <a:pt x="1239358" y="1124687"/>
                </a:cubicBezTo>
                <a:cubicBezTo>
                  <a:pt x="1240128" y="1133160"/>
                  <a:pt x="1240898" y="1142404"/>
                  <a:pt x="1241669" y="1150878"/>
                </a:cubicBezTo>
                <a:cubicBezTo>
                  <a:pt x="1243210" y="1153959"/>
                  <a:pt x="1243979" y="1156270"/>
                  <a:pt x="1243979" y="1158581"/>
                </a:cubicBezTo>
                <a:cubicBezTo>
                  <a:pt x="1280956" y="1284916"/>
                  <a:pt x="1320243" y="1409709"/>
                  <a:pt x="1349515" y="1537584"/>
                </a:cubicBezTo>
                <a:cubicBezTo>
                  <a:pt x="1385721" y="1646201"/>
                  <a:pt x="1425778" y="1752507"/>
                  <a:pt x="1446577" y="1864976"/>
                </a:cubicBezTo>
                <a:cubicBezTo>
                  <a:pt x="1458902" y="1909655"/>
                  <a:pt x="1471228" y="1954334"/>
                  <a:pt x="1483553" y="1999014"/>
                </a:cubicBezTo>
                <a:cubicBezTo>
                  <a:pt x="1514367" y="2106090"/>
                  <a:pt x="1544409" y="2213166"/>
                  <a:pt x="1575993" y="2320243"/>
                </a:cubicBezTo>
                <a:cubicBezTo>
                  <a:pt x="1582156" y="2340271"/>
                  <a:pt x="1571371" y="2346434"/>
                  <a:pt x="1555965" y="2350286"/>
                </a:cubicBezTo>
                <a:cubicBezTo>
                  <a:pt x="1505893" y="2363381"/>
                  <a:pt x="1455051" y="2359529"/>
                  <a:pt x="1404209" y="2358759"/>
                </a:cubicBezTo>
                <a:cubicBezTo>
                  <a:pt x="1369544" y="2357989"/>
                  <a:pt x="1334879" y="2355677"/>
                  <a:pt x="1300214" y="2354137"/>
                </a:cubicBezTo>
                <a:cubicBezTo>
                  <a:pt x="1293281" y="2354137"/>
                  <a:pt x="1287119" y="2354907"/>
                  <a:pt x="1280186" y="2354907"/>
                </a:cubicBezTo>
                <a:cubicBezTo>
                  <a:pt x="1275563" y="2357219"/>
                  <a:pt x="1271712" y="2357989"/>
                  <a:pt x="1267090" y="2357989"/>
                </a:cubicBezTo>
                <a:cubicBezTo>
                  <a:pt x="1263238" y="2358759"/>
                  <a:pt x="1260157" y="2359529"/>
                  <a:pt x="1256305" y="2359529"/>
                </a:cubicBezTo>
                <a:cubicBezTo>
                  <a:pt x="1113794" y="2359529"/>
                  <a:pt x="971281" y="2359529"/>
                  <a:pt x="828770" y="2359529"/>
                </a:cubicBezTo>
                <a:cubicBezTo>
                  <a:pt x="696273" y="2358759"/>
                  <a:pt x="564546" y="2358759"/>
                  <a:pt x="432049" y="2358759"/>
                </a:cubicBezTo>
                <a:cubicBezTo>
                  <a:pt x="424345" y="2358759"/>
                  <a:pt x="415871" y="2356448"/>
                  <a:pt x="408169" y="2354907"/>
                </a:cubicBezTo>
                <a:cubicBezTo>
                  <a:pt x="355015" y="2354907"/>
                  <a:pt x="301092" y="2354907"/>
                  <a:pt x="247939" y="2353367"/>
                </a:cubicBezTo>
                <a:cubicBezTo>
                  <a:pt x="220207" y="2353367"/>
                  <a:pt x="217126" y="2347974"/>
                  <a:pt x="230221" y="2323324"/>
                </a:cubicBezTo>
                <a:cubicBezTo>
                  <a:pt x="260264" y="2264779"/>
                  <a:pt x="271049" y="2200071"/>
                  <a:pt x="285686" y="2136903"/>
                </a:cubicBezTo>
                <a:cubicBezTo>
                  <a:pt x="297240" y="2085291"/>
                  <a:pt x="315729" y="2035219"/>
                  <a:pt x="331135" y="1984377"/>
                </a:cubicBezTo>
                <a:cubicBezTo>
                  <a:pt x="331135" y="1982067"/>
                  <a:pt x="331905" y="1980525"/>
                  <a:pt x="332676" y="1978215"/>
                </a:cubicBezTo>
                <a:cubicBezTo>
                  <a:pt x="351163" y="1891937"/>
                  <a:pt x="372733" y="1806431"/>
                  <a:pt x="401236" y="1722464"/>
                </a:cubicBezTo>
                <a:cubicBezTo>
                  <a:pt x="446685" y="1586115"/>
                  <a:pt x="482120" y="1446685"/>
                  <a:pt x="520637" y="1308026"/>
                </a:cubicBezTo>
                <a:cubicBezTo>
                  <a:pt x="522948" y="1298782"/>
                  <a:pt x="526800" y="1289537"/>
                  <a:pt x="529881" y="1280294"/>
                </a:cubicBezTo>
                <a:cubicBezTo>
                  <a:pt x="541436" y="1239466"/>
                  <a:pt x="552991" y="1198638"/>
                  <a:pt x="563776" y="1157040"/>
                </a:cubicBezTo>
                <a:cubicBezTo>
                  <a:pt x="569938" y="1136241"/>
                  <a:pt x="577642" y="1113131"/>
                  <a:pt x="555302" y="1098495"/>
                </a:cubicBezTo>
                <a:cubicBezTo>
                  <a:pt x="533733" y="1084629"/>
                  <a:pt x="512934" y="1096955"/>
                  <a:pt x="494445" y="1110821"/>
                </a:cubicBezTo>
                <a:cubicBezTo>
                  <a:pt x="469795" y="1130079"/>
                  <a:pt x="456699" y="1156270"/>
                  <a:pt x="447455" y="1186313"/>
                </a:cubicBezTo>
                <a:cubicBezTo>
                  <a:pt x="416642" y="1289537"/>
                  <a:pt x="385058" y="1392762"/>
                  <a:pt x="354245" y="1495986"/>
                </a:cubicBezTo>
                <a:cubicBezTo>
                  <a:pt x="334986" y="1583805"/>
                  <a:pt x="308025" y="1670081"/>
                  <a:pt x="284915" y="1757129"/>
                </a:cubicBezTo>
                <a:cubicBezTo>
                  <a:pt x="277212" y="1785632"/>
                  <a:pt x="269508" y="1813363"/>
                  <a:pt x="264116" y="1842636"/>
                </a:cubicBezTo>
                <a:cubicBezTo>
                  <a:pt x="245628" y="1937387"/>
                  <a:pt x="151647" y="1986689"/>
                  <a:pt x="63059" y="1948942"/>
                </a:cubicBezTo>
                <a:cubicBezTo>
                  <a:pt x="23773" y="1931995"/>
                  <a:pt x="6055" y="1899641"/>
                  <a:pt x="1432" y="1858813"/>
                </a:cubicBezTo>
                <a:cubicBezTo>
                  <a:pt x="-3960" y="1811823"/>
                  <a:pt x="6055" y="1767914"/>
                  <a:pt x="28394" y="1727087"/>
                </a:cubicBezTo>
                <a:cubicBezTo>
                  <a:pt x="83088" y="1566857"/>
                  <a:pt x="115442" y="1399695"/>
                  <a:pt x="167824" y="1238695"/>
                </a:cubicBezTo>
                <a:cubicBezTo>
                  <a:pt x="168595" y="1224059"/>
                  <a:pt x="172447" y="1212504"/>
                  <a:pt x="177069" y="1201720"/>
                </a:cubicBezTo>
                <a:cubicBezTo>
                  <a:pt x="206341" y="1090022"/>
                  <a:pt x="241777" y="979864"/>
                  <a:pt x="290307" y="873558"/>
                </a:cubicBezTo>
                <a:cubicBezTo>
                  <a:pt x="341920" y="759549"/>
                  <a:pt x="432049" y="700233"/>
                  <a:pt x="549910" y="675582"/>
                </a:cubicBezTo>
                <a:cubicBezTo>
                  <a:pt x="588426" y="667109"/>
                  <a:pt x="627713" y="663257"/>
                  <a:pt x="667000" y="663257"/>
                </a:cubicBezTo>
                <a:close/>
                <a:moveTo>
                  <a:pt x="906576" y="0"/>
                </a:moveTo>
                <a:cubicBezTo>
                  <a:pt x="1069946" y="0"/>
                  <a:pt x="1202383" y="132438"/>
                  <a:pt x="1202383" y="295807"/>
                </a:cubicBezTo>
                <a:cubicBezTo>
                  <a:pt x="1202383" y="459178"/>
                  <a:pt x="1069946" y="591615"/>
                  <a:pt x="906576" y="591615"/>
                </a:cubicBezTo>
                <a:cubicBezTo>
                  <a:pt x="743206" y="591615"/>
                  <a:pt x="610768" y="459178"/>
                  <a:pt x="610768" y="295807"/>
                </a:cubicBezTo>
                <a:cubicBezTo>
                  <a:pt x="610768" y="132438"/>
                  <a:pt x="743206" y="0"/>
                  <a:pt x="906576" y="0"/>
                </a:cubicBezTo>
                <a:close/>
              </a:path>
            </a:pathLst>
          </a:custGeom>
          <a:solidFill>
            <a:schemeClr val="accent2"/>
          </a:solidFill>
          <a:ln w="807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69" name="Freeform: Shape 668">
            <a:extLst>
              <a:ext uri="{FF2B5EF4-FFF2-40B4-BE49-F238E27FC236}">
                <a16:creationId xmlns:a16="http://schemas.microsoft.com/office/drawing/2014/main" id="{A4EE5FCB-71D1-47A2-9C7C-D26664F23393}"/>
              </a:ext>
            </a:extLst>
          </p:cNvPr>
          <p:cNvSpPr/>
          <p:nvPr/>
        </p:nvSpPr>
        <p:spPr>
          <a:xfrm>
            <a:off x="8807973" y="1872582"/>
            <a:ext cx="1235163" cy="1629643"/>
          </a:xfrm>
          <a:custGeom>
            <a:avLst/>
            <a:gdLst>
              <a:gd name="connsiteX0" fmla="*/ 261466 w 741632"/>
              <a:gd name="connsiteY0" fmla="*/ 746825 h 978491"/>
              <a:gd name="connsiteX1" fmla="*/ 207376 w 741632"/>
              <a:gd name="connsiteY1" fmla="*/ 747021 h 978491"/>
              <a:gd name="connsiteX2" fmla="*/ 207376 w 741632"/>
              <a:gd name="connsiteY2" fmla="*/ 786465 h 978491"/>
              <a:gd name="connsiteX3" fmla="*/ 168322 w 741632"/>
              <a:gd name="connsiteY3" fmla="*/ 786465 h 978491"/>
              <a:gd name="connsiteX4" fmla="*/ 168322 w 741632"/>
              <a:gd name="connsiteY4" fmla="*/ 840164 h 978491"/>
              <a:gd name="connsiteX5" fmla="*/ 207376 w 741632"/>
              <a:gd name="connsiteY5" fmla="*/ 840164 h 978491"/>
              <a:gd name="connsiteX6" fmla="*/ 207376 w 741632"/>
              <a:gd name="connsiteY6" fmla="*/ 879218 h 978491"/>
              <a:gd name="connsiteX7" fmla="*/ 261661 w 741632"/>
              <a:gd name="connsiteY7" fmla="*/ 879218 h 978491"/>
              <a:gd name="connsiteX8" fmla="*/ 261661 w 741632"/>
              <a:gd name="connsiteY8" fmla="*/ 839969 h 978491"/>
              <a:gd name="connsiteX9" fmla="*/ 300715 w 741632"/>
              <a:gd name="connsiteY9" fmla="*/ 839969 h 978491"/>
              <a:gd name="connsiteX10" fmla="*/ 300715 w 741632"/>
              <a:gd name="connsiteY10" fmla="*/ 785879 h 978491"/>
              <a:gd name="connsiteX11" fmla="*/ 261466 w 741632"/>
              <a:gd name="connsiteY11" fmla="*/ 785879 h 978491"/>
              <a:gd name="connsiteX12" fmla="*/ 261466 w 741632"/>
              <a:gd name="connsiteY12" fmla="*/ 746825 h 978491"/>
              <a:gd name="connsiteX13" fmla="*/ 175352 w 741632"/>
              <a:gd name="connsiteY13" fmla="*/ 639037 h 978491"/>
              <a:gd name="connsiteX14" fmla="*/ 151138 w 741632"/>
              <a:gd name="connsiteY14" fmla="*/ 664226 h 978491"/>
              <a:gd name="connsiteX15" fmla="*/ 175938 w 741632"/>
              <a:gd name="connsiteY15" fmla="*/ 688635 h 978491"/>
              <a:gd name="connsiteX16" fmla="*/ 200346 w 741632"/>
              <a:gd name="connsiteY16" fmla="*/ 663445 h 978491"/>
              <a:gd name="connsiteX17" fmla="*/ 175352 w 741632"/>
              <a:gd name="connsiteY17" fmla="*/ 639037 h 978491"/>
              <a:gd name="connsiteX18" fmla="*/ 175547 w 741632"/>
              <a:gd name="connsiteY18" fmla="*/ 624977 h 978491"/>
              <a:gd name="connsiteX19" fmla="*/ 214406 w 741632"/>
              <a:gd name="connsiteY19" fmla="*/ 664031 h 978491"/>
              <a:gd name="connsiteX20" fmla="*/ 175352 w 741632"/>
              <a:gd name="connsiteY20" fmla="*/ 702890 h 978491"/>
              <a:gd name="connsiteX21" fmla="*/ 136884 w 741632"/>
              <a:gd name="connsiteY21" fmla="*/ 664226 h 978491"/>
              <a:gd name="connsiteX22" fmla="*/ 175547 w 741632"/>
              <a:gd name="connsiteY22" fmla="*/ 624977 h 978491"/>
              <a:gd name="connsiteX23" fmla="*/ 499499 w 741632"/>
              <a:gd name="connsiteY23" fmla="*/ 424436 h 978491"/>
              <a:gd name="connsiteX24" fmla="*/ 536404 w 741632"/>
              <a:gd name="connsiteY24" fmla="*/ 424631 h 978491"/>
              <a:gd name="connsiteX25" fmla="*/ 543434 w 741632"/>
              <a:gd name="connsiteY25" fmla="*/ 427365 h 978491"/>
              <a:gd name="connsiteX26" fmla="*/ 629743 w 741632"/>
              <a:gd name="connsiteY26" fmla="*/ 506059 h 978491"/>
              <a:gd name="connsiteX27" fmla="*/ 658252 w 741632"/>
              <a:gd name="connsiteY27" fmla="*/ 621853 h 978491"/>
              <a:gd name="connsiteX28" fmla="*/ 650246 w 741632"/>
              <a:gd name="connsiteY28" fmla="*/ 661883 h 978491"/>
              <a:gd name="connsiteX29" fmla="*/ 535233 w 741632"/>
              <a:gd name="connsiteY29" fmla="*/ 693517 h 978491"/>
              <a:gd name="connsiteX30" fmla="*/ 495007 w 741632"/>
              <a:gd name="connsiteY30" fmla="*/ 753855 h 978491"/>
              <a:gd name="connsiteX31" fmla="*/ 487587 w 741632"/>
              <a:gd name="connsiteY31" fmla="*/ 763033 h 978491"/>
              <a:gd name="connsiteX32" fmla="*/ 474113 w 741632"/>
              <a:gd name="connsiteY32" fmla="*/ 800134 h 978491"/>
              <a:gd name="connsiteX33" fmla="*/ 502818 w 741632"/>
              <a:gd name="connsiteY33" fmla="*/ 809116 h 978491"/>
              <a:gd name="connsiteX34" fmla="*/ 510629 w 741632"/>
              <a:gd name="connsiteY34" fmla="*/ 767719 h 978491"/>
              <a:gd name="connsiteX35" fmla="*/ 508872 w 741632"/>
              <a:gd name="connsiteY35" fmla="*/ 760299 h 978491"/>
              <a:gd name="connsiteX36" fmla="*/ 598695 w 741632"/>
              <a:gd name="connsiteY36" fmla="*/ 672428 h 978491"/>
              <a:gd name="connsiteX37" fmla="*/ 674655 w 741632"/>
              <a:gd name="connsiteY37" fmla="*/ 730032 h 978491"/>
              <a:gd name="connsiteX38" fmla="*/ 630914 w 741632"/>
              <a:gd name="connsiteY38" fmla="*/ 831963 h 978491"/>
              <a:gd name="connsiteX39" fmla="*/ 622518 w 741632"/>
              <a:gd name="connsiteY39" fmla="*/ 833525 h 978491"/>
              <a:gd name="connsiteX40" fmla="*/ 583269 w 741632"/>
              <a:gd name="connsiteY40" fmla="*/ 856371 h 978491"/>
              <a:gd name="connsiteX41" fmla="*/ 601820 w 741632"/>
              <a:gd name="connsiteY41" fmla="*/ 878437 h 978491"/>
              <a:gd name="connsiteX42" fmla="*/ 631696 w 741632"/>
              <a:gd name="connsiteY42" fmla="*/ 855980 h 978491"/>
              <a:gd name="connsiteX43" fmla="*/ 639506 w 741632"/>
              <a:gd name="connsiteY43" fmla="*/ 844264 h 978491"/>
              <a:gd name="connsiteX44" fmla="*/ 689105 w 741632"/>
              <a:gd name="connsiteY44" fmla="*/ 723784 h 978491"/>
              <a:gd name="connsiteX45" fmla="*/ 669968 w 741632"/>
              <a:gd name="connsiteY45" fmla="*/ 677895 h 978491"/>
              <a:gd name="connsiteX46" fmla="*/ 667430 w 741632"/>
              <a:gd name="connsiteY46" fmla="*/ 664227 h 978491"/>
              <a:gd name="connsiteX47" fmla="*/ 669578 w 741632"/>
              <a:gd name="connsiteY47" fmla="*/ 541402 h 978491"/>
              <a:gd name="connsiteX48" fmla="*/ 625838 w 741632"/>
              <a:gd name="connsiteY48" fmla="*/ 474230 h 978491"/>
              <a:gd name="connsiteX49" fmla="*/ 572724 w 741632"/>
              <a:gd name="connsiteY49" fmla="*/ 425022 h 978491"/>
              <a:gd name="connsiteX50" fmla="*/ 670554 w 741632"/>
              <a:gd name="connsiteY50" fmla="*/ 444354 h 978491"/>
              <a:gd name="connsiteX51" fmla="*/ 739679 w 741632"/>
              <a:gd name="connsiteY51" fmla="*/ 544722 h 978491"/>
              <a:gd name="connsiteX52" fmla="*/ 741632 w 741632"/>
              <a:gd name="connsiteY52" fmla="*/ 553118 h 978491"/>
              <a:gd name="connsiteX53" fmla="*/ 741632 w 741632"/>
              <a:gd name="connsiteY53" fmla="*/ 978491 h 978491"/>
              <a:gd name="connsiteX54" fmla="*/ 389996 w 741632"/>
              <a:gd name="connsiteY54" fmla="*/ 978491 h 978491"/>
              <a:gd name="connsiteX55" fmla="*/ 389953 w 741632"/>
              <a:gd name="connsiteY55" fmla="*/ 791542 h 978491"/>
              <a:gd name="connsiteX56" fmla="*/ 398154 w 741632"/>
              <a:gd name="connsiteY56" fmla="*/ 773382 h 978491"/>
              <a:gd name="connsiteX57" fmla="*/ 500670 w 741632"/>
              <a:gd name="connsiteY57" fmla="*/ 682972 h 978491"/>
              <a:gd name="connsiteX58" fmla="*/ 504380 w 741632"/>
              <a:gd name="connsiteY58" fmla="*/ 666375 h 978491"/>
              <a:gd name="connsiteX59" fmla="*/ 485049 w 741632"/>
              <a:gd name="connsiteY59" fmla="*/ 614433 h 978491"/>
              <a:gd name="connsiteX60" fmla="*/ 560227 w 741632"/>
              <a:gd name="connsiteY60" fmla="*/ 591391 h 978491"/>
              <a:gd name="connsiteX61" fmla="*/ 499499 w 741632"/>
              <a:gd name="connsiteY61" fmla="*/ 424436 h 978491"/>
              <a:gd name="connsiteX62" fmla="*/ 447948 w 741632"/>
              <a:gd name="connsiteY62" fmla="*/ 423850 h 978491"/>
              <a:gd name="connsiteX63" fmla="*/ 479582 w 741632"/>
              <a:gd name="connsiteY63" fmla="*/ 446501 h 978491"/>
              <a:gd name="connsiteX64" fmla="*/ 525079 w 741632"/>
              <a:gd name="connsiteY64" fmla="*/ 573622 h 978491"/>
              <a:gd name="connsiteX65" fmla="*/ 449705 w 741632"/>
              <a:gd name="connsiteY65" fmla="*/ 596859 h 978491"/>
              <a:gd name="connsiteX66" fmla="*/ 473138 w 741632"/>
              <a:gd name="connsiteY66" fmla="*/ 659736 h 978491"/>
              <a:gd name="connsiteX67" fmla="*/ 469818 w 741632"/>
              <a:gd name="connsiteY67" fmla="*/ 673795 h 978491"/>
              <a:gd name="connsiteX68" fmla="*/ 376284 w 741632"/>
              <a:gd name="connsiteY68" fmla="*/ 756589 h 978491"/>
              <a:gd name="connsiteX69" fmla="*/ 326686 w 741632"/>
              <a:gd name="connsiteY69" fmla="*/ 712654 h 978491"/>
              <a:gd name="connsiteX70" fmla="*/ 282164 w 741632"/>
              <a:gd name="connsiteY70" fmla="*/ 673209 h 978491"/>
              <a:gd name="connsiteX71" fmla="*/ 279040 w 741632"/>
              <a:gd name="connsiteY71" fmla="*/ 660907 h 978491"/>
              <a:gd name="connsiteX72" fmla="*/ 302863 w 741632"/>
              <a:gd name="connsiteY72" fmla="*/ 596859 h 978491"/>
              <a:gd name="connsiteX73" fmla="*/ 227684 w 741632"/>
              <a:gd name="connsiteY73" fmla="*/ 573622 h 978491"/>
              <a:gd name="connsiteX74" fmla="*/ 271425 w 741632"/>
              <a:gd name="connsiteY74" fmla="*/ 450212 h 978491"/>
              <a:gd name="connsiteX75" fmla="*/ 276111 w 741632"/>
              <a:gd name="connsiteY75" fmla="*/ 437324 h 978491"/>
              <a:gd name="connsiteX76" fmla="*/ 298567 w 741632"/>
              <a:gd name="connsiteY76" fmla="*/ 424241 h 978491"/>
              <a:gd name="connsiteX77" fmla="*/ 305597 w 741632"/>
              <a:gd name="connsiteY77" fmla="*/ 432051 h 978491"/>
              <a:gd name="connsiteX78" fmla="*/ 364763 w 741632"/>
              <a:gd name="connsiteY78" fmla="*/ 582799 h 978491"/>
              <a:gd name="connsiteX79" fmla="*/ 370621 w 741632"/>
              <a:gd name="connsiteY79" fmla="*/ 596859 h 978491"/>
              <a:gd name="connsiteX80" fmla="*/ 381947 w 741632"/>
              <a:gd name="connsiteY80" fmla="*/ 568349 h 978491"/>
              <a:gd name="connsiteX81" fmla="*/ 434670 w 741632"/>
              <a:gd name="connsiteY81" fmla="*/ 433028 h 978491"/>
              <a:gd name="connsiteX82" fmla="*/ 447948 w 741632"/>
              <a:gd name="connsiteY82" fmla="*/ 423850 h 978491"/>
              <a:gd name="connsiteX83" fmla="*/ 251702 w 741632"/>
              <a:gd name="connsiteY83" fmla="*/ 423460 h 978491"/>
              <a:gd name="connsiteX84" fmla="*/ 252874 w 741632"/>
              <a:gd name="connsiteY84" fmla="*/ 425608 h 978491"/>
              <a:gd name="connsiteX85" fmla="*/ 192536 w 741632"/>
              <a:gd name="connsiteY85" fmla="*/ 591391 h 978491"/>
              <a:gd name="connsiteX86" fmla="*/ 267714 w 741632"/>
              <a:gd name="connsiteY86" fmla="*/ 614433 h 978491"/>
              <a:gd name="connsiteX87" fmla="*/ 248187 w 741632"/>
              <a:gd name="connsiteY87" fmla="*/ 666765 h 978491"/>
              <a:gd name="connsiteX88" fmla="*/ 252483 w 741632"/>
              <a:gd name="connsiteY88" fmla="*/ 682972 h 978491"/>
              <a:gd name="connsiteX89" fmla="*/ 355585 w 741632"/>
              <a:gd name="connsiteY89" fmla="*/ 774163 h 978491"/>
              <a:gd name="connsiteX90" fmla="*/ 362615 w 741632"/>
              <a:gd name="connsiteY90" fmla="*/ 790956 h 978491"/>
              <a:gd name="connsiteX91" fmla="*/ 362572 w 741632"/>
              <a:gd name="connsiteY91" fmla="*/ 978491 h 978491"/>
              <a:gd name="connsiteX92" fmla="*/ 0 w 741632"/>
              <a:gd name="connsiteY92" fmla="*/ 978491 h 978491"/>
              <a:gd name="connsiteX93" fmla="*/ 0 w 741632"/>
              <a:gd name="connsiteY93" fmla="*/ 566983 h 978491"/>
              <a:gd name="connsiteX94" fmla="*/ 141571 w 741632"/>
              <a:gd name="connsiteY94" fmla="*/ 424436 h 978491"/>
              <a:gd name="connsiteX95" fmla="*/ 221435 w 741632"/>
              <a:gd name="connsiteY95" fmla="*/ 424436 h 978491"/>
              <a:gd name="connsiteX96" fmla="*/ 215773 w 741632"/>
              <a:gd name="connsiteY96" fmla="*/ 431661 h 978491"/>
              <a:gd name="connsiteX97" fmla="*/ 164417 w 741632"/>
              <a:gd name="connsiteY97" fmla="*/ 532615 h 978491"/>
              <a:gd name="connsiteX98" fmla="*/ 160707 w 741632"/>
              <a:gd name="connsiteY98" fmla="*/ 612480 h 978491"/>
              <a:gd name="connsiteX99" fmla="*/ 154458 w 741632"/>
              <a:gd name="connsiteY99" fmla="*/ 623806 h 978491"/>
              <a:gd name="connsiteX100" fmla="*/ 132197 w 741632"/>
              <a:gd name="connsiteY100" fmla="*/ 677700 h 978491"/>
              <a:gd name="connsiteX101" fmla="*/ 180234 w 741632"/>
              <a:gd name="connsiteY101" fmla="*/ 709529 h 978491"/>
              <a:gd name="connsiteX102" fmla="*/ 221631 w 741632"/>
              <a:gd name="connsiteY102" fmla="*/ 669304 h 978491"/>
              <a:gd name="connsiteX103" fmla="*/ 185896 w 741632"/>
              <a:gd name="connsiteY103" fmla="*/ 619315 h 978491"/>
              <a:gd name="connsiteX104" fmla="*/ 178086 w 741632"/>
              <a:gd name="connsiteY104" fmla="*/ 612090 h 978491"/>
              <a:gd name="connsiteX105" fmla="*/ 183748 w 741632"/>
              <a:gd name="connsiteY105" fmla="*/ 524609 h 978491"/>
              <a:gd name="connsiteX106" fmla="*/ 195465 w 741632"/>
              <a:gd name="connsiteY106" fmla="*/ 492976 h 978491"/>
              <a:gd name="connsiteX107" fmla="*/ 241353 w 741632"/>
              <a:gd name="connsiteY107" fmla="*/ 428927 h 978491"/>
              <a:gd name="connsiteX108" fmla="*/ 251702 w 741632"/>
              <a:gd name="connsiteY108" fmla="*/ 423460 h 978491"/>
              <a:gd name="connsiteX109" fmla="*/ 371029 w 741632"/>
              <a:gd name="connsiteY109" fmla="*/ 2 h 978491"/>
              <a:gd name="connsiteX110" fmla="*/ 562763 w 741632"/>
              <a:gd name="connsiteY110" fmla="*/ 193062 h 978491"/>
              <a:gd name="connsiteX111" fmla="*/ 370035 w 741632"/>
              <a:gd name="connsiteY111" fmla="*/ 385128 h 978491"/>
              <a:gd name="connsiteX112" fmla="*/ 177803 w 741632"/>
              <a:gd name="connsiteY112" fmla="*/ 191571 h 978491"/>
              <a:gd name="connsiteX113" fmla="*/ 371029 w 741632"/>
              <a:gd name="connsiteY113" fmla="*/ 2 h 97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741632" h="978491">
                <a:moveTo>
                  <a:pt x="261466" y="746825"/>
                </a:moveTo>
                <a:cubicBezTo>
                  <a:pt x="243306" y="747021"/>
                  <a:pt x="226317" y="747021"/>
                  <a:pt x="207376" y="747021"/>
                </a:cubicBezTo>
                <a:cubicBezTo>
                  <a:pt x="207376" y="760104"/>
                  <a:pt x="207376" y="772601"/>
                  <a:pt x="207376" y="786465"/>
                </a:cubicBezTo>
                <a:cubicBezTo>
                  <a:pt x="193512" y="786465"/>
                  <a:pt x="180819" y="786465"/>
                  <a:pt x="168322" y="786465"/>
                </a:cubicBezTo>
                <a:cubicBezTo>
                  <a:pt x="168322" y="805015"/>
                  <a:pt x="168322" y="822199"/>
                  <a:pt x="168322" y="840164"/>
                </a:cubicBezTo>
                <a:cubicBezTo>
                  <a:pt x="181405" y="840164"/>
                  <a:pt x="193903" y="840164"/>
                  <a:pt x="207376" y="840164"/>
                </a:cubicBezTo>
                <a:cubicBezTo>
                  <a:pt x="207376" y="853637"/>
                  <a:pt x="207376" y="866135"/>
                  <a:pt x="207376" y="879218"/>
                </a:cubicBezTo>
                <a:cubicBezTo>
                  <a:pt x="225926" y="879218"/>
                  <a:pt x="243306" y="879218"/>
                  <a:pt x="261661" y="879218"/>
                </a:cubicBezTo>
                <a:cubicBezTo>
                  <a:pt x="261661" y="866135"/>
                  <a:pt x="261661" y="853637"/>
                  <a:pt x="261661" y="839969"/>
                </a:cubicBezTo>
                <a:cubicBezTo>
                  <a:pt x="275330" y="839969"/>
                  <a:pt x="287827" y="839969"/>
                  <a:pt x="300715" y="839969"/>
                </a:cubicBezTo>
                <a:cubicBezTo>
                  <a:pt x="300715" y="821613"/>
                  <a:pt x="300715" y="804234"/>
                  <a:pt x="300715" y="785879"/>
                </a:cubicBezTo>
                <a:cubicBezTo>
                  <a:pt x="287632" y="785879"/>
                  <a:pt x="275134" y="785879"/>
                  <a:pt x="261466" y="785879"/>
                </a:cubicBezTo>
                <a:cubicBezTo>
                  <a:pt x="261466" y="772406"/>
                  <a:pt x="261466" y="759908"/>
                  <a:pt x="261466" y="746825"/>
                </a:cubicBezTo>
                <a:close/>
                <a:moveTo>
                  <a:pt x="175352" y="639037"/>
                </a:moveTo>
                <a:cubicBezTo>
                  <a:pt x="161683" y="639232"/>
                  <a:pt x="150943" y="650362"/>
                  <a:pt x="151138" y="664226"/>
                </a:cubicBezTo>
                <a:cubicBezTo>
                  <a:pt x="151334" y="678090"/>
                  <a:pt x="162269" y="688830"/>
                  <a:pt x="175938" y="688635"/>
                </a:cubicBezTo>
                <a:cubicBezTo>
                  <a:pt x="189606" y="688244"/>
                  <a:pt x="200541" y="677114"/>
                  <a:pt x="200346" y="663445"/>
                </a:cubicBezTo>
                <a:cubicBezTo>
                  <a:pt x="200151" y="649972"/>
                  <a:pt x="188825" y="638841"/>
                  <a:pt x="175352" y="639037"/>
                </a:cubicBezTo>
                <a:close/>
                <a:moveTo>
                  <a:pt x="175547" y="624977"/>
                </a:moveTo>
                <a:cubicBezTo>
                  <a:pt x="197417" y="624977"/>
                  <a:pt x="214406" y="642161"/>
                  <a:pt x="214406" y="664031"/>
                </a:cubicBezTo>
                <a:cubicBezTo>
                  <a:pt x="214406" y="685706"/>
                  <a:pt x="196831" y="703085"/>
                  <a:pt x="175352" y="702890"/>
                </a:cubicBezTo>
                <a:cubicBezTo>
                  <a:pt x="154263" y="702695"/>
                  <a:pt x="137079" y="685315"/>
                  <a:pt x="136884" y="664226"/>
                </a:cubicBezTo>
                <a:cubicBezTo>
                  <a:pt x="136493" y="642551"/>
                  <a:pt x="154067" y="624977"/>
                  <a:pt x="175547" y="624977"/>
                </a:cubicBezTo>
                <a:close/>
                <a:moveTo>
                  <a:pt x="499499" y="424436"/>
                </a:moveTo>
                <a:cubicBezTo>
                  <a:pt x="512582" y="424436"/>
                  <a:pt x="524493" y="424241"/>
                  <a:pt x="536404" y="424631"/>
                </a:cubicBezTo>
                <a:cubicBezTo>
                  <a:pt x="538748" y="424631"/>
                  <a:pt x="541481" y="425998"/>
                  <a:pt x="543434" y="427365"/>
                </a:cubicBezTo>
                <a:cubicBezTo>
                  <a:pt x="575263" y="450212"/>
                  <a:pt x="604944" y="475401"/>
                  <a:pt x="629743" y="506059"/>
                </a:cubicBezTo>
                <a:cubicBezTo>
                  <a:pt x="657471" y="540426"/>
                  <a:pt x="663329" y="579870"/>
                  <a:pt x="658252" y="621853"/>
                </a:cubicBezTo>
                <a:cubicBezTo>
                  <a:pt x="656690" y="635327"/>
                  <a:pt x="652980" y="648410"/>
                  <a:pt x="650246" y="661883"/>
                </a:cubicBezTo>
                <a:cubicBezTo>
                  <a:pt x="603577" y="646457"/>
                  <a:pt x="567452" y="663641"/>
                  <a:pt x="535233" y="693517"/>
                </a:cubicBezTo>
                <a:cubicBezTo>
                  <a:pt x="517073" y="710310"/>
                  <a:pt x="504185" y="731008"/>
                  <a:pt x="495007" y="753855"/>
                </a:cubicBezTo>
                <a:cubicBezTo>
                  <a:pt x="493641" y="757370"/>
                  <a:pt x="490711" y="760885"/>
                  <a:pt x="487587" y="763033"/>
                </a:cubicBezTo>
                <a:cubicBezTo>
                  <a:pt x="476066" y="771039"/>
                  <a:pt x="470208" y="786660"/>
                  <a:pt x="474113" y="800134"/>
                </a:cubicBezTo>
                <a:cubicBezTo>
                  <a:pt x="478214" y="813412"/>
                  <a:pt x="491688" y="817708"/>
                  <a:pt x="502818" y="809116"/>
                </a:cubicBezTo>
                <a:cubicBezTo>
                  <a:pt x="514925" y="799743"/>
                  <a:pt x="518245" y="780997"/>
                  <a:pt x="510629" y="767719"/>
                </a:cubicBezTo>
                <a:cubicBezTo>
                  <a:pt x="509457" y="765571"/>
                  <a:pt x="508090" y="762252"/>
                  <a:pt x="508872" y="760299"/>
                </a:cubicBezTo>
                <a:cubicBezTo>
                  <a:pt x="525664" y="717535"/>
                  <a:pt x="553393" y="685120"/>
                  <a:pt x="598695" y="672428"/>
                </a:cubicBezTo>
                <a:cubicBezTo>
                  <a:pt x="640678" y="660517"/>
                  <a:pt x="673483" y="685901"/>
                  <a:pt x="674655" y="730032"/>
                </a:cubicBezTo>
                <a:cubicBezTo>
                  <a:pt x="675631" y="770453"/>
                  <a:pt x="658448" y="803648"/>
                  <a:pt x="630914" y="831963"/>
                </a:cubicBezTo>
                <a:cubicBezTo>
                  <a:pt x="629352" y="833720"/>
                  <a:pt x="625056" y="834110"/>
                  <a:pt x="622518" y="833525"/>
                </a:cubicBezTo>
                <a:cubicBezTo>
                  <a:pt x="607092" y="829815"/>
                  <a:pt x="587760" y="840750"/>
                  <a:pt x="583269" y="856371"/>
                </a:cubicBezTo>
                <a:cubicBezTo>
                  <a:pt x="579363" y="869845"/>
                  <a:pt x="587760" y="880194"/>
                  <a:pt x="601820" y="878437"/>
                </a:cubicBezTo>
                <a:cubicBezTo>
                  <a:pt x="615683" y="876679"/>
                  <a:pt x="625642" y="868868"/>
                  <a:pt x="631696" y="855980"/>
                </a:cubicBezTo>
                <a:cubicBezTo>
                  <a:pt x="633648" y="851685"/>
                  <a:pt x="636187" y="847584"/>
                  <a:pt x="639506" y="844264"/>
                </a:cubicBezTo>
                <a:cubicBezTo>
                  <a:pt x="672311" y="810874"/>
                  <a:pt x="692424" y="772210"/>
                  <a:pt x="689105" y="723784"/>
                </a:cubicBezTo>
                <a:cubicBezTo>
                  <a:pt x="687933" y="706405"/>
                  <a:pt x="681880" y="690783"/>
                  <a:pt x="669968" y="677895"/>
                </a:cubicBezTo>
                <a:cubicBezTo>
                  <a:pt x="665673" y="673209"/>
                  <a:pt x="665868" y="669499"/>
                  <a:pt x="667430" y="664227"/>
                </a:cubicBezTo>
                <a:cubicBezTo>
                  <a:pt x="679927" y="623611"/>
                  <a:pt x="682466" y="582604"/>
                  <a:pt x="669578" y="541402"/>
                </a:cubicBezTo>
                <a:cubicBezTo>
                  <a:pt x="661181" y="515041"/>
                  <a:pt x="644974" y="493366"/>
                  <a:pt x="625838" y="474230"/>
                </a:cubicBezTo>
                <a:cubicBezTo>
                  <a:pt x="608849" y="457242"/>
                  <a:pt x="590689" y="441620"/>
                  <a:pt x="572724" y="425022"/>
                </a:cubicBezTo>
                <a:cubicBezTo>
                  <a:pt x="606896" y="422483"/>
                  <a:pt x="640092" y="426194"/>
                  <a:pt x="670554" y="444354"/>
                </a:cubicBezTo>
                <a:cubicBezTo>
                  <a:pt x="708632" y="467395"/>
                  <a:pt x="731673" y="500982"/>
                  <a:pt x="739679" y="544722"/>
                </a:cubicBezTo>
                <a:cubicBezTo>
                  <a:pt x="740265" y="547455"/>
                  <a:pt x="741046" y="550385"/>
                  <a:pt x="741632" y="553118"/>
                </a:cubicBezTo>
                <a:lnTo>
                  <a:pt x="741632" y="978491"/>
                </a:lnTo>
                <a:lnTo>
                  <a:pt x="389996" y="978491"/>
                </a:lnTo>
                <a:lnTo>
                  <a:pt x="389953" y="791542"/>
                </a:lnTo>
                <a:cubicBezTo>
                  <a:pt x="389953" y="783536"/>
                  <a:pt x="392296" y="778459"/>
                  <a:pt x="398154" y="773382"/>
                </a:cubicBezTo>
                <a:cubicBezTo>
                  <a:pt x="432521" y="743310"/>
                  <a:pt x="466107" y="712849"/>
                  <a:pt x="500670" y="682972"/>
                </a:cubicBezTo>
                <a:cubicBezTo>
                  <a:pt x="506919" y="677700"/>
                  <a:pt x="507309" y="673404"/>
                  <a:pt x="504380" y="666375"/>
                </a:cubicBezTo>
                <a:cubicBezTo>
                  <a:pt x="497741" y="649582"/>
                  <a:pt x="491688" y="632398"/>
                  <a:pt x="485049" y="614433"/>
                </a:cubicBezTo>
                <a:cubicBezTo>
                  <a:pt x="510238" y="606622"/>
                  <a:pt x="534842" y="599202"/>
                  <a:pt x="560227" y="591391"/>
                </a:cubicBezTo>
                <a:cubicBezTo>
                  <a:pt x="539919" y="535544"/>
                  <a:pt x="519806" y="480478"/>
                  <a:pt x="499499" y="424436"/>
                </a:cubicBezTo>
                <a:close/>
                <a:moveTo>
                  <a:pt x="447948" y="423850"/>
                </a:moveTo>
                <a:cubicBezTo>
                  <a:pt x="471576" y="424241"/>
                  <a:pt x="471576" y="423850"/>
                  <a:pt x="479582" y="446501"/>
                </a:cubicBezTo>
                <a:cubicBezTo>
                  <a:pt x="494617" y="488484"/>
                  <a:pt x="509653" y="530272"/>
                  <a:pt x="525079" y="573622"/>
                </a:cubicBezTo>
                <a:cubicBezTo>
                  <a:pt x="499694" y="581433"/>
                  <a:pt x="475090" y="589048"/>
                  <a:pt x="449705" y="596859"/>
                </a:cubicBezTo>
                <a:cubicBezTo>
                  <a:pt x="457712" y="618534"/>
                  <a:pt x="465132" y="639233"/>
                  <a:pt x="473138" y="659736"/>
                </a:cubicBezTo>
                <a:cubicBezTo>
                  <a:pt x="475481" y="665594"/>
                  <a:pt x="475090" y="669304"/>
                  <a:pt x="469818" y="673795"/>
                </a:cubicBezTo>
                <a:cubicBezTo>
                  <a:pt x="438575" y="700937"/>
                  <a:pt x="407918" y="728471"/>
                  <a:pt x="376284" y="756589"/>
                </a:cubicBezTo>
                <a:cubicBezTo>
                  <a:pt x="359686" y="741944"/>
                  <a:pt x="343284" y="727299"/>
                  <a:pt x="326686" y="712654"/>
                </a:cubicBezTo>
                <a:cubicBezTo>
                  <a:pt x="311845" y="699571"/>
                  <a:pt x="297200" y="686097"/>
                  <a:pt x="282164" y="673209"/>
                </a:cubicBezTo>
                <a:cubicBezTo>
                  <a:pt x="277673" y="669499"/>
                  <a:pt x="277087" y="666180"/>
                  <a:pt x="279040" y="660907"/>
                </a:cubicBezTo>
                <a:cubicBezTo>
                  <a:pt x="287046" y="640014"/>
                  <a:pt x="294662" y="619120"/>
                  <a:pt x="302863" y="596859"/>
                </a:cubicBezTo>
                <a:cubicBezTo>
                  <a:pt x="277478" y="589048"/>
                  <a:pt x="252874" y="581433"/>
                  <a:pt x="227684" y="573622"/>
                </a:cubicBezTo>
                <a:cubicBezTo>
                  <a:pt x="242525" y="532029"/>
                  <a:pt x="256975" y="491218"/>
                  <a:pt x="271425" y="450212"/>
                </a:cubicBezTo>
                <a:cubicBezTo>
                  <a:pt x="272987" y="445916"/>
                  <a:pt x="274549" y="441620"/>
                  <a:pt x="276111" y="437324"/>
                </a:cubicBezTo>
                <a:cubicBezTo>
                  <a:pt x="281188" y="423264"/>
                  <a:pt x="284117" y="421312"/>
                  <a:pt x="298567" y="424241"/>
                </a:cubicBezTo>
                <a:cubicBezTo>
                  <a:pt x="301301" y="424826"/>
                  <a:pt x="304230" y="428927"/>
                  <a:pt x="305597" y="432051"/>
                </a:cubicBezTo>
                <a:cubicBezTo>
                  <a:pt x="325514" y="482236"/>
                  <a:pt x="345041" y="532420"/>
                  <a:pt x="364763" y="582799"/>
                </a:cubicBezTo>
                <a:cubicBezTo>
                  <a:pt x="366325" y="586900"/>
                  <a:pt x="368083" y="591001"/>
                  <a:pt x="370621" y="596859"/>
                </a:cubicBezTo>
                <a:cubicBezTo>
                  <a:pt x="374917" y="586119"/>
                  <a:pt x="378432" y="577137"/>
                  <a:pt x="381947" y="568349"/>
                </a:cubicBezTo>
                <a:cubicBezTo>
                  <a:pt x="399521" y="523242"/>
                  <a:pt x="417291" y="478135"/>
                  <a:pt x="434670" y="433028"/>
                </a:cubicBezTo>
                <a:cubicBezTo>
                  <a:pt x="437208" y="426193"/>
                  <a:pt x="440723" y="423655"/>
                  <a:pt x="447948" y="423850"/>
                </a:cubicBezTo>
                <a:close/>
                <a:moveTo>
                  <a:pt x="251702" y="423460"/>
                </a:moveTo>
                <a:cubicBezTo>
                  <a:pt x="252093" y="424241"/>
                  <a:pt x="252483" y="424827"/>
                  <a:pt x="252874" y="425608"/>
                </a:cubicBezTo>
                <a:cubicBezTo>
                  <a:pt x="232956" y="480478"/>
                  <a:pt x="212844" y="535349"/>
                  <a:pt x="192536" y="591391"/>
                </a:cubicBezTo>
                <a:cubicBezTo>
                  <a:pt x="217725" y="599202"/>
                  <a:pt x="242329" y="606622"/>
                  <a:pt x="267714" y="614433"/>
                </a:cubicBezTo>
                <a:cubicBezTo>
                  <a:pt x="261270" y="632202"/>
                  <a:pt x="255412" y="649777"/>
                  <a:pt x="248187" y="666765"/>
                </a:cubicBezTo>
                <a:cubicBezTo>
                  <a:pt x="245063" y="674185"/>
                  <a:pt x="246821" y="678091"/>
                  <a:pt x="252483" y="682972"/>
                </a:cubicBezTo>
                <a:cubicBezTo>
                  <a:pt x="287046" y="713239"/>
                  <a:pt x="321023" y="743896"/>
                  <a:pt x="355585" y="774163"/>
                </a:cubicBezTo>
                <a:cubicBezTo>
                  <a:pt x="361248" y="779045"/>
                  <a:pt x="362615" y="784122"/>
                  <a:pt x="362615" y="790956"/>
                </a:cubicBezTo>
                <a:lnTo>
                  <a:pt x="362572" y="978491"/>
                </a:lnTo>
                <a:lnTo>
                  <a:pt x="0" y="978491"/>
                </a:lnTo>
                <a:lnTo>
                  <a:pt x="0" y="566983"/>
                </a:lnTo>
                <a:cubicBezTo>
                  <a:pt x="390" y="488094"/>
                  <a:pt x="62681" y="426194"/>
                  <a:pt x="141571" y="424436"/>
                </a:cubicBezTo>
                <a:cubicBezTo>
                  <a:pt x="167541" y="423850"/>
                  <a:pt x="193707" y="424436"/>
                  <a:pt x="221435" y="424436"/>
                </a:cubicBezTo>
                <a:cubicBezTo>
                  <a:pt x="219092" y="427560"/>
                  <a:pt x="217335" y="429708"/>
                  <a:pt x="215773" y="431661"/>
                </a:cubicBezTo>
                <a:cubicBezTo>
                  <a:pt x="191364" y="461733"/>
                  <a:pt x="168322" y="492585"/>
                  <a:pt x="164417" y="532615"/>
                </a:cubicBezTo>
                <a:cubicBezTo>
                  <a:pt x="161878" y="559172"/>
                  <a:pt x="161488" y="585924"/>
                  <a:pt x="160707" y="612480"/>
                </a:cubicBezTo>
                <a:cubicBezTo>
                  <a:pt x="160511" y="617948"/>
                  <a:pt x="159731" y="620877"/>
                  <a:pt x="154458" y="623806"/>
                </a:cubicBezTo>
                <a:cubicBezTo>
                  <a:pt x="134345" y="634741"/>
                  <a:pt x="125558" y="656611"/>
                  <a:pt x="132197" y="677700"/>
                </a:cubicBezTo>
                <a:cubicBezTo>
                  <a:pt x="138837" y="698399"/>
                  <a:pt x="158168" y="711287"/>
                  <a:pt x="180234" y="709529"/>
                </a:cubicBezTo>
                <a:cubicBezTo>
                  <a:pt x="201323" y="707967"/>
                  <a:pt x="218506" y="691369"/>
                  <a:pt x="221631" y="669304"/>
                </a:cubicBezTo>
                <a:cubicBezTo>
                  <a:pt x="224950" y="647043"/>
                  <a:pt x="208743" y="624196"/>
                  <a:pt x="185896" y="619315"/>
                </a:cubicBezTo>
                <a:cubicBezTo>
                  <a:pt x="181601" y="618338"/>
                  <a:pt x="177695" y="618338"/>
                  <a:pt x="178086" y="612090"/>
                </a:cubicBezTo>
                <a:cubicBezTo>
                  <a:pt x="180038" y="582994"/>
                  <a:pt x="180624" y="553704"/>
                  <a:pt x="183748" y="524609"/>
                </a:cubicBezTo>
                <a:cubicBezTo>
                  <a:pt x="184920" y="513674"/>
                  <a:pt x="189411" y="502153"/>
                  <a:pt x="195465" y="492976"/>
                </a:cubicBezTo>
                <a:cubicBezTo>
                  <a:pt x="209719" y="470910"/>
                  <a:pt x="225536" y="450017"/>
                  <a:pt x="241353" y="428927"/>
                </a:cubicBezTo>
                <a:cubicBezTo>
                  <a:pt x="243501" y="425998"/>
                  <a:pt x="248187" y="425217"/>
                  <a:pt x="251702" y="423460"/>
                </a:cubicBezTo>
                <a:close/>
                <a:moveTo>
                  <a:pt x="371029" y="2"/>
                </a:moveTo>
                <a:cubicBezTo>
                  <a:pt x="477419" y="499"/>
                  <a:pt x="563095" y="86838"/>
                  <a:pt x="562763" y="193062"/>
                </a:cubicBezTo>
                <a:cubicBezTo>
                  <a:pt x="562432" y="299452"/>
                  <a:pt x="475928" y="385625"/>
                  <a:pt x="370035" y="385128"/>
                </a:cubicBezTo>
                <a:cubicBezTo>
                  <a:pt x="263313" y="384631"/>
                  <a:pt x="177472" y="298127"/>
                  <a:pt x="177803" y="191571"/>
                </a:cubicBezTo>
                <a:cubicBezTo>
                  <a:pt x="178300" y="85346"/>
                  <a:pt x="264970" y="-495"/>
                  <a:pt x="371029" y="2"/>
                </a:cubicBezTo>
                <a:close/>
              </a:path>
            </a:pathLst>
          </a:custGeom>
          <a:solidFill>
            <a:schemeClr val="accent3"/>
          </a:solidFill>
          <a:ln w="6414" cap="flat">
            <a:noFill/>
            <a:prstDash val="solid"/>
            <a:miter/>
          </a:ln>
          <a:scene3d>
            <a:camera prst="isometricOffAxis1Left">
              <a:rot lat="0" lon="1200000" rev="0"/>
            </a:camera>
            <a:lightRig rig="threePt" dir="t"/>
          </a:scene3d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11414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86</cp:revision>
  <dcterms:created xsi:type="dcterms:W3CDTF">2018-02-18T19:39:47Z</dcterms:created>
  <dcterms:modified xsi:type="dcterms:W3CDTF">2021-04-14T07:38:47Z</dcterms:modified>
</cp:coreProperties>
</file>