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95" name="TextBox 594">
            <a:extLst>
              <a:ext uri="{FF2B5EF4-FFF2-40B4-BE49-F238E27FC236}">
                <a16:creationId xmlns:a16="http://schemas.microsoft.com/office/drawing/2014/main" id="{838851ED-994B-4980-AEB4-9652F6021328}"/>
              </a:ext>
            </a:extLst>
          </p:cNvPr>
          <p:cNvSpPr txBox="1"/>
          <p:nvPr/>
        </p:nvSpPr>
        <p:spPr>
          <a:xfrm>
            <a:off x="3190291" y="2477864"/>
            <a:ext cx="1546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Title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7" name="TextBox 596">
            <a:extLst>
              <a:ext uri="{FF2B5EF4-FFF2-40B4-BE49-F238E27FC236}">
                <a16:creationId xmlns:a16="http://schemas.microsoft.com/office/drawing/2014/main" id="{29541FAC-FC8F-44AA-996E-32CDE949C51F}"/>
              </a:ext>
            </a:extLst>
          </p:cNvPr>
          <p:cNvSpPr txBox="1"/>
          <p:nvPr/>
        </p:nvSpPr>
        <p:spPr>
          <a:xfrm>
            <a:off x="3190291" y="5025895"/>
            <a:ext cx="88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Title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98" name="Group 597">
            <a:extLst>
              <a:ext uri="{FF2B5EF4-FFF2-40B4-BE49-F238E27FC236}">
                <a16:creationId xmlns:a16="http://schemas.microsoft.com/office/drawing/2014/main" id="{865688C0-CEAF-4210-8A39-857A2D267CFC}"/>
              </a:ext>
            </a:extLst>
          </p:cNvPr>
          <p:cNvGrpSpPr/>
          <p:nvPr/>
        </p:nvGrpSpPr>
        <p:grpSpPr>
          <a:xfrm>
            <a:off x="7508354" y="2181768"/>
            <a:ext cx="1546978" cy="3817930"/>
            <a:chOff x="3360108" y="2007596"/>
            <a:chExt cx="1546978" cy="3817930"/>
          </a:xfrm>
        </p:grpSpPr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CB81C232-CD86-4257-BFEE-ED78AFF325D6}"/>
                </a:ext>
              </a:extLst>
            </p:cNvPr>
            <p:cNvSpPr txBox="1"/>
            <p:nvPr/>
          </p:nvSpPr>
          <p:spPr>
            <a:xfrm>
              <a:off x="3360108" y="2007596"/>
              <a:ext cx="1546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EB391DE7-195B-4A95-97AA-E0F07D9165DE}"/>
                </a:ext>
              </a:extLst>
            </p:cNvPr>
            <p:cNvSpPr txBox="1"/>
            <p:nvPr/>
          </p:nvSpPr>
          <p:spPr>
            <a:xfrm>
              <a:off x="3797478" y="3531842"/>
              <a:ext cx="11096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1" name="TextBox 600">
              <a:extLst>
                <a:ext uri="{FF2B5EF4-FFF2-40B4-BE49-F238E27FC236}">
                  <a16:creationId xmlns:a16="http://schemas.microsoft.com/office/drawing/2014/main" id="{77AB36C0-B138-404A-8869-4ED6AF151EB2}"/>
                </a:ext>
              </a:extLst>
            </p:cNvPr>
            <p:cNvSpPr txBox="1"/>
            <p:nvPr/>
          </p:nvSpPr>
          <p:spPr>
            <a:xfrm>
              <a:off x="4025300" y="5086862"/>
              <a:ext cx="8817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2" name="Graphic 118">
            <a:extLst>
              <a:ext uri="{FF2B5EF4-FFF2-40B4-BE49-F238E27FC236}">
                <a16:creationId xmlns:a16="http://schemas.microsoft.com/office/drawing/2014/main" id="{835ED7C1-A3A1-49AA-A998-9B761B242D77}"/>
              </a:ext>
            </a:extLst>
          </p:cNvPr>
          <p:cNvGrpSpPr/>
          <p:nvPr/>
        </p:nvGrpSpPr>
        <p:grpSpPr>
          <a:xfrm>
            <a:off x="4149138" y="1742538"/>
            <a:ext cx="3868136" cy="4213586"/>
            <a:chOff x="4271242" y="4376556"/>
            <a:chExt cx="2193773" cy="2389691"/>
          </a:xfrm>
        </p:grpSpPr>
        <p:sp>
          <p:nvSpPr>
            <p:cNvPr id="603" name="Freeform: Shape 602">
              <a:extLst>
                <a:ext uri="{FF2B5EF4-FFF2-40B4-BE49-F238E27FC236}">
                  <a16:creationId xmlns:a16="http://schemas.microsoft.com/office/drawing/2014/main" id="{E2BA0042-9FF2-4926-83EE-6002573A8DF1}"/>
                </a:ext>
              </a:extLst>
            </p:cNvPr>
            <p:cNvSpPr/>
            <p:nvPr/>
          </p:nvSpPr>
          <p:spPr>
            <a:xfrm>
              <a:off x="4271242" y="4912223"/>
              <a:ext cx="1077680" cy="1851981"/>
            </a:xfrm>
            <a:custGeom>
              <a:avLst/>
              <a:gdLst>
                <a:gd name="connsiteX0" fmla="*/ 1054609 w 1077680"/>
                <a:gd name="connsiteY0" fmla="*/ 709963 h 1851981"/>
                <a:gd name="connsiteX1" fmla="*/ 1052032 w 1077680"/>
                <a:gd name="connsiteY1" fmla="*/ 711509 h 1851981"/>
                <a:gd name="connsiteX2" fmla="*/ 1014910 w 1077680"/>
                <a:gd name="connsiteY2" fmla="*/ 485687 h 1851981"/>
                <a:gd name="connsiteX3" fmla="*/ 1013363 w 1077680"/>
                <a:gd name="connsiteY3" fmla="*/ 496772 h 1851981"/>
                <a:gd name="connsiteX4" fmla="*/ 1014910 w 1077680"/>
                <a:gd name="connsiteY4" fmla="*/ 503217 h 1851981"/>
                <a:gd name="connsiteX5" fmla="*/ 1005630 w 1077680"/>
                <a:gd name="connsiteY5" fmla="*/ 463002 h 1851981"/>
                <a:gd name="connsiteX6" fmla="*/ 974180 w 1077680"/>
                <a:gd name="connsiteY6" fmla="*/ 331273 h 1851981"/>
                <a:gd name="connsiteX7" fmla="*/ 930098 w 1077680"/>
                <a:gd name="connsiteY7" fmla="*/ 204699 h 1851981"/>
                <a:gd name="connsiteX8" fmla="*/ 903546 w 1077680"/>
                <a:gd name="connsiteY8" fmla="*/ 145923 h 1851981"/>
                <a:gd name="connsiteX9" fmla="*/ 829561 w 1077680"/>
                <a:gd name="connsiteY9" fmla="*/ 44097 h 1851981"/>
                <a:gd name="connsiteX10" fmla="*/ 708143 w 1077680"/>
                <a:gd name="connsiteY10" fmla="*/ 15 h 1851981"/>
                <a:gd name="connsiteX11" fmla="*/ 585178 w 1077680"/>
                <a:gd name="connsiteY11" fmla="*/ 35075 h 1851981"/>
                <a:gd name="connsiteX12" fmla="*/ 496241 w 1077680"/>
                <a:gd name="connsiteY12" fmla="*/ 95397 h 1851981"/>
                <a:gd name="connsiteX13" fmla="*/ 361418 w 1077680"/>
                <a:gd name="connsiteY13" fmla="*/ 203152 h 1851981"/>
                <a:gd name="connsiteX14" fmla="*/ 284340 w 1077680"/>
                <a:gd name="connsiteY14" fmla="*/ 279199 h 1851981"/>
                <a:gd name="connsiteX15" fmla="*/ 196434 w 1077680"/>
                <a:gd name="connsiteY15" fmla="*/ 388244 h 1851981"/>
                <a:gd name="connsiteX16" fmla="*/ 101568 w 1077680"/>
                <a:gd name="connsiteY16" fmla="*/ 557610 h 1851981"/>
                <a:gd name="connsiteX17" fmla="*/ 27068 w 1077680"/>
                <a:gd name="connsiteY17" fmla="*/ 741928 h 1851981"/>
                <a:gd name="connsiteX18" fmla="*/ 1805 w 1077680"/>
                <a:gd name="connsiteY18" fmla="*/ 893507 h 1851981"/>
                <a:gd name="connsiteX19" fmla="*/ 773 w 1077680"/>
                <a:gd name="connsiteY19" fmla="*/ 1060811 h 1851981"/>
                <a:gd name="connsiteX20" fmla="*/ 773 w 1077680"/>
                <a:gd name="connsiteY20" fmla="*/ 1130930 h 1851981"/>
                <a:gd name="connsiteX21" fmla="*/ 0 w 1077680"/>
                <a:gd name="connsiteY21" fmla="*/ 1139952 h 1851981"/>
                <a:gd name="connsiteX22" fmla="*/ 0 w 1077680"/>
                <a:gd name="connsiteY22" fmla="*/ 1377375 h 1851981"/>
                <a:gd name="connsiteX23" fmla="*/ 1289 w 1077680"/>
                <a:gd name="connsiteY23" fmla="*/ 1385366 h 1851981"/>
                <a:gd name="connsiteX24" fmla="*/ 7476 w 1077680"/>
                <a:gd name="connsiteY24" fmla="*/ 1543132 h 1851981"/>
                <a:gd name="connsiteX25" fmla="*/ 18819 w 1077680"/>
                <a:gd name="connsiteY25" fmla="*/ 1660941 h 1851981"/>
                <a:gd name="connsiteX26" fmla="*/ 99506 w 1077680"/>
                <a:gd name="connsiteY26" fmla="*/ 1808911 h 1851981"/>
                <a:gd name="connsiteX27" fmla="*/ 211128 w 1077680"/>
                <a:gd name="connsiteY27" fmla="*/ 1851962 h 1851981"/>
                <a:gd name="connsiteX28" fmla="*/ 280989 w 1077680"/>
                <a:gd name="connsiteY28" fmla="*/ 1848868 h 1851981"/>
                <a:gd name="connsiteX29" fmla="*/ 424061 w 1077680"/>
                <a:gd name="connsiteY29" fmla="*/ 1837525 h 1851981"/>
                <a:gd name="connsiteX30" fmla="*/ 601676 w 1077680"/>
                <a:gd name="connsiteY30" fmla="*/ 1796795 h 1851981"/>
                <a:gd name="connsiteX31" fmla="*/ 719743 w 1077680"/>
                <a:gd name="connsiteY31" fmla="*/ 1743433 h 1851981"/>
                <a:gd name="connsiteX32" fmla="*/ 891945 w 1077680"/>
                <a:gd name="connsiteY32" fmla="*/ 1648309 h 1851981"/>
                <a:gd name="connsiteX33" fmla="*/ 996349 w 1077680"/>
                <a:gd name="connsiteY33" fmla="*/ 1540296 h 1851981"/>
                <a:gd name="connsiteX34" fmla="*/ 1045071 w 1077680"/>
                <a:gd name="connsiteY34" fmla="*/ 1372477 h 1851981"/>
                <a:gd name="connsiteX35" fmla="*/ 1053063 w 1077680"/>
                <a:gd name="connsiteY35" fmla="*/ 1203626 h 1851981"/>
                <a:gd name="connsiteX36" fmla="*/ 1063374 w 1077680"/>
                <a:gd name="connsiteY36" fmla="*/ 1106440 h 1851981"/>
                <a:gd name="connsiteX37" fmla="*/ 1077295 w 1077680"/>
                <a:gd name="connsiteY37" fmla="*/ 972133 h 1851981"/>
                <a:gd name="connsiteX38" fmla="*/ 1065952 w 1077680"/>
                <a:gd name="connsiteY38" fmla="*/ 778534 h 1851981"/>
                <a:gd name="connsiteX39" fmla="*/ 1054609 w 1077680"/>
                <a:gd name="connsiteY39" fmla="*/ 709963 h 1851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77680" h="1851981">
                  <a:moveTo>
                    <a:pt x="1054609" y="709963"/>
                  </a:moveTo>
                  <a:cubicBezTo>
                    <a:pt x="1053836" y="710478"/>
                    <a:pt x="1053063" y="710994"/>
                    <a:pt x="1052032" y="711509"/>
                  </a:cubicBezTo>
                  <a:lnTo>
                    <a:pt x="1014910" y="485687"/>
                  </a:lnTo>
                  <a:cubicBezTo>
                    <a:pt x="1012590" y="489039"/>
                    <a:pt x="1012332" y="492648"/>
                    <a:pt x="1013363" y="496772"/>
                  </a:cubicBezTo>
                  <a:cubicBezTo>
                    <a:pt x="1013879" y="498834"/>
                    <a:pt x="1014394" y="501155"/>
                    <a:pt x="1014910" y="503217"/>
                  </a:cubicBezTo>
                  <a:cubicBezTo>
                    <a:pt x="1011817" y="489812"/>
                    <a:pt x="1008981" y="476407"/>
                    <a:pt x="1005630" y="463002"/>
                  </a:cubicBezTo>
                  <a:cubicBezTo>
                    <a:pt x="994545" y="419178"/>
                    <a:pt x="983718" y="375354"/>
                    <a:pt x="974180" y="331273"/>
                  </a:cubicBezTo>
                  <a:cubicBezTo>
                    <a:pt x="964641" y="287191"/>
                    <a:pt x="951494" y="244656"/>
                    <a:pt x="930098" y="204699"/>
                  </a:cubicBezTo>
                  <a:cubicBezTo>
                    <a:pt x="920044" y="185880"/>
                    <a:pt x="911795" y="165773"/>
                    <a:pt x="903546" y="145923"/>
                  </a:cubicBezTo>
                  <a:cubicBezTo>
                    <a:pt x="887047" y="106224"/>
                    <a:pt x="863589" y="71165"/>
                    <a:pt x="829561" y="44097"/>
                  </a:cubicBezTo>
                  <a:cubicBezTo>
                    <a:pt x="794244" y="15998"/>
                    <a:pt x="754287" y="531"/>
                    <a:pt x="708143" y="15"/>
                  </a:cubicBezTo>
                  <a:cubicBezTo>
                    <a:pt x="663288" y="-500"/>
                    <a:pt x="622815" y="11874"/>
                    <a:pt x="585178" y="35075"/>
                  </a:cubicBezTo>
                  <a:cubicBezTo>
                    <a:pt x="554759" y="53893"/>
                    <a:pt x="525629" y="74774"/>
                    <a:pt x="496241" y="95397"/>
                  </a:cubicBezTo>
                  <a:cubicBezTo>
                    <a:pt x="449324" y="128909"/>
                    <a:pt x="403953" y="164484"/>
                    <a:pt x="361418" y="203152"/>
                  </a:cubicBezTo>
                  <a:cubicBezTo>
                    <a:pt x="334608" y="227384"/>
                    <a:pt x="309087" y="252647"/>
                    <a:pt x="284340" y="279199"/>
                  </a:cubicBezTo>
                  <a:cubicBezTo>
                    <a:pt x="252374" y="313485"/>
                    <a:pt x="223244" y="349833"/>
                    <a:pt x="196434" y="388244"/>
                  </a:cubicBezTo>
                  <a:cubicBezTo>
                    <a:pt x="159055" y="441606"/>
                    <a:pt x="130698" y="499866"/>
                    <a:pt x="101568" y="557610"/>
                  </a:cubicBezTo>
                  <a:cubicBezTo>
                    <a:pt x="71923" y="617159"/>
                    <a:pt x="45628" y="677997"/>
                    <a:pt x="27068" y="741928"/>
                  </a:cubicBezTo>
                  <a:cubicBezTo>
                    <a:pt x="12374" y="791423"/>
                    <a:pt x="1805" y="841692"/>
                    <a:pt x="1805" y="893507"/>
                  </a:cubicBezTo>
                  <a:cubicBezTo>
                    <a:pt x="2062" y="949189"/>
                    <a:pt x="258" y="1005129"/>
                    <a:pt x="773" y="1060811"/>
                  </a:cubicBezTo>
                  <a:cubicBezTo>
                    <a:pt x="1031" y="1084270"/>
                    <a:pt x="773" y="1107471"/>
                    <a:pt x="773" y="1130930"/>
                  </a:cubicBezTo>
                  <a:cubicBezTo>
                    <a:pt x="773" y="1134023"/>
                    <a:pt x="1805" y="1137117"/>
                    <a:pt x="0" y="1139952"/>
                  </a:cubicBezTo>
                  <a:cubicBezTo>
                    <a:pt x="0" y="1219093"/>
                    <a:pt x="0" y="1298234"/>
                    <a:pt x="0" y="1377375"/>
                  </a:cubicBezTo>
                  <a:cubicBezTo>
                    <a:pt x="516" y="1379952"/>
                    <a:pt x="1289" y="1382788"/>
                    <a:pt x="1289" y="1385366"/>
                  </a:cubicBezTo>
                  <a:cubicBezTo>
                    <a:pt x="1547" y="1437955"/>
                    <a:pt x="4125" y="1490543"/>
                    <a:pt x="7476" y="1543132"/>
                  </a:cubicBezTo>
                  <a:cubicBezTo>
                    <a:pt x="9796" y="1582574"/>
                    <a:pt x="11085" y="1622015"/>
                    <a:pt x="18819" y="1660941"/>
                  </a:cubicBezTo>
                  <a:cubicBezTo>
                    <a:pt x="30419" y="1718428"/>
                    <a:pt x="54393" y="1769470"/>
                    <a:pt x="99506" y="1808911"/>
                  </a:cubicBezTo>
                  <a:cubicBezTo>
                    <a:pt x="131472" y="1836752"/>
                    <a:pt x="168851" y="1851446"/>
                    <a:pt x="211128" y="1851962"/>
                  </a:cubicBezTo>
                  <a:cubicBezTo>
                    <a:pt x="234329" y="1852219"/>
                    <a:pt x="257788" y="1849899"/>
                    <a:pt x="280989" y="1848868"/>
                  </a:cubicBezTo>
                  <a:cubicBezTo>
                    <a:pt x="328937" y="1847064"/>
                    <a:pt x="376628" y="1843197"/>
                    <a:pt x="424061" y="1837525"/>
                  </a:cubicBezTo>
                  <a:cubicBezTo>
                    <a:pt x="484641" y="1830050"/>
                    <a:pt x="544190" y="1817676"/>
                    <a:pt x="601676" y="1796795"/>
                  </a:cubicBezTo>
                  <a:cubicBezTo>
                    <a:pt x="642407" y="1782101"/>
                    <a:pt x="680817" y="1761994"/>
                    <a:pt x="719743" y="1743433"/>
                  </a:cubicBezTo>
                  <a:cubicBezTo>
                    <a:pt x="779034" y="1715076"/>
                    <a:pt x="838326" y="1686978"/>
                    <a:pt x="891945" y="1648309"/>
                  </a:cubicBezTo>
                  <a:cubicBezTo>
                    <a:pt x="933191" y="1618664"/>
                    <a:pt x="969539" y="1584120"/>
                    <a:pt x="996349" y="1540296"/>
                  </a:cubicBezTo>
                  <a:cubicBezTo>
                    <a:pt x="1027542" y="1488739"/>
                    <a:pt x="1039400" y="1431252"/>
                    <a:pt x="1045071" y="1372477"/>
                  </a:cubicBezTo>
                  <a:cubicBezTo>
                    <a:pt x="1050485" y="1316279"/>
                    <a:pt x="1050485" y="1259824"/>
                    <a:pt x="1053063" y="1203626"/>
                  </a:cubicBezTo>
                  <a:cubicBezTo>
                    <a:pt x="1054609" y="1170887"/>
                    <a:pt x="1057703" y="1138406"/>
                    <a:pt x="1063374" y="1106440"/>
                  </a:cubicBezTo>
                  <a:cubicBezTo>
                    <a:pt x="1071366" y="1062100"/>
                    <a:pt x="1076006" y="1017245"/>
                    <a:pt x="1077295" y="972133"/>
                  </a:cubicBezTo>
                  <a:cubicBezTo>
                    <a:pt x="1079099" y="907170"/>
                    <a:pt x="1074459" y="842723"/>
                    <a:pt x="1065952" y="778534"/>
                  </a:cubicBezTo>
                  <a:cubicBezTo>
                    <a:pt x="1062859" y="755849"/>
                    <a:pt x="1060023" y="732648"/>
                    <a:pt x="1054609" y="709963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4" name="Freeform: Shape 603">
              <a:extLst>
                <a:ext uri="{FF2B5EF4-FFF2-40B4-BE49-F238E27FC236}">
                  <a16:creationId xmlns:a16="http://schemas.microsoft.com/office/drawing/2014/main" id="{AAEA806D-B467-42C2-B701-B666EBFD0945}"/>
                </a:ext>
              </a:extLst>
            </p:cNvPr>
            <p:cNvSpPr/>
            <p:nvPr/>
          </p:nvSpPr>
          <p:spPr>
            <a:xfrm>
              <a:off x="5387320" y="4916415"/>
              <a:ext cx="1077694" cy="1848802"/>
            </a:xfrm>
            <a:custGeom>
              <a:avLst/>
              <a:gdLst>
                <a:gd name="connsiteX0" fmla="*/ 1076406 w 1077694"/>
                <a:gd name="connsiteY0" fmla="*/ 1126479 h 1848802"/>
                <a:gd name="connsiteX1" fmla="*/ 1074086 w 1077694"/>
                <a:gd name="connsiteY1" fmla="*/ 907875 h 1848802"/>
                <a:gd name="connsiteX2" fmla="*/ 1070477 w 1077694"/>
                <a:gd name="connsiteY2" fmla="*/ 858638 h 1848802"/>
                <a:gd name="connsiteX3" fmla="*/ 1026653 w 1077694"/>
                <a:gd name="connsiteY3" fmla="*/ 680764 h 1848802"/>
                <a:gd name="connsiteX4" fmla="*/ 936685 w 1077694"/>
                <a:gd name="connsiteY4" fmla="*/ 486135 h 1848802"/>
                <a:gd name="connsiteX5" fmla="*/ 762421 w 1077694"/>
                <a:gd name="connsiteY5" fmla="*/ 249486 h 1848802"/>
                <a:gd name="connsiteX6" fmla="*/ 566502 w 1077694"/>
                <a:gd name="connsiteY6" fmla="*/ 86564 h 1848802"/>
                <a:gd name="connsiteX7" fmla="*/ 466996 w 1077694"/>
                <a:gd name="connsiteY7" fmla="*/ 22375 h 1848802"/>
                <a:gd name="connsiteX8" fmla="*/ 345578 w 1077694"/>
                <a:gd name="connsiteY8" fmla="*/ 2267 h 1848802"/>
                <a:gd name="connsiteX9" fmla="*/ 199412 w 1077694"/>
                <a:gd name="connsiteY9" fmla="*/ 103578 h 1848802"/>
                <a:gd name="connsiteX10" fmla="*/ 137028 w 1077694"/>
                <a:gd name="connsiteY10" fmla="*/ 234018 h 1848802"/>
                <a:gd name="connsiteX11" fmla="*/ 120272 w 1077694"/>
                <a:gd name="connsiteY11" fmla="*/ 278358 h 1848802"/>
                <a:gd name="connsiteX12" fmla="*/ 75159 w 1077694"/>
                <a:gd name="connsiteY12" fmla="*/ 465770 h 1848802"/>
                <a:gd name="connsiteX13" fmla="*/ 62785 w 1077694"/>
                <a:gd name="connsiteY13" fmla="*/ 513460 h 1848802"/>
                <a:gd name="connsiteX14" fmla="*/ 64589 w 1077694"/>
                <a:gd name="connsiteY14" fmla="*/ 522483 h 1848802"/>
                <a:gd name="connsiteX15" fmla="*/ 25921 w 1077694"/>
                <a:gd name="connsiteY15" fmla="*/ 701130 h 1848802"/>
                <a:gd name="connsiteX16" fmla="*/ 23343 w 1077694"/>
                <a:gd name="connsiteY16" fmla="*/ 700098 h 1848802"/>
                <a:gd name="connsiteX17" fmla="*/ 13547 w 1077694"/>
                <a:gd name="connsiteY17" fmla="*/ 762741 h 1848802"/>
                <a:gd name="connsiteX18" fmla="*/ 1689 w 1077694"/>
                <a:gd name="connsiteY18" fmla="*/ 886221 h 1848802"/>
                <a:gd name="connsiteX19" fmla="*/ 10712 w 1077694"/>
                <a:gd name="connsiteY19" fmla="*/ 1078788 h 1848802"/>
                <a:gd name="connsiteX20" fmla="*/ 26695 w 1077694"/>
                <a:gd name="connsiteY20" fmla="*/ 1244804 h 1848802"/>
                <a:gd name="connsiteX21" fmla="*/ 38037 w 1077694"/>
                <a:gd name="connsiteY21" fmla="*/ 1409530 h 1848802"/>
                <a:gd name="connsiteX22" fmla="*/ 103258 w 1077694"/>
                <a:gd name="connsiteY22" fmla="*/ 1568069 h 1848802"/>
                <a:gd name="connsiteX23" fmla="*/ 220551 w 1077694"/>
                <a:gd name="connsiteY23" fmla="*/ 1668091 h 1848802"/>
                <a:gd name="connsiteX24" fmla="*/ 380379 w 1077694"/>
                <a:gd name="connsiteY24" fmla="*/ 1751099 h 1848802"/>
                <a:gd name="connsiteX25" fmla="*/ 587383 w 1077694"/>
                <a:gd name="connsiteY25" fmla="*/ 1823795 h 1848802"/>
                <a:gd name="connsiteX26" fmla="*/ 751078 w 1077694"/>
                <a:gd name="connsiteY26" fmla="*/ 1843129 h 1848802"/>
                <a:gd name="connsiteX27" fmla="*/ 839757 w 1077694"/>
                <a:gd name="connsiteY27" fmla="*/ 1848027 h 1848802"/>
                <a:gd name="connsiteX28" fmla="*/ 989531 w 1077694"/>
                <a:gd name="connsiteY28" fmla="*/ 1795180 h 1848802"/>
                <a:gd name="connsiteX29" fmla="*/ 1060939 w 1077694"/>
                <a:gd name="connsiteY29" fmla="*/ 1646179 h 1848802"/>
                <a:gd name="connsiteX30" fmla="*/ 1072024 w 1077694"/>
                <a:gd name="connsiteY30" fmla="*/ 1514192 h 1848802"/>
                <a:gd name="connsiteX31" fmla="*/ 1077695 w 1077694"/>
                <a:gd name="connsiteY31" fmla="*/ 1314406 h 1848802"/>
                <a:gd name="connsiteX32" fmla="*/ 1076406 w 1077694"/>
                <a:gd name="connsiteY32" fmla="*/ 1126479 h 1848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77694" h="1848802">
                  <a:moveTo>
                    <a:pt x="1076406" y="1126479"/>
                  </a:moveTo>
                  <a:cubicBezTo>
                    <a:pt x="1074859" y="1053525"/>
                    <a:pt x="1074601" y="980571"/>
                    <a:pt x="1074086" y="907875"/>
                  </a:cubicBezTo>
                  <a:cubicBezTo>
                    <a:pt x="1073828" y="891377"/>
                    <a:pt x="1072281" y="874878"/>
                    <a:pt x="1070477" y="858638"/>
                  </a:cubicBezTo>
                  <a:cubicBezTo>
                    <a:pt x="1064032" y="797284"/>
                    <a:pt x="1047792" y="738509"/>
                    <a:pt x="1026653" y="680764"/>
                  </a:cubicBezTo>
                  <a:cubicBezTo>
                    <a:pt x="1001905" y="613482"/>
                    <a:pt x="969424" y="549808"/>
                    <a:pt x="936685" y="486135"/>
                  </a:cubicBezTo>
                  <a:cubicBezTo>
                    <a:pt x="891314" y="397971"/>
                    <a:pt x="832281" y="319604"/>
                    <a:pt x="762421" y="249486"/>
                  </a:cubicBezTo>
                  <a:cubicBezTo>
                    <a:pt x="702356" y="189163"/>
                    <a:pt x="636362" y="135544"/>
                    <a:pt x="566502" y="86564"/>
                  </a:cubicBezTo>
                  <a:cubicBezTo>
                    <a:pt x="534279" y="63879"/>
                    <a:pt x="502571" y="39904"/>
                    <a:pt x="466996" y="22375"/>
                  </a:cubicBezTo>
                  <a:cubicBezTo>
                    <a:pt x="428586" y="3299"/>
                    <a:pt x="387855" y="-4177"/>
                    <a:pt x="345578" y="2267"/>
                  </a:cubicBezTo>
                  <a:cubicBezTo>
                    <a:pt x="280615" y="12063"/>
                    <a:pt x="232925" y="48411"/>
                    <a:pt x="199412" y="103578"/>
                  </a:cubicBezTo>
                  <a:cubicBezTo>
                    <a:pt x="174407" y="144824"/>
                    <a:pt x="159197" y="191226"/>
                    <a:pt x="137028" y="234018"/>
                  </a:cubicBezTo>
                  <a:cubicBezTo>
                    <a:pt x="129810" y="248197"/>
                    <a:pt x="124138" y="262891"/>
                    <a:pt x="120272" y="278358"/>
                  </a:cubicBezTo>
                  <a:cubicBezTo>
                    <a:pt x="105062" y="340743"/>
                    <a:pt x="90368" y="403385"/>
                    <a:pt x="75159" y="465770"/>
                  </a:cubicBezTo>
                  <a:cubicBezTo>
                    <a:pt x="71292" y="481752"/>
                    <a:pt x="68714" y="497993"/>
                    <a:pt x="62785" y="513460"/>
                  </a:cubicBezTo>
                  <a:cubicBezTo>
                    <a:pt x="63043" y="516554"/>
                    <a:pt x="63816" y="519647"/>
                    <a:pt x="64589" y="522483"/>
                  </a:cubicBezTo>
                  <a:lnTo>
                    <a:pt x="25921" y="701130"/>
                  </a:lnTo>
                  <a:cubicBezTo>
                    <a:pt x="25148" y="700872"/>
                    <a:pt x="24117" y="700614"/>
                    <a:pt x="23343" y="700098"/>
                  </a:cubicBezTo>
                  <a:cubicBezTo>
                    <a:pt x="19992" y="720979"/>
                    <a:pt x="16383" y="741860"/>
                    <a:pt x="13547" y="762741"/>
                  </a:cubicBezTo>
                  <a:cubicBezTo>
                    <a:pt x="7876" y="803729"/>
                    <a:pt x="4009" y="844717"/>
                    <a:pt x="1689" y="886221"/>
                  </a:cubicBezTo>
                  <a:cubicBezTo>
                    <a:pt x="-1920" y="950926"/>
                    <a:pt x="-115" y="1015115"/>
                    <a:pt x="10712" y="1078788"/>
                  </a:cubicBezTo>
                  <a:cubicBezTo>
                    <a:pt x="19992" y="1133955"/>
                    <a:pt x="24890" y="1189122"/>
                    <a:pt x="26695" y="1244804"/>
                  </a:cubicBezTo>
                  <a:cubicBezTo>
                    <a:pt x="28499" y="1299970"/>
                    <a:pt x="29272" y="1354879"/>
                    <a:pt x="38037" y="1409530"/>
                  </a:cubicBezTo>
                  <a:cubicBezTo>
                    <a:pt x="47318" y="1467532"/>
                    <a:pt x="65878" y="1521668"/>
                    <a:pt x="103258" y="1568069"/>
                  </a:cubicBezTo>
                  <a:cubicBezTo>
                    <a:pt x="136254" y="1608800"/>
                    <a:pt x="176469" y="1640765"/>
                    <a:pt x="220551" y="1668091"/>
                  </a:cubicBezTo>
                  <a:cubicBezTo>
                    <a:pt x="271593" y="1699799"/>
                    <a:pt x="326759" y="1724289"/>
                    <a:pt x="380379" y="1751099"/>
                  </a:cubicBezTo>
                  <a:cubicBezTo>
                    <a:pt x="446373" y="1783838"/>
                    <a:pt x="514429" y="1810390"/>
                    <a:pt x="587383" y="1823795"/>
                  </a:cubicBezTo>
                  <a:cubicBezTo>
                    <a:pt x="641518" y="1833848"/>
                    <a:pt x="696169" y="1839520"/>
                    <a:pt x="751078" y="1843129"/>
                  </a:cubicBezTo>
                  <a:cubicBezTo>
                    <a:pt x="780466" y="1845191"/>
                    <a:pt x="810111" y="1845707"/>
                    <a:pt x="839757" y="1848027"/>
                  </a:cubicBezTo>
                  <a:cubicBezTo>
                    <a:pt x="897759" y="1852667"/>
                    <a:pt x="948543" y="1836684"/>
                    <a:pt x="989531" y="1795180"/>
                  </a:cubicBezTo>
                  <a:cubicBezTo>
                    <a:pt x="1030262" y="1753934"/>
                    <a:pt x="1051916" y="1702892"/>
                    <a:pt x="1060939" y="1646179"/>
                  </a:cubicBezTo>
                  <a:cubicBezTo>
                    <a:pt x="1067899" y="1602613"/>
                    <a:pt x="1069704" y="1558273"/>
                    <a:pt x="1072024" y="1514192"/>
                  </a:cubicBezTo>
                  <a:cubicBezTo>
                    <a:pt x="1075633" y="1447682"/>
                    <a:pt x="1077695" y="1380915"/>
                    <a:pt x="1077695" y="1314406"/>
                  </a:cubicBezTo>
                  <a:cubicBezTo>
                    <a:pt x="1077695" y="1251764"/>
                    <a:pt x="1077695" y="1189122"/>
                    <a:pt x="1076406" y="1126479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5" name="Freeform: Shape 604">
              <a:extLst>
                <a:ext uri="{FF2B5EF4-FFF2-40B4-BE49-F238E27FC236}">
                  <a16:creationId xmlns:a16="http://schemas.microsoft.com/office/drawing/2014/main" id="{59B56595-6EE2-454F-8E02-62BBCC022635}"/>
                </a:ext>
              </a:extLst>
            </p:cNvPr>
            <p:cNvSpPr/>
            <p:nvPr/>
          </p:nvSpPr>
          <p:spPr>
            <a:xfrm>
              <a:off x="4330269" y="4373072"/>
              <a:ext cx="2088269" cy="2309176"/>
            </a:xfrm>
            <a:custGeom>
              <a:avLst/>
              <a:gdLst>
                <a:gd name="connsiteX0" fmla="*/ 1158761 w 2088269"/>
                <a:gd name="connsiteY0" fmla="*/ 3484 h 2309176"/>
                <a:gd name="connsiteX1" fmla="*/ 1182993 w 2088269"/>
                <a:gd name="connsiteY1" fmla="*/ 3484 h 2309176"/>
                <a:gd name="connsiteX2" fmla="*/ 1204390 w 2088269"/>
                <a:gd name="connsiteY2" fmla="*/ 26685 h 2309176"/>
                <a:gd name="connsiteX3" fmla="*/ 1201554 w 2088269"/>
                <a:gd name="connsiteY3" fmla="*/ 122324 h 2309176"/>
                <a:gd name="connsiteX4" fmla="*/ 1174228 w 2088269"/>
                <a:gd name="connsiteY4" fmla="*/ 262561 h 2309176"/>
                <a:gd name="connsiteX5" fmla="*/ 1159019 w 2088269"/>
                <a:gd name="connsiteY5" fmla="*/ 290917 h 2309176"/>
                <a:gd name="connsiteX6" fmla="*/ 1136591 w 2088269"/>
                <a:gd name="connsiteY6" fmla="*/ 315923 h 2309176"/>
                <a:gd name="connsiteX7" fmla="*/ 1133756 w 2088269"/>
                <a:gd name="connsiteY7" fmla="*/ 333194 h 2309176"/>
                <a:gd name="connsiteX8" fmla="*/ 1140974 w 2088269"/>
                <a:gd name="connsiteY8" fmla="*/ 385783 h 2309176"/>
                <a:gd name="connsiteX9" fmla="*/ 1143294 w 2088269"/>
                <a:gd name="connsiteY9" fmla="*/ 449714 h 2309176"/>
                <a:gd name="connsiteX10" fmla="*/ 1132725 w 2088269"/>
                <a:gd name="connsiteY10" fmla="*/ 489671 h 2309176"/>
                <a:gd name="connsiteX11" fmla="*/ 1127569 w 2088269"/>
                <a:gd name="connsiteY11" fmla="*/ 514935 h 2309176"/>
                <a:gd name="connsiteX12" fmla="*/ 1133498 w 2088269"/>
                <a:gd name="connsiteY12" fmla="*/ 543291 h 2309176"/>
                <a:gd name="connsiteX13" fmla="*/ 1129631 w 2088269"/>
                <a:gd name="connsiteY13" fmla="*/ 565203 h 2309176"/>
                <a:gd name="connsiteX14" fmla="*/ 1128342 w 2088269"/>
                <a:gd name="connsiteY14" fmla="*/ 591755 h 2309176"/>
                <a:gd name="connsiteX15" fmla="*/ 1133240 w 2088269"/>
                <a:gd name="connsiteY15" fmla="*/ 626814 h 2309176"/>
                <a:gd name="connsiteX16" fmla="*/ 1134787 w 2088269"/>
                <a:gd name="connsiteY16" fmla="*/ 671412 h 2309176"/>
                <a:gd name="connsiteX17" fmla="*/ 1129889 w 2088269"/>
                <a:gd name="connsiteY17" fmla="*/ 707244 h 2309176"/>
                <a:gd name="connsiteX18" fmla="*/ 1134013 w 2088269"/>
                <a:gd name="connsiteY18" fmla="*/ 731734 h 2309176"/>
                <a:gd name="connsiteX19" fmla="*/ 1138396 w 2088269"/>
                <a:gd name="connsiteY19" fmla="*/ 766020 h 2309176"/>
                <a:gd name="connsiteX20" fmla="*/ 1139685 w 2088269"/>
                <a:gd name="connsiteY20" fmla="*/ 799274 h 2309176"/>
                <a:gd name="connsiteX21" fmla="*/ 1139943 w 2088269"/>
                <a:gd name="connsiteY21" fmla="*/ 820671 h 2309176"/>
                <a:gd name="connsiteX22" fmla="*/ 1134529 w 2088269"/>
                <a:gd name="connsiteY22" fmla="*/ 874290 h 2309176"/>
                <a:gd name="connsiteX23" fmla="*/ 1128858 w 2088269"/>
                <a:gd name="connsiteY23" fmla="*/ 909092 h 2309176"/>
                <a:gd name="connsiteX24" fmla="*/ 1126022 w 2088269"/>
                <a:gd name="connsiteY24" fmla="*/ 940542 h 2309176"/>
                <a:gd name="connsiteX25" fmla="*/ 1129631 w 2088269"/>
                <a:gd name="connsiteY25" fmla="*/ 955751 h 2309176"/>
                <a:gd name="connsiteX26" fmla="*/ 1130404 w 2088269"/>
                <a:gd name="connsiteY26" fmla="*/ 986428 h 2309176"/>
                <a:gd name="connsiteX27" fmla="*/ 1124218 w 2088269"/>
                <a:gd name="connsiteY27" fmla="*/ 1001122 h 2309176"/>
                <a:gd name="connsiteX28" fmla="*/ 1126795 w 2088269"/>
                <a:gd name="connsiteY28" fmla="*/ 1026385 h 2309176"/>
                <a:gd name="connsiteX29" fmla="*/ 1129116 w 2088269"/>
                <a:gd name="connsiteY29" fmla="*/ 1041337 h 2309176"/>
                <a:gd name="connsiteX30" fmla="*/ 1128858 w 2088269"/>
                <a:gd name="connsiteY30" fmla="*/ 1059640 h 2309176"/>
                <a:gd name="connsiteX31" fmla="*/ 1153605 w 2088269"/>
                <a:gd name="connsiteY31" fmla="*/ 1100628 h 2309176"/>
                <a:gd name="connsiteX32" fmla="*/ 1230942 w 2088269"/>
                <a:gd name="connsiteY32" fmla="*/ 1164044 h 2309176"/>
                <a:gd name="connsiteX33" fmla="*/ 1266516 w 2088269"/>
                <a:gd name="connsiteY33" fmla="*/ 1161724 h 2309176"/>
                <a:gd name="connsiteX34" fmla="*/ 1292553 w 2088269"/>
                <a:gd name="connsiteY34" fmla="*/ 1111455 h 2309176"/>
                <a:gd name="connsiteX35" fmla="*/ 1280437 w 2088269"/>
                <a:gd name="connsiteY35" fmla="*/ 1092894 h 2309176"/>
                <a:gd name="connsiteX36" fmla="*/ 1261103 w 2088269"/>
                <a:gd name="connsiteY36" fmla="*/ 1090317 h 2309176"/>
                <a:gd name="connsiteX37" fmla="*/ 1228364 w 2088269"/>
                <a:gd name="connsiteY37" fmla="*/ 1066858 h 2309176"/>
                <a:gd name="connsiteX38" fmla="*/ 1198203 w 2088269"/>
                <a:gd name="connsiteY38" fmla="*/ 1037728 h 2309176"/>
                <a:gd name="connsiteX39" fmla="*/ 1180415 w 2088269"/>
                <a:gd name="connsiteY39" fmla="*/ 1027416 h 2309176"/>
                <a:gd name="connsiteX40" fmla="*/ 1179384 w 2088269"/>
                <a:gd name="connsiteY40" fmla="*/ 1010145 h 2309176"/>
                <a:gd name="connsiteX41" fmla="*/ 1182478 w 2088269"/>
                <a:gd name="connsiteY41" fmla="*/ 989006 h 2309176"/>
                <a:gd name="connsiteX42" fmla="*/ 1174744 w 2088269"/>
                <a:gd name="connsiteY42" fmla="*/ 970961 h 2309176"/>
                <a:gd name="connsiteX43" fmla="*/ 1182478 w 2088269"/>
                <a:gd name="connsiteY43" fmla="*/ 952658 h 2309176"/>
                <a:gd name="connsiteX44" fmla="*/ 1201554 w 2088269"/>
                <a:gd name="connsiteY44" fmla="*/ 953689 h 2309176"/>
                <a:gd name="connsiteX45" fmla="*/ 1215474 w 2088269"/>
                <a:gd name="connsiteY45" fmla="*/ 953431 h 2309176"/>
                <a:gd name="connsiteX46" fmla="*/ 1237644 w 2088269"/>
                <a:gd name="connsiteY46" fmla="*/ 950080 h 2309176"/>
                <a:gd name="connsiteX47" fmla="*/ 1242027 w 2088269"/>
                <a:gd name="connsiteY47" fmla="*/ 964001 h 2309176"/>
                <a:gd name="connsiteX48" fmla="*/ 1248987 w 2088269"/>
                <a:gd name="connsiteY48" fmla="*/ 993904 h 2309176"/>
                <a:gd name="connsiteX49" fmla="*/ 1259298 w 2088269"/>
                <a:gd name="connsiteY49" fmla="*/ 990295 h 2309176"/>
                <a:gd name="connsiteX50" fmla="*/ 1267032 w 2088269"/>
                <a:gd name="connsiteY50" fmla="*/ 978952 h 2309176"/>
                <a:gd name="connsiteX51" fmla="*/ 1278632 w 2088269"/>
                <a:gd name="connsiteY51" fmla="*/ 986686 h 2309176"/>
                <a:gd name="connsiteX52" fmla="*/ 1291522 w 2088269"/>
                <a:gd name="connsiteY52" fmla="*/ 1006020 h 2309176"/>
                <a:gd name="connsiteX53" fmla="*/ 1292037 w 2088269"/>
                <a:gd name="connsiteY53" fmla="*/ 995966 h 2309176"/>
                <a:gd name="connsiteX54" fmla="*/ 1283273 w 2088269"/>
                <a:gd name="connsiteY54" fmla="*/ 926621 h 2309176"/>
                <a:gd name="connsiteX55" fmla="*/ 1271672 w 2088269"/>
                <a:gd name="connsiteY55" fmla="*/ 907287 h 2309176"/>
                <a:gd name="connsiteX56" fmla="*/ 1229653 w 2088269"/>
                <a:gd name="connsiteY56" fmla="*/ 883055 h 2309176"/>
                <a:gd name="connsiteX57" fmla="*/ 1210834 w 2088269"/>
                <a:gd name="connsiteY57" fmla="*/ 869650 h 2309176"/>
                <a:gd name="connsiteX58" fmla="*/ 1214185 w 2088269"/>
                <a:gd name="connsiteY58" fmla="*/ 847481 h 2309176"/>
                <a:gd name="connsiteX59" fmla="*/ 1238160 w 2088269"/>
                <a:gd name="connsiteY59" fmla="*/ 829435 h 2309176"/>
                <a:gd name="connsiteX60" fmla="*/ 1264970 w 2088269"/>
                <a:gd name="connsiteY60" fmla="*/ 831498 h 2309176"/>
                <a:gd name="connsiteX61" fmla="*/ 1270125 w 2088269"/>
                <a:gd name="connsiteY61" fmla="*/ 834076 h 2309176"/>
                <a:gd name="connsiteX62" fmla="*/ 1271414 w 2088269"/>
                <a:gd name="connsiteY62" fmla="*/ 827373 h 2309176"/>
                <a:gd name="connsiteX63" fmla="*/ 1266259 w 2088269"/>
                <a:gd name="connsiteY63" fmla="*/ 817577 h 2309176"/>
                <a:gd name="connsiteX64" fmla="*/ 1255431 w 2088269"/>
                <a:gd name="connsiteY64" fmla="*/ 800048 h 2309176"/>
                <a:gd name="connsiteX65" fmla="*/ 1259040 w 2088269"/>
                <a:gd name="connsiteY65" fmla="*/ 763957 h 2309176"/>
                <a:gd name="connsiteX66" fmla="*/ 1279664 w 2088269"/>
                <a:gd name="connsiteY66" fmla="*/ 762411 h 2309176"/>
                <a:gd name="connsiteX67" fmla="*/ 1296678 w 2088269"/>
                <a:gd name="connsiteY67" fmla="*/ 779682 h 2309176"/>
                <a:gd name="connsiteX68" fmla="*/ 1302091 w 2088269"/>
                <a:gd name="connsiteY68" fmla="*/ 782260 h 2309176"/>
                <a:gd name="connsiteX69" fmla="*/ 1304411 w 2088269"/>
                <a:gd name="connsiteY69" fmla="*/ 776589 h 2309176"/>
                <a:gd name="connsiteX70" fmla="*/ 1293326 w 2088269"/>
                <a:gd name="connsiteY70" fmla="*/ 752357 h 2309176"/>
                <a:gd name="connsiteX71" fmla="*/ 1281468 w 2088269"/>
                <a:gd name="connsiteY71" fmla="*/ 725805 h 2309176"/>
                <a:gd name="connsiteX72" fmla="*/ 1291264 w 2088269"/>
                <a:gd name="connsiteY72" fmla="*/ 707760 h 2309176"/>
                <a:gd name="connsiteX73" fmla="*/ 1308278 w 2088269"/>
                <a:gd name="connsiteY73" fmla="*/ 711369 h 2309176"/>
                <a:gd name="connsiteX74" fmla="*/ 1325034 w 2088269"/>
                <a:gd name="connsiteY74" fmla="*/ 708017 h 2309176"/>
                <a:gd name="connsiteX75" fmla="*/ 1353391 w 2088269"/>
                <a:gd name="connsiteY75" fmla="*/ 706986 h 2309176"/>
                <a:gd name="connsiteX76" fmla="*/ 1363187 w 2088269"/>
                <a:gd name="connsiteY76" fmla="*/ 726578 h 2309176"/>
                <a:gd name="connsiteX77" fmla="*/ 1363187 w 2088269"/>
                <a:gd name="connsiteY77" fmla="*/ 759059 h 2309176"/>
                <a:gd name="connsiteX78" fmla="*/ 1366280 w 2088269"/>
                <a:gd name="connsiteY78" fmla="*/ 774527 h 2309176"/>
                <a:gd name="connsiteX79" fmla="*/ 1371951 w 2088269"/>
                <a:gd name="connsiteY79" fmla="*/ 779682 h 2309176"/>
                <a:gd name="connsiteX80" fmla="*/ 1376592 w 2088269"/>
                <a:gd name="connsiteY80" fmla="*/ 774527 h 2309176"/>
                <a:gd name="connsiteX81" fmla="*/ 1378912 w 2088269"/>
                <a:gd name="connsiteY81" fmla="*/ 741530 h 2309176"/>
                <a:gd name="connsiteX82" fmla="*/ 1388708 w 2088269"/>
                <a:gd name="connsiteY82" fmla="*/ 679403 h 2309176"/>
                <a:gd name="connsiteX83" fmla="*/ 1407011 w 2088269"/>
                <a:gd name="connsiteY83" fmla="*/ 669865 h 2309176"/>
                <a:gd name="connsiteX84" fmla="*/ 1418096 w 2088269"/>
                <a:gd name="connsiteY84" fmla="*/ 690488 h 2309176"/>
                <a:gd name="connsiteX85" fmla="*/ 1417322 w 2088269"/>
                <a:gd name="connsiteY85" fmla="*/ 699768 h 2309176"/>
                <a:gd name="connsiteX86" fmla="*/ 1443874 w 2088269"/>
                <a:gd name="connsiteY86" fmla="*/ 720134 h 2309176"/>
                <a:gd name="connsiteX87" fmla="*/ 1460115 w 2088269"/>
                <a:gd name="connsiteY87" fmla="*/ 719102 h 2309176"/>
                <a:gd name="connsiteX88" fmla="*/ 1468880 w 2088269"/>
                <a:gd name="connsiteY88" fmla="*/ 751326 h 2309176"/>
                <a:gd name="connsiteX89" fmla="*/ 1459342 w 2088269"/>
                <a:gd name="connsiteY89" fmla="*/ 763957 h 2309176"/>
                <a:gd name="connsiteX90" fmla="*/ 1419900 w 2088269"/>
                <a:gd name="connsiteY90" fmla="*/ 848254 h 2309176"/>
                <a:gd name="connsiteX91" fmla="*/ 1420673 w 2088269"/>
                <a:gd name="connsiteY91" fmla="*/ 861917 h 2309176"/>
                <a:gd name="connsiteX92" fmla="*/ 1444390 w 2088269"/>
                <a:gd name="connsiteY92" fmla="*/ 828662 h 2309176"/>
                <a:gd name="connsiteX93" fmla="*/ 1469911 w 2088269"/>
                <a:gd name="connsiteY93" fmla="*/ 783034 h 2309176"/>
                <a:gd name="connsiteX94" fmla="*/ 1498525 w 2088269"/>
                <a:gd name="connsiteY94" fmla="*/ 761122 h 2309176"/>
                <a:gd name="connsiteX95" fmla="*/ 1518375 w 2088269"/>
                <a:gd name="connsiteY95" fmla="*/ 764989 h 2309176"/>
                <a:gd name="connsiteX96" fmla="*/ 1526624 w 2088269"/>
                <a:gd name="connsiteY96" fmla="*/ 773753 h 2309176"/>
                <a:gd name="connsiteX97" fmla="*/ 1544927 w 2088269"/>
                <a:gd name="connsiteY97" fmla="*/ 781229 h 2309176"/>
                <a:gd name="connsiteX98" fmla="*/ 1569417 w 2088269"/>
                <a:gd name="connsiteY98" fmla="*/ 810359 h 2309176"/>
                <a:gd name="connsiteX99" fmla="*/ 1556270 w 2088269"/>
                <a:gd name="connsiteY99" fmla="*/ 829178 h 2309176"/>
                <a:gd name="connsiteX100" fmla="*/ 1536936 w 2088269"/>
                <a:gd name="connsiteY100" fmla="*/ 842325 h 2309176"/>
                <a:gd name="connsiteX101" fmla="*/ 1521211 w 2088269"/>
                <a:gd name="connsiteY101" fmla="*/ 855472 h 2309176"/>
                <a:gd name="connsiteX102" fmla="*/ 1425056 w 2088269"/>
                <a:gd name="connsiteY102" fmla="*/ 983077 h 2309176"/>
                <a:gd name="connsiteX103" fmla="*/ 1424540 w 2088269"/>
                <a:gd name="connsiteY103" fmla="*/ 987201 h 2309176"/>
                <a:gd name="connsiteX104" fmla="*/ 1464755 w 2088269"/>
                <a:gd name="connsiteY104" fmla="*/ 961165 h 2309176"/>
                <a:gd name="connsiteX105" fmla="*/ 1521984 w 2088269"/>
                <a:gd name="connsiteY105" fmla="*/ 903678 h 2309176"/>
                <a:gd name="connsiteX106" fmla="*/ 1585657 w 2088269"/>
                <a:gd name="connsiteY106" fmla="*/ 864237 h 2309176"/>
                <a:gd name="connsiteX107" fmla="*/ 1595453 w 2088269"/>
                <a:gd name="connsiteY107" fmla="*/ 853925 h 2309176"/>
                <a:gd name="connsiteX108" fmla="*/ 1634637 w 2088269"/>
                <a:gd name="connsiteY108" fmla="*/ 793345 h 2309176"/>
                <a:gd name="connsiteX109" fmla="*/ 1654745 w 2088269"/>
                <a:gd name="connsiteY109" fmla="*/ 779682 h 2309176"/>
                <a:gd name="connsiteX110" fmla="*/ 1671501 w 2088269"/>
                <a:gd name="connsiteY110" fmla="*/ 784580 h 2309176"/>
                <a:gd name="connsiteX111" fmla="*/ 1678719 w 2088269"/>
                <a:gd name="connsiteY111" fmla="*/ 826084 h 2309176"/>
                <a:gd name="connsiteX112" fmla="*/ 1671501 w 2088269"/>
                <a:gd name="connsiteY112" fmla="*/ 853152 h 2309176"/>
                <a:gd name="connsiteX113" fmla="*/ 1669696 w 2088269"/>
                <a:gd name="connsiteY113" fmla="*/ 864752 h 2309176"/>
                <a:gd name="connsiteX114" fmla="*/ 1694960 w 2088269"/>
                <a:gd name="connsiteY114" fmla="*/ 835622 h 2309176"/>
                <a:gd name="connsiteX115" fmla="*/ 1710685 w 2088269"/>
                <a:gd name="connsiteY115" fmla="*/ 815773 h 2309176"/>
                <a:gd name="connsiteX116" fmla="*/ 1738783 w 2088269"/>
                <a:gd name="connsiteY116" fmla="*/ 808297 h 2309176"/>
                <a:gd name="connsiteX117" fmla="*/ 1759406 w 2088269"/>
                <a:gd name="connsiteY117" fmla="*/ 824022 h 2309176"/>
                <a:gd name="connsiteX118" fmla="*/ 1753735 w 2088269"/>
                <a:gd name="connsiteY118" fmla="*/ 853152 h 2309176"/>
                <a:gd name="connsiteX119" fmla="*/ 1724605 w 2088269"/>
                <a:gd name="connsiteY119" fmla="*/ 876095 h 2309176"/>
                <a:gd name="connsiteX120" fmla="*/ 1732339 w 2088269"/>
                <a:gd name="connsiteY120" fmla="*/ 900843 h 2309176"/>
                <a:gd name="connsiteX121" fmla="*/ 1743166 w 2088269"/>
                <a:gd name="connsiteY121" fmla="*/ 904194 h 2309176"/>
                <a:gd name="connsiteX122" fmla="*/ 1755024 w 2088269"/>
                <a:gd name="connsiteY122" fmla="*/ 917083 h 2309176"/>
                <a:gd name="connsiteX123" fmla="*/ 1744713 w 2088269"/>
                <a:gd name="connsiteY123" fmla="*/ 930488 h 2309176"/>
                <a:gd name="connsiteX124" fmla="*/ 1713520 w 2088269"/>
                <a:gd name="connsiteY124" fmla="*/ 939511 h 2309176"/>
                <a:gd name="connsiteX125" fmla="*/ 1627419 w 2088269"/>
                <a:gd name="connsiteY125" fmla="*/ 978437 h 2309176"/>
                <a:gd name="connsiteX126" fmla="*/ 1553692 w 2088269"/>
                <a:gd name="connsiteY126" fmla="*/ 1023550 h 2309176"/>
                <a:gd name="connsiteX127" fmla="*/ 1552661 w 2088269"/>
                <a:gd name="connsiteY127" fmla="*/ 1025612 h 2309176"/>
                <a:gd name="connsiteX128" fmla="*/ 1576119 w 2088269"/>
                <a:gd name="connsiteY128" fmla="*/ 1024065 h 2309176"/>
                <a:gd name="connsiteX129" fmla="*/ 1615819 w 2088269"/>
                <a:gd name="connsiteY129" fmla="*/ 1008082 h 2309176"/>
                <a:gd name="connsiteX130" fmla="*/ 1690319 w 2088269"/>
                <a:gd name="connsiteY130" fmla="*/ 995708 h 2309176"/>
                <a:gd name="connsiteX131" fmla="*/ 1741103 w 2088269"/>
                <a:gd name="connsiteY131" fmla="*/ 1010918 h 2309176"/>
                <a:gd name="connsiteX132" fmla="*/ 1757344 w 2088269"/>
                <a:gd name="connsiteY132" fmla="*/ 1023292 h 2309176"/>
                <a:gd name="connsiteX133" fmla="*/ 1756829 w 2088269"/>
                <a:gd name="connsiteY133" fmla="*/ 1041595 h 2309176"/>
                <a:gd name="connsiteX134" fmla="*/ 1732339 w 2088269"/>
                <a:gd name="connsiteY134" fmla="*/ 1055000 h 2309176"/>
                <a:gd name="connsiteX135" fmla="*/ 1674594 w 2088269"/>
                <a:gd name="connsiteY135" fmla="*/ 1070982 h 2309176"/>
                <a:gd name="connsiteX136" fmla="*/ 1669181 w 2088269"/>
                <a:gd name="connsiteY136" fmla="*/ 1072529 h 2309176"/>
                <a:gd name="connsiteX137" fmla="*/ 1666861 w 2088269"/>
                <a:gd name="connsiteY137" fmla="*/ 1088254 h 2309176"/>
                <a:gd name="connsiteX138" fmla="*/ 1667634 w 2088269"/>
                <a:gd name="connsiteY138" fmla="*/ 1103721 h 2309176"/>
                <a:gd name="connsiteX139" fmla="*/ 1637988 w 2088269"/>
                <a:gd name="connsiteY139" fmla="*/ 1115837 h 2309176"/>
                <a:gd name="connsiteX140" fmla="*/ 1600094 w 2088269"/>
                <a:gd name="connsiteY140" fmla="*/ 1112228 h 2309176"/>
                <a:gd name="connsiteX141" fmla="*/ 1559363 w 2088269"/>
                <a:gd name="connsiteY141" fmla="*/ 1102175 h 2309176"/>
                <a:gd name="connsiteX142" fmla="*/ 1538225 w 2088269"/>
                <a:gd name="connsiteY142" fmla="*/ 1101917 h 2309176"/>
                <a:gd name="connsiteX143" fmla="*/ 1466302 w 2088269"/>
                <a:gd name="connsiteY143" fmla="*/ 1132336 h 2309176"/>
                <a:gd name="connsiteX144" fmla="*/ 1540029 w 2088269"/>
                <a:gd name="connsiteY144" fmla="*/ 1120478 h 2309176"/>
                <a:gd name="connsiteX145" fmla="*/ 1620201 w 2088269"/>
                <a:gd name="connsiteY145" fmla="*/ 1142905 h 2309176"/>
                <a:gd name="connsiteX146" fmla="*/ 1637473 w 2088269"/>
                <a:gd name="connsiteY146" fmla="*/ 1163528 h 2309176"/>
                <a:gd name="connsiteX147" fmla="*/ 1664540 w 2088269"/>
                <a:gd name="connsiteY147" fmla="*/ 1167395 h 2309176"/>
                <a:gd name="connsiteX148" fmla="*/ 1683617 w 2088269"/>
                <a:gd name="connsiteY148" fmla="*/ 1144452 h 2309176"/>
                <a:gd name="connsiteX149" fmla="*/ 1758891 w 2088269"/>
                <a:gd name="connsiteY149" fmla="*/ 1109135 h 2309176"/>
                <a:gd name="connsiteX150" fmla="*/ 1774616 w 2088269"/>
                <a:gd name="connsiteY150" fmla="*/ 1128469 h 2309176"/>
                <a:gd name="connsiteX151" fmla="*/ 1775389 w 2088269"/>
                <a:gd name="connsiteY151" fmla="*/ 1137749 h 2309176"/>
                <a:gd name="connsiteX152" fmla="*/ 1784927 w 2088269"/>
                <a:gd name="connsiteY152" fmla="*/ 1135945 h 2309176"/>
                <a:gd name="connsiteX153" fmla="*/ 1827205 w 2088269"/>
                <a:gd name="connsiteY153" fmla="*/ 1111971 h 2309176"/>
                <a:gd name="connsiteX154" fmla="*/ 1833907 w 2088269"/>
                <a:gd name="connsiteY154" fmla="*/ 1105526 h 2309176"/>
                <a:gd name="connsiteX155" fmla="*/ 1854272 w 2088269"/>
                <a:gd name="connsiteY155" fmla="*/ 1089285 h 2309176"/>
                <a:gd name="connsiteX156" fmla="*/ 1889331 w 2088269"/>
                <a:gd name="connsiteY156" fmla="*/ 1102948 h 2309176"/>
                <a:gd name="connsiteX157" fmla="*/ 1903510 w 2088269"/>
                <a:gd name="connsiteY157" fmla="*/ 1109135 h 2309176"/>
                <a:gd name="connsiteX158" fmla="*/ 1946818 w 2088269"/>
                <a:gd name="connsiteY158" fmla="*/ 1107331 h 2309176"/>
                <a:gd name="connsiteX159" fmla="*/ 1967699 w 2088269"/>
                <a:gd name="connsiteY159" fmla="*/ 1125376 h 2309176"/>
                <a:gd name="connsiteX160" fmla="*/ 1955583 w 2088269"/>
                <a:gd name="connsiteY160" fmla="*/ 1154248 h 2309176"/>
                <a:gd name="connsiteX161" fmla="*/ 1909954 w 2088269"/>
                <a:gd name="connsiteY161" fmla="*/ 1170231 h 2309176"/>
                <a:gd name="connsiteX162" fmla="*/ 1891136 w 2088269"/>
                <a:gd name="connsiteY162" fmla="*/ 1175129 h 2309176"/>
                <a:gd name="connsiteX163" fmla="*/ 1897323 w 2088269"/>
                <a:gd name="connsiteY163" fmla="*/ 1180027 h 2309176"/>
                <a:gd name="connsiteX164" fmla="*/ 1913306 w 2088269"/>
                <a:gd name="connsiteY164" fmla="*/ 1184925 h 2309176"/>
                <a:gd name="connsiteX165" fmla="*/ 1924133 w 2088269"/>
                <a:gd name="connsiteY165" fmla="*/ 1196267 h 2309176"/>
                <a:gd name="connsiteX166" fmla="*/ 1914852 w 2088269"/>
                <a:gd name="connsiteY166" fmla="*/ 1209930 h 2309176"/>
                <a:gd name="connsiteX167" fmla="*/ 1873091 w 2088269"/>
                <a:gd name="connsiteY167" fmla="*/ 1225913 h 2309176"/>
                <a:gd name="connsiteX168" fmla="*/ 1825400 w 2088269"/>
                <a:gd name="connsiteY168" fmla="*/ 1235451 h 2309176"/>
                <a:gd name="connsiteX169" fmla="*/ 1817666 w 2088269"/>
                <a:gd name="connsiteY169" fmla="*/ 1238287 h 2309176"/>
                <a:gd name="connsiteX170" fmla="*/ 1755282 w 2088269"/>
                <a:gd name="connsiteY170" fmla="*/ 1249629 h 2309176"/>
                <a:gd name="connsiteX171" fmla="*/ 1734143 w 2088269"/>
                <a:gd name="connsiteY171" fmla="*/ 1245247 h 2309176"/>
                <a:gd name="connsiteX172" fmla="*/ 1661963 w 2088269"/>
                <a:gd name="connsiteY172" fmla="*/ 1239060 h 2309176"/>
                <a:gd name="connsiteX173" fmla="*/ 1637988 w 2088269"/>
                <a:gd name="connsiteY173" fmla="*/ 1246020 h 2309176"/>
                <a:gd name="connsiteX174" fmla="*/ 1632575 w 2088269"/>
                <a:gd name="connsiteY174" fmla="*/ 1254012 h 2309176"/>
                <a:gd name="connsiteX175" fmla="*/ 1640051 w 2088269"/>
                <a:gd name="connsiteY175" fmla="*/ 1258652 h 2309176"/>
                <a:gd name="connsiteX176" fmla="*/ 1666603 w 2088269"/>
                <a:gd name="connsiteY176" fmla="*/ 1269737 h 2309176"/>
                <a:gd name="connsiteX177" fmla="*/ 1675625 w 2088269"/>
                <a:gd name="connsiteY177" fmla="*/ 1286751 h 2309176"/>
                <a:gd name="connsiteX178" fmla="*/ 1661705 w 2088269"/>
                <a:gd name="connsiteY178" fmla="*/ 1299124 h 2309176"/>
                <a:gd name="connsiteX179" fmla="*/ 1608085 w 2088269"/>
                <a:gd name="connsiteY179" fmla="*/ 1299640 h 2309176"/>
                <a:gd name="connsiteX180" fmla="*/ 1543123 w 2088269"/>
                <a:gd name="connsiteY180" fmla="*/ 1286751 h 2309176"/>
                <a:gd name="connsiteX181" fmla="*/ 1481769 w 2088269"/>
                <a:gd name="connsiteY181" fmla="*/ 1303249 h 2309176"/>
                <a:gd name="connsiteX182" fmla="*/ 1478933 w 2088269"/>
                <a:gd name="connsiteY182" fmla="*/ 1305569 h 2309176"/>
                <a:gd name="connsiteX183" fmla="*/ 1438976 w 2088269"/>
                <a:gd name="connsiteY183" fmla="*/ 1296289 h 2309176"/>
                <a:gd name="connsiteX184" fmla="*/ 1432532 w 2088269"/>
                <a:gd name="connsiteY184" fmla="*/ 1278759 h 2309176"/>
                <a:gd name="connsiteX185" fmla="*/ 1414486 w 2088269"/>
                <a:gd name="connsiteY185" fmla="*/ 1236998 h 2309176"/>
                <a:gd name="connsiteX186" fmla="*/ 1388450 w 2088269"/>
                <a:gd name="connsiteY186" fmla="*/ 1224882 h 2309176"/>
                <a:gd name="connsiteX187" fmla="*/ 1368085 w 2088269"/>
                <a:gd name="connsiteY187" fmla="*/ 1244731 h 2309176"/>
                <a:gd name="connsiteX188" fmla="*/ 1364476 w 2088269"/>
                <a:gd name="connsiteY188" fmla="*/ 1256332 h 2309176"/>
                <a:gd name="connsiteX189" fmla="*/ 1358031 w 2088269"/>
                <a:gd name="connsiteY189" fmla="*/ 1269737 h 2309176"/>
                <a:gd name="connsiteX190" fmla="*/ 1370147 w 2088269"/>
                <a:gd name="connsiteY190" fmla="*/ 1305311 h 2309176"/>
                <a:gd name="connsiteX191" fmla="*/ 1418096 w 2088269"/>
                <a:gd name="connsiteY191" fmla="*/ 1339339 h 2309176"/>
                <a:gd name="connsiteX192" fmla="*/ 1461404 w 2088269"/>
                <a:gd name="connsiteY192" fmla="*/ 1370274 h 2309176"/>
                <a:gd name="connsiteX193" fmla="*/ 1484863 w 2088269"/>
                <a:gd name="connsiteY193" fmla="*/ 1379554 h 2309176"/>
                <a:gd name="connsiteX194" fmla="*/ 1511672 w 2088269"/>
                <a:gd name="connsiteY194" fmla="*/ 1370016 h 2309176"/>
                <a:gd name="connsiteX195" fmla="*/ 1529202 w 2088269"/>
                <a:gd name="connsiteY195" fmla="*/ 1342433 h 2309176"/>
                <a:gd name="connsiteX196" fmla="*/ 1552661 w 2088269"/>
                <a:gd name="connsiteY196" fmla="*/ 1323614 h 2309176"/>
                <a:gd name="connsiteX197" fmla="*/ 1568128 w 2088269"/>
                <a:gd name="connsiteY197" fmla="*/ 1331090 h 2309176"/>
                <a:gd name="connsiteX198" fmla="*/ 1610663 w 2088269"/>
                <a:gd name="connsiteY198" fmla="*/ 1355838 h 2309176"/>
                <a:gd name="connsiteX199" fmla="*/ 1678461 w 2088269"/>
                <a:gd name="connsiteY199" fmla="*/ 1332121 h 2309176"/>
                <a:gd name="connsiteX200" fmla="*/ 1783123 w 2088269"/>
                <a:gd name="connsiteY200" fmla="*/ 1282884 h 2309176"/>
                <a:gd name="connsiteX201" fmla="*/ 1810706 w 2088269"/>
                <a:gd name="connsiteY201" fmla="*/ 1271541 h 2309176"/>
                <a:gd name="connsiteX202" fmla="*/ 1837000 w 2088269"/>
                <a:gd name="connsiteY202" fmla="*/ 1292422 h 2309176"/>
                <a:gd name="connsiteX203" fmla="*/ 1829267 w 2088269"/>
                <a:gd name="connsiteY203" fmla="*/ 1321294 h 2309176"/>
                <a:gd name="connsiteX204" fmla="*/ 1832618 w 2088269"/>
                <a:gd name="connsiteY204" fmla="*/ 1341659 h 2309176"/>
                <a:gd name="connsiteX205" fmla="*/ 1823853 w 2088269"/>
                <a:gd name="connsiteY205" fmla="*/ 1371821 h 2309176"/>
                <a:gd name="connsiteX206" fmla="*/ 1799879 w 2088269"/>
                <a:gd name="connsiteY206" fmla="*/ 1382390 h 2309176"/>
                <a:gd name="connsiteX207" fmla="*/ 1809159 w 2088269"/>
                <a:gd name="connsiteY207" fmla="*/ 1385483 h 2309176"/>
                <a:gd name="connsiteX208" fmla="*/ 1818698 w 2088269"/>
                <a:gd name="connsiteY208" fmla="*/ 1395537 h 2309176"/>
                <a:gd name="connsiteX209" fmla="*/ 1809159 w 2088269"/>
                <a:gd name="connsiteY209" fmla="*/ 1406622 h 2309176"/>
                <a:gd name="connsiteX210" fmla="*/ 1783381 w 2088269"/>
                <a:gd name="connsiteY210" fmla="*/ 1410489 h 2309176"/>
                <a:gd name="connsiteX211" fmla="*/ 1710685 w 2088269"/>
                <a:gd name="connsiteY211" fmla="*/ 1414613 h 2309176"/>
                <a:gd name="connsiteX212" fmla="*/ 1696248 w 2088269"/>
                <a:gd name="connsiteY212" fmla="*/ 1418222 h 2309176"/>
                <a:gd name="connsiteX213" fmla="*/ 1692897 w 2088269"/>
                <a:gd name="connsiteY213" fmla="*/ 1424151 h 2309176"/>
                <a:gd name="connsiteX214" fmla="*/ 1698311 w 2088269"/>
                <a:gd name="connsiteY214" fmla="*/ 1428792 h 2309176"/>
                <a:gd name="connsiteX215" fmla="*/ 1711200 w 2088269"/>
                <a:gd name="connsiteY215" fmla="*/ 1427245 h 2309176"/>
                <a:gd name="connsiteX216" fmla="*/ 1752704 w 2088269"/>
                <a:gd name="connsiteY216" fmla="*/ 1429307 h 2309176"/>
                <a:gd name="connsiteX217" fmla="*/ 1778483 w 2088269"/>
                <a:gd name="connsiteY217" fmla="*/ 1476998 h 2309176"/>
                <a:gd name="connsiteX218" fmla="*/ 1796012 w 2088269"/>
                <a:gd name="connsiteY218" fmla="*/ 1503808 h 2309176"/>
                <a:gd name="connsiteX219" fmla="*/ 1859944 w 2088269"/>
                <a:gd name="connsiteY219" fmla="*/ 1477256 h 2309176"/>
                <a:gd name="connsiteX220" fmla="*/ 1885465 w 2088269"/>
                <a:gd name="connsiteY220" fmla="*/ 1436010 h 2309176"/>
                <a:gd name="connsiteX221" fmla="*/ 1960739 w 2088269"/>
                <a:gd name="connsiteY221" fmla="*/ 1407653 h 2309176"/>
                <a:gd name="connsiteX222" fmla="*/ 2016163 w 2088269"/>
                <a:gd name="connsiteY222" fmla="*/ 1429307 h 2309176"/>
                <a:gd name="connsiteX223" fmla="*/ 2039106 w 2088269"/>
                <a:gd name="connsiteY223" fmla="*/ 1457664 h 2309176"/>
                <a:gd name="connsiteX224" fmla="*/ 2033177 w 2088269"/>
                <a:gd name="connsiteY224" fmla="*/ 1476482 h 2309176"/>
                <a:gd name="connsiteX225" fmla="*/ 1992189 w 2088269"/>
                <a:gd name="connsiteY225" fmla="*/ 1496590 h 2309176"/>
                <a:gd name="connsiteX226" fmla="*/ 1962285 w 2088269"/>
                <a:gd name="connsiteY226" fmla="*/ 1507417 h 2309176"/>
                <a:gd name="connsiteX227" fmla="*/ 1953778 w 2088269"/>
                <a:gd name="connsiteY227" fmla="*/ 1511284 h 2309176"/>
                <a:gd name="connsiteX228" fmla="*/ 1951974 w 2088269"/>
                <a:gd name="connsiteY228" fmla="*/ 1528555 h 2309176"/>
                <a:gd name="connsiteX229" fmla="*/ 1964605 w 2088269"/>
                <a:gd name="connsiteY229" fmla="*/ 1538094 h 2309176"/>
                <a:gd name="connsiteX230" fmla="*/ 1982393 w 2088269"/>
                <a:gd name="connsiteY230" fmla="*/ 1561552 h 2309176"/>
                <a:gd name="connsiteX231" fmla="*/ 1968472 w 2088269"/>
                <a:gd name="connsiteY231" fmla="*/ 1586558 h 2309176"/>
                <a:gd name="connsiteX232" fmla="*/ 1914594 w 2088269"/>
                <a:gd name="connsiteY232" fmla="*/ 1575473 h 2309176"/>
                <a:gd name="connsiteX233" fmla="*/ 1912274 w 2088269"/>
                <a:gd name="connsiteY233" fmla="*/ 1573926 h 2309176"/>
                <a:gd name="connsiteX234" fmla="*/ 1901963 w 2088269"/>
                <a:gd name="connsiteY234" fmla="*/ 1571348 h 2309176"/>
                <a:gd name="connsiteX235" fmla="*/ 1908408 w 2088269"/>
                <a:gd name="connsiteY235" fmla="*/ 1580113 h 2309176"/>
                <a:gd name="connsiteX236" fmla="*/ 1929804 w 2088269"/>
                <a:gd name="connsiteY236" fmla="*/ 1596611 h 2309176"/>
                <a:gd name="connsiteX237" fmla="*/ 1935991 w 2088269"/>
                <a:gd name="connsiteY237" fmla="*/ 1602283 h 2309176"/>
                <a:gd name="connsiteX238" fmla="*/ 1938311 w 2088269"/>
                <a:gd name="connsiteY238" fmla="*/ 1613625 h 2309176"/>
                <a:gd name="connsiteX239" fmla="*/ 1928515 w 2088269"/>
                <a:gd name="connsiteY239" fmla="*/ 1619555 h 2309176"/>
                <a:gd name="connsiteX240" fmla="*/ 1904283 w 2088269"/>
                <a:gd name="connsiteY240" fmla="*/ 1618008 h 2309176"/>
                <a:gd name="connsiteX241" fmla="*/ 1891394 w 2088269"/>
                <a:gd name="connsiteY241" fmla="*/ 1619812 h 2309176"/>
                <a:gd name="connsiteX242" fmla="*/ 1890363 w 2088269"/>
                <a:gd name="connsiteY242" fmla="*/ 1626515 h 2309176"/>
                <a:gd name="connsiteX243" fmla="*/ 1897323 w 2088269"/>
                <a:gd name="connsiteY243" fmla="*/ 1631155 h 2309176"/>
                <a:gd name="connsiteX244" fmla="*/ 1896292 w 2088269"/>
                <a:gd name="connsiteY244" fmla="*/ 1651520 h 2309176"/>
                <a:gd name="connsiteX245" fmla="*/ 1869224 w 2088269"/>
                <a:gd name="connsiteY245" fmla="*/ 1658480 h 2309176"/>
                <a:gd name="connsiteX246" fmla="*/ 1820760 w 2088269"/>
                <a:gd name="connsiteY246" fmla="*/ 1658223 h 2309176"/>
                <a:gd name="connsiteX247" fmla="*/ 1769718 w 2088269"/>
                <a:gd name="connsiteY247" fmla="*/ 1629608 h 2309176"/>
                <a:gd name="connsiteX248" fmla="*/ 1724347 w 2088269"/>
                <a:gd name="connsiteY248" fmla="*/ 1605634 h 2309176"/>
                <a:gd name="connsiteX249" fmla="*/ 1717645 w 2088269"/>
                <a:gd name="connsiteY249" fmla="*/ 1605892 h 2309176"/>
                <a:gd name="connsiteX250" fmla="*/ 1730792 w 2088269"/>
                <a:gd name="connsiteY250" fmla="*/ 1615945 h 2309176"/>
                <a:gd name="connsiteX251" fmla="*/ 1754508 w 2088269"/>
                <a:gd name="connsiteY251" fmla="*/ 1635537 h 2309176"/>
                <a:gd name="connsiteX252" fmla="*/ 1763273 w 2088269"/>
                <a:gd name="connsiteY252" fmla="*/ 1661832 h 2309176"/>
                <a:gd name="connsiteX253" fmla="*/ 1730276 w 2088269"/>
                <a:gd name="connsiteY253" fmla="*/ 1676526 h 2309176"/>
                <a:gd name="connsiteX254" fmla="*/ 1666603 w 2088269"/>
                <a:gd name="connsiteY254" fmla="*/ 1648169 h 2309176"/>
                <a:gd name="connsiteX255" fmla="*/ 1583337 w 2088269"/>
                <a:gd name="connsiteY255" fmla="*/ 1564388 h 2309176"/>
                <a:gd name="connsiteX256" fmla="*/ 1545185 w 2088269"/>
                <a:gd name="connsiteY256" fmla="*/ 1514635 h 2309176"/>
                <a:gd name="connsiteX257" fmla="*/ 1516055 w 2088269"/>
                <a:gd name="connsiteY257" fmla="*/ 1496074 h 2309176"/>
                <a:gd name="connsiteX258" fmla="*/ 1462435 w 2088269"/>
                <a:gd name="connsiteY258" fmla="*/ 1497105 h 2309176"/>
                <a:gd name="connsiteX259" fmla="*/ 1454444 w 2088269"/>
                <a:gd name="connsiteY259" fmla="*/ 1502519 h 2309176"/>
                <a:gd name="connsiteX260" fmla="*/ 1461146 w 2088269"/>
                <a:gd name="connsiteY260" fmla="*/ 1509221 h 2309176"/>
                <a:gd name="connsiteX261" fmla="*/ 1536420 w 2088269"/>
                <a:gd name="connsiteY261" fmla="*/ 1560263 h 2309176"/>
                <a:gd name="connsiteX262" fmla="*/ 1574830 w 2088269"/>
                <a:gd name="connsiteY262" fmla="*/ 1589909 h 2309176"/>
                <a:gd name="connsiteX263" fmla="*/ 1583853 w 2088269"/>
                <a:gd name="connsiteY263" fmla="*/ 1597900 h 2309176"/>
                <a:gd name="connsiteX264" fmla="*/ 1686195 w 2088269"/>
                <a:gd name="connsiteY264" fmla="*/ 1690188 h 2309176"/>
                <a:gd name="connsiteX265" fmla="*/ 1782865 w 2088269"/>
                <a:gd name="connsiteY265" fmla="*/ 1739168 h 2309176"/>
                <a:gd name="connsiteX266" fmla="*/ 1813026 w 2088269"/>
                <a:gd name="connsiteY266" fmla="*/ 1743293 h 2309176"/>
                <a:gd name="connsiteX267" fmla="*/ 1825916 w 2088269"/>
                <a:gd name="connsiteY267" fmla="*/ 1726536 h 2309176"/>
                <a:gd name="connsiteX268" fmla="*/ 1822822 w 2088269"/>
                <a:gd name="connsiteY268" fmla="*/ 1697664 h 2309176"/>
                <a:gd name="connsiteX269" fmla="*/ 1832360 w 2088269"/>
                <a:gd name="connsiteY269" fmla="*/ 1681939 h 2309176"/>
                <a:gd name="connsiteX270" fmla="*/ 1847570 w 2088269"/>
                <a:gd name="connsiteY270" fmla="*/ 1685806 h 2309176"/>
                <a:gd name="connsiteX271" fmla="*/ 1856077 w 2088269"/>
                <a:gd name="connsiteY271" fmla="*/ 1694571 h 2309176"/>
                <a:gd name="connsiteX272" fmla="*/ 1868708 w 2088269"/>
                <a:gd name="connsiteY272" fmla="*/ 1694313 h 2309176"/>
                <a:gd name="connsiteX273" fmla="*/ 1881598 w 2088269"/>
                <a:gd name="connsiteY273" fmla="*/ 1697406 h 2309176"/>
                <a:gd name="connsiteX274" fmla="*/ 1900932 w 2088269"/>
                <a:gd name="connsiteY274" fmla="*/ 1708491 h 2309176"/>
                <a:gd name="connsiteX275" fmla="*/ 1915368 w 2088269"/>
                <a:gd name="connsiteY275" fmla="*/ 1711069 h 2309176"/>
                <a:gd name="connsiteX276" fmla="*/ 1915883 w 2088269"/>
                <a:gd name="connsiteY276" fmla="*/ 1726794 h 2309176"/>
                <a:gd name="connsiteX277" fmla="*/ 1905314 w 2088269"/>
                <a:gd name="connsiteY277" fmla="*/ 1745613 h 2309176"/>
                <a:gd name="connsiteX278" fmla="*/ 1911759 w 2088269"/>
                <a:gd name="connsiteY278" fmla="*/ 1758244 h 2309176"/>
                <a:gd name="connsiteX279" fmla="*/ 1921039 w 2088269"/>
                <a:gd name="connsiteY279" fmla="*/ 1759018 h 2309176"/>
                <a:gd name="connsiteX280" fmla="*/ 1932382 w 2088269"/>
                <a:gd name="connsiteY280" fmla="*/ 1771907 h 2309176"/>
                <a:gd name="connsiteX281" fmla="*/ 1922844 w 2088269"/>
                <a:gd name="connsiteY281" fmla="*/ 1784023 h 2309176"/>
                <a:gd name="connsiteX282" fmla="*/ 1892683 w 2088269"/>
                <a:gd name="connsiteY282" fmla="*/ 1790983 h 2309176"/>
                <a:gd name="connsiteX283" fmla="*/ 1885722 w 2088269"/>
                <a:gd name="connsiteY283" fmla="*/ 1796139 h 2309176"/>
                <a:gd name="connsiteX284" fmla="*/ 1892683 w 2088269"/>
                <a:gd name="connsiteY284" fmla="*/ 1801295 h 2309176"/>
                <a:gd name="connsiteX285" fmla="*/ 1949396 w 2088269"/>
                <a:gd name="connsiteY285" fmla="*/ 1801295 h 2309176"/>
                <a:gd name="connsiteX286" fmla="*/ 1980846 w 2088269"/>
                <a:gd name="connsiteY286" fmla="*/ 1761853 h 2309176"/>
                <a:gd name="connsiteX287" fmla="*/ 1986260 w 2088269"/>
                <a:gd name="connsiteY287" fmla="*/ 1751800 h 2309176"/>
                <a:gd name="connsiteX288" fmla="*/ 1996829 w 2088269"/>
                <a:gd name="connsiteY288" fmla="*/ 1755924 h 2309176"/>
                <a:gd name="connsiteX289" fmla="*/ 2022092 w 2088269"/>
                <a:gd name="connsiteY289" fmla="*/ 1787116 h 2309176"/>
                <a:gd name="connsiteX290" fmla="*/ 2035497 w 2088269"/>
                <a:gd name="connsiteY290" fmla="*/ 1803873 h 2309176"/>
                <a:gd name="connsiteX291" fmla="*/ 2033177 w 2088269"/>
                <a:gd name="connsiteY291" fmla="*/ 1820113 h 2309176"/>
                <a:gd name="connsiteX292" fmla="*/ 2029052 w 2088269"/>
                <a:gd name="connsiteY292" fmla="*/ 1822433 h 2309176"/>
                <a:gd name="connsiteX293" fmla="*/ 2028537 w 2088269"/>
                <a:gd name="connsiteY293" fmla="*/ 1834807 h 2309176"/>
                <a:gd name="connsiteX294" fmla="*/ 2054315 w 2088269"/>
                <a:gd name="connsiteY294" fmla="*/ 1850017 h 2309176"/>
                <a:gd name="connsiteX295" fmla="*/ 2068494 w 2088269"/>
                <a:gd name="connsiteY295" fmla="*/ 1862133 h 2309176"/>
                <a:gd name="connsiteX296" fmla="*/ 2063854 w 2088269"/>
                <a:gd name="connsiteY296" fmla="*/ 1878889 h 2309176"/>
                <a:gd name="connsiteX297" fmla="*/ 2059987 w 2088269"/>
                <a:gd name="connsiteY297" fmla="*/ 1894356 h 2309176"/>
                <a:gd name="connsiteX298" fmla="*/ 2083188 w 2088269"/>
                <a:gd name="connsiteY298" fmla="*/ 1924775 h 2309176"/>
                <a:gd name="connsiteX299" fmla="*/ 2078290 w 2088269"/>
                <a:gd name="connsiteY299" fmla="*/ 1947976 h 2309176"/>
                <a:gd name="connsiteX300" fmla="*/ 2036528 w 2088269"/>
                <a:gd name="connsiteY300" fmla="*/ 1952358 h 2309176"/>
                <a:gd name="connsiteX301" fmla="*/ 1983939 w 2088269"/>
                <a:gd name="connsiteY301" fmla="*/ 1922713 h 2309176"/>
                <a:gd name="connsiteX302" fmla="*/ 1933929 w 2088269"/>
                <a:gd name="connsiteY302" fmla="*/ 1896418 h 2309176"/>
                <a:gd name="connsiteX303" fmla="*/ 1918461 w 2088269"/>
                <a:gd name="connsiteY303" fmla="*/ 1888685 h 2309176"/>
                <a:gd name="connsiteX304" fmla="*/ 1837000 w 2088269"/>
                <a:gd name="connsiteY304" fmla="*/ 1828105 h 2309176"/>
                <a:gd name="connsiteX305" fmla="*/ 1811479 w 2088269"/>
                <a:gd name="connsiteY305" fmla="*/ 1816762 h 2309176"/>
                <a:gd name="connsiteX306" fmla="*/ 1805293 w 2088269"/>
                <a:gd name="connsiteY306" fmla="*/ 1816762 h 2309176"/>
                <a:gd name="connsiteX307" fmla="*/ 1805035 w 2088269"/>
                <a:gd name="connsiteY307" fmla="*/ 1823722 h 2309176"/>
                <a:gd name="connsiteX308" fmla="*/ 1813800 w 2088269"/>
                <a:gd name="connsiteY308" fmla="*/ 1849243 h 2309176"/>
                <a:gd name="connsiteX309" fmla="*/ 1822307 w 2088269"/>
                <a:gd name="connsiteY309" fmla="*/ 1857235 h 2309176"/>
                <a:gd name="connsiteX310" fmla="*/ 1860201 w 2088269"/>
                <a:gd name="connsiteY310" fmla="*/ 1900285 h 2309176"/>
                <a:gd name="connsiteX311" fmla="*/ 1835196 w 2088269"/>
                <a:gd name="connsiteY311" fmla="*/ 1928900 h 2309176"/>
                <a:gd name="connsiteX312" fmla="*/ 1802972 w 2088269"/>
                <a:gd name="connsiteY312" fmla="*/ 1911886 h 2309176"/>
                <a:gd name="connsiteX313" fmla="*/ 1824111 w 2088269"/>
                <a:gd name="connsiteY313" fmla="*/ 1951327 h 2309176"/>
                <a:gd name="connsiteX314" fmla="*/ 1863295 w 2088269"/>
                <a:gd name="connsiteY314" fmla="*/ 1969114 h 2309176"/>
                <a:gd name="connsiteX315" fmla="*/ 1877215 w 2088269"/>
                <a:gd name="connsiteY315" fmla="*/ 1954421 h 2309176"/>
                <a:gd name="connsiteX316" fmla="*/ 1918977 w 2088269"/>
                <a:gd name="connsiteY316" fmla="*/ 1921424 h 2309176"/>
                <a:gd name="connsiteX317" fmla="*/ 1933155 w 2088269"/>
                <a:gd name="connsiteY317" fmla="*/ 1942820 h 2309176"/>
                <a:gd name="connsiteX318" fmla="*/ 1946560 w 2088269"/>
                <a:gd name="connsiteY318" fmla="*/ 1970403 h 2309176"/>
                <a:gd name="connsiteX319" fmla="*/ 1987806 w 2088269"/>
                <a:gd name="connsiteY319" fmla="*/ 1978653 h 2309176"/>
                <a:gd name="connsiteX320" fmla="*/ 2027248 w 2088269"/>
                <a:gd name="connsiteY320" fmla="*/ 1989995 h 2309176"/>
                <a:gd name="connsiteX321" fmla="*/ 2038590 w 2088269"/>
                <a:gd name="connsiteY321" fmla="*/ 2015258 h 2309176"/>
                <a:gd name="connsiteX322" fmla="*/ 2043231 w 2088269"/>
                <a:gd name="connsiteY322" fmla="*/ 2035881 h 2309176"/>
                <a:gd name="connsiteX323" fmla="*/ 2038075 w 2088269"/>
                <a:gd name="connsiteY323" fmla="*/ 2057020 h 2309176"/>
                <a:gd name="connsiteX324" fmla="*/ 2004047 w 2088269"/>
                <a:gd name="connsiteY324" fmla="*/ 2055731 h 2309176"/>
                <a:gd name="connsiteX325" fmla="*/ 1990384 w 2088269"/>
                <a:gd name="connsiteY325" fmla="*/ 2052122 h 2309176"/>
                <a:gd name="connsiteX326" fmla="*/ 1986002 w 2088269"/>
                <a:gd name="connsiteY326" fmla="*/ 2053153 h 2309176"/>
                <a:gd name="connsiteX327" fmla="*/ 1986775 w 2088269"/>
                <a:gd name="connsiteY327" fmla="*/ 2057278 h 2309176"/>
                <a:gd name="connsiteX328" fmla="*/ 1993735 w 2088269"/>
                <a:gd name="connsiteY328" fmla="*/ 2064754 h 2309176"/>
                <a:gd name="connsiteX329" fmla="*/ 2000953 w 2088269"/>
                <a:gd name="connsiteY329" fmla="*/ 2100844 h 2309176"/>
                <a:gd name="connsiteX330" fmla="*/ 1971050 w 2088269"/>
                <a:gd name="connsiteY330" fmla="*/ 2111413 h 2309176"/>
                <a:gd name="connsiteX331" fmla="*/ 1921813 w 2088269"/>
                <a:gd name="connsiteY331" fmla="*/ 2055989 h 2309176"/>
                <a:gd name="connsiteX332" fmla="*/ 1866646 w 2088269"/>
                <a:gd name="connsiteY332" fmla="*/ 2002885 h 2309176"/>
                <a:gd name="connsiteX333" fmla="*/ 1851694 w 2088269"/>
                <a:gd name="connsiteY333" fmla="*/ 2007267 h 2309176"/>
                <a:gd name="connsiteX334" fmla="*/ 1854788 w 2088269"/>
                <a:gd name="connsiteY334" fmla="*/ 2022734 h 2309176"/>
                <a:gd name="connsiteX335" fmla="*/ 1880824 w 2088269"/>
                <a:gd name="connsiteY335" fmla="*/ 2071972 h 2309176"/>
                <a:gd name="connsiteX336" fmla="*/ 1912017 w 2088269"/>
                <a:gd name="connsiteY336" fmla="*/ 2126365 h 2309176"/>
                <a:gd name="connsiteX337" fmla="*/ 1989353 w 2088269"/>
                <a:gd name="connsiteY337" fmla="*/ 2211950 h 2309176"/>
                <a:gd name="connsiteX338" fmla="*/ 2003789 w 2088269"/>
                <a:gd name="connsiteY338" fmla="*/ 2235925 h 2309176"/>
                <a:gd name="connsiteX339" fmla="*/ 2003531 w 2088269"/>
                <a:gd name="connsiteY339" fmla="*/ 2258868 h 2309176"/>
                <a:gd name="connsiteX340" fmla="*/ 1982393 w 2088269"/>
                <a:gd name="connsiteY340" fmla="*/ 2262477 h 2309176"/>
                <a:gd name="connsiteX341" fmla="*/ 1975432 w 2088269"/>
                <a:gd name="connsiteY341" fmla="*/ 2268921 h 2309176"/>
                <a:gd name="connsiteX342" fmla="*/ 1973112 w 2088269"/>
                <a:gd name="connsiteY342" fmla="*/ 2293154 h 2309176"/>
                <a:gd name="connsiteX343" fmla="*/ 1947591 w 2088269"/>
                <a:gd name="connsiteY343" fmla="*/ 2303981 h 2309176"/>
                <a:gd name="connsiteX344" fmla="*/ 1935475 w 2088269"/>
                <a:gd name="connsiteY344" fmla="*/ 2291349 h 2309176"/>
                <a:gd name="connsiteX345" fmla="*/ 1892683 w 2088269"/>
                <a:gd name="connsiteY345" fmla="*/ 2274593 h 2309176"/>
                <a:gd name="connsiteX346" fmla="*/ 1877215 w 2088269"/>
                <a:gd name="connsiteY346" fmla="*/ 2263508 h 2309176"/>
                <a:gd name="connsiteX347" fmla="*/ 1859428 w 2088269"/>
                <a:gd name="connsiteY347" fmla="*/ 2185140 h 2309176"/>
                <a:gd name="connsiteX348" fmla="*/ 1851437 w 2088269"/>
                <a:gd name="connsiteY348" fmla="*/ 2149824 h 2309176"/>
                <a:gd name="connsiteX349" fmla="*/ 1847828 w 2088269"/>
                <a:gd name="connsiteY349" fmla="*/ 2164517 h 2309176"/>
                <a:gd name="connsiteX350" fmla="*/ 1845507 w 2088269"/>
                <a:gd name="connsiteY350" fmla="*/ 2204475 h 2309176"/>
                <a:gd name="connsiteX351" fmla="*/ 1822564 w 2088269"/>
                <a:gd name="connsiteY351" fmla="*/ 2239791 h 2309176"/>
                <a:gd name="connsiteX352" fmla="*/ 1791888 w 2088269"/>
                <a:gd name="connsiteY352" fmla="*/ 2218395 h 2309176"/>
                <a:gd name="connsiteX353" fmla="*/ 1793434 w 2088269"/>
                <a:gd name="connsiteY353" fmla="*/ 2198803 h 2309176"/>
                <a:gd name="connsiteX354" fmla="*/ 1796786 w 2088269"/>
                <a:gd name="connsiteY354" fmla="*/ 2179469 h 2309176"/>
                <a:gd name="connsiteX355" fmla="*/ 1777194 w 2088269"/>
                <a:gd name="connsiteY355" fmla="*/ 2188750 h 2309176"/>
                <a:gd name="connsiteX356" fmla="*/ 1761984 w 2088269"/>
                <a:gd name="connsiteY356" fmla="*/ 2173540 h 2309176"/>
                <a:gd name="connsiteX357" fmla="*/ 1758118 w 2088269"/>
                <a:gd name="connsiteY357" fmla="*/ 2155237 h 2309176"/>
                <a:gd name="connsiteX358" fmla="*/ 1766624 w 2088269"/>
                <a:gd name="connsiteY358" fmla="*/ 2057793 h 2309176"/>
                <a:gd name="connsiteX359" fmla="*/ 1746259 w 2088269"/>
                <a:gd name="connsiteY359" fmla="*/ 1992573 h 2309176"/>
                <a:gd name="connsiteX360" fmla="*/ 1712489 w 2088269"/>
                <a:gd name="connsiteY360" fmla="*/ 1947718 h 2309176"/>
                <a:gd name="connsiteX361" fmla="*/ 1699600 w 2088269"/>
                <a:gd name="connsiteY361" fmla="*/ 1882498 h 2309176"/>
                <a:gd name="connsiteX362" fmla="*/ 1632575 w 2088269"/>
                <a:gd name="connsiteY362" fmla="*/ 1803099 h 2309176"/>
                <a:gd name="connsiteX363" fmla="*/ 1609116 w 2088269"/>
                <a:gd name="connsiteY363" fmla="*/ 1834292 h 2309176"/>
                <a:gd name="connsiteX364" fmla="*/ 1629739 w 2088269"/>
                <a:gd name="connsiteY364" fmla="*/ 1867288 h 2309176"/>
                <a:gd name="connsiteX365" fmla="*/ 1717903 w 2088269"/>
                <a:gd name="connsiteY365" fmla="*/ 2050318 h 2309176"/>
                <a:gd name="connsiteX366" fmla="*/ 1717645 w 2088269"/>
                <a:gd name="connsiteY366" fmla="*/ 2073518 h 2309176"/>
                <a:gd name="connsiteX367" fmla="*/ 1700115 w 2088269"/>
                <a:gd name="connsiteY367" fmla="*/ 2082799 h 2309176"/>
                <a:gd name="connsiteX368" fmla="*/ 1694186 w 2088269"/>
                <a:gd name="connsiteY368" fmla="*/ 2081252 h 2309176"/>
                <a:gd name="connsiteX369" fmla="*/ 1698053 w 2088269"/>
                <a:gd name="connsiteY369" fmla="*/ 2093884 h 2309176"/>
                <a:gd name="connsiteX370" fmla="*/ 1706560 w 2088269"/>
                <a:gd name="connsiteY370" fmla="*/ 2128169 h 2309176"/>
                <a:gd name="connsiteX371" fmla="*/ 1700889 w 2088269"/>
                <a:gd name="connsiteY371" fmla="*/ 2139770 h 2309176"/>
                <a:gd name="connsiteX372" fmla="*/ 1689030 w 2088269"/>
                <a:gd name="connsiteY372" fmla="*/ 2136676 h 2309176"/>
                <a:gd name="connsiteX373" fmla="*/ 1661705 w 2088269"/>
                <a:gd name="connsiteY373" fmla="*/ 2109609 h 2309176"/>
                <a:gd name="connsiteX374" fmla="*/ 1652682 w 2088269"/>
                <a:gd name="connsiteY374" fmla="*/ 2103164 h 2309176"/>
                <a:gd name="connsiteX375" fmla="*/ 1610921 w 2088269"/>
                <a:gd name="connsiteY375" fmla="*/ 2058824 h 2309176"/>
                <a:gd name="connsiteX376" fmla="*/ 1599320 w 2088269"/>
                <a:gd name="connsiteY376" fmla="*/ 1996440 h 2309176"/>
                <a:gd name="connsiteX377" fmla="*/ 1586431 w 2088269"/>
                <a:gd name="connsiteY377" fmla="*/ 1935344 h 2309176"/>
                <a:gd name="connsiteX378" fmla="*/ 1570706 w 2088269"/>
                <a:gd name="connsiteY378" fmla="*/ 1905699 h 2309176"/>
                <a:gd name="connsiteX379" fmla="*/ 1546732 w 2088269"/>
                <a:gd name="connsiteY379" fmla="*/ 1875795 h 2309176"/>
                <a:gd name="connsiteX380" fmla="*/ 1541576 w 2088269"/>
                <a:gd name="connsiteY380" fmla="*/ 1872444 h 2309176"/>
                <a:gd name="connsiteX381" fmla="*/ 1540287 w 2088269"/>
                <a:gd name="connsiteY381" fmla="*/ 1878889 h 2309176"/>
                <a:gd name="connsiteX382" fmla="*/ 1556012 w 2088269"/>
                <a:gd name="connsiteY382" fmla="*/ 1927868 h 2309176"/>
                <a:gd name="connsiteX383" fmla="*/ 1576635 w 2088269"/>
                <a:gd name="connsiteY383" fmla="*/ 1968857 h 2309176"/>
                <a:gd name="connsiteX384" fmla="*/ 1574057 w 2088269"/>
                <a:gd name="connsiteY384" fmla="*/ 2026601 h 2309176"/>
                <a:gd name="connsiteX385" fmla="*/ 1582822 w 2088269"/>
                <a:gd name="connsiteY385" fmla="*/ 2070941 h 2309176"/>
                <a:gd name="connsiteX386" fmla="*/ 1627419 w 2088269"/>
                <a:gd name="connsiteY386" fmla="*/ 2106515 h 2309176"/>
                <a:gd name="connsiteX387" fmla="*/ 1644691 w 2088269"/>
                <a:gd name="connsiteY387" fmla="*/ 2135903 h 2309176"/>
                <a:gd name="connsiteX388" fmla="*/ 1643402 w 2088269"/>
                <a:gd name="connsiteY388" fmla="*/ 2223809 h 2309176"/>
                <a:gd name="connsiteX389" fmla="*/ 1628708 w 2088269"/>
                <a:gd name="connsiteY389" fmla="*/ 2240823 h 2309176"/>
                <a:gd name="connsiteX390" fmla="*/ 1612983 w 2088269"/>
                <a:gd name="connsiteY390" fmla="*/ 2224840 h 2309176"/>
                <a:gd name="connsiteX391" fmla="*/ 1604992 w 2088269"/>
                <a:gd name="connsiteY391" fmla="*/ 2188492 h 2309176"/>
                <a:gd name="connsiteX392" fmla="*/ 1599062 w 2088269"/>
                <a:gd name="connsiteY392" fmla="*/ 2176891 h 2309176"/>
                <a:gd name="connsiteX393" fmla="*/ 1597516 w 2088269"/>
                <a:gd name="connsiteY393" fmla="*/ 2189781 h 2309176"/>
                <a:gd name="connsiteX394" fmla="*/ 1599062 w 2088269"/>
                <a:gd name="connsiteY394" fmla="*/ 2205506 h 2309176"/>
                <a:gd name="connsiteX395" fmla="*/ 1590298 w 2088269"/>
                <a:gd name="connsiteY395" fmla="*/ 2220715 h 2309176"/>
                <a:gd name="connsiteX396" fmla="*/ 1570964 w 2088269"/>
                <a:gd name="connsiteY396" fmla="*/ 2218137 h 2309176"/>
                <a:gd name="connsiteX397" fmla="*/ 1560394 w 2088269"/>
                <a:gd name="connsiteY397" fmla="*/ 2180500 h 2309176"/>
                <a:gd name="connsiteX398" fmla="*/ 1568644 w 2088269"/>
                <a:gd name="connsiteY398" fmla="*/ 2162713 h 2309176"/>
                <a:gd name="connsiteX399" fmla="*/ 1576119 w 2088269"/>
                <a:gd name="connsiteY399" fmla="*/ 2136676 h 2309176"/>
                <a:gd name="connsiteX400" fmla="*/ 1572253 w 2088269"/>
                <a:gd name="connsiteY400" fmla="*/ 2127912 h 2309176"/>
                <a:gd name="connsiteX401" fmla="*/ 1562972 w 2088269"/>
                <a:gd name="connsiteY401" fmla="*/ 2130232 h 2309176"/>
                <a:gd name="connsiteX402" fmla="*/ 1552661 w 2088269"/>
                <a:gd name="connsiteY402" fmla="*/ 2152659 h 2309176"/>
                <a:gd name="connsiteX403" fmla="*/ 1552403 w 2088269"/>
                <a:gd name="connsiteY403" fmla="*/ 2167611 h 2309176"/>
                <a:gd name="connsiteX404" fmla="*/ 1536162 w 2088269"/>
                <a:gd name="connsiteY404" fmla="*/ 2177665 h 2309176"/>
                <a:gd name="connsiteX405" fmla="*/ 1519922 w 2088269"/>
                <a:gd name="connsiteY405" fmla="*/ 2158073 h 2309176"/>
                <a:gd name="connsiteX406" fmla="*/ 1517344 w 2088269"/>
                <a:gd name="connsiteY406" fmla="*/ 2140543 h 2309176"/>
                <a:gd name="connsiteX407" fmla="*/ 1517344 w 2088269"/>
                <a:gd name="connsiteY407" fmla="*/ 2081510 h 2309176"/>
                <a:gd name="connsiteX408" fmla="*/ 1512188 w 2088269"/>
                <a:gd name="connsiteY408" fmla="*/ 2049286 h 2309176"/>
                <a:gd name="connsiteX409" fmla="*/ 1499556 w 2088269"/>
                <a:gd name="connsiteY409" fmla="*/ 2028921 h 2309176"/>
                <a:gd name="connsiteX410" fmla="*/ 1487698 w 2088269"/>
                <a:gd name="connsiteY410" fmla="*/ 2032788 h 2309176"/>
                <a:gd name="connsiteX411" fmla="*/ 1486409 w 2088269"/>
                <a:gd name="connsiteY411" fmla="*/ 2077385 h 2309176"/>
                <a:gd name="connsiteX412" fmla="*/ 1492596 w 2088269"/>
                <a:gd name="connsiteY412" fmla="*/ 2130232 h 2309176"/>
                <a:gd name="connsiteX413" fmla="*/ 1479965 w 2088269"/>
                <a:gd name="connsiteY413" fmla="*/ 2181016 h 2309176"/>
                <a:gd name="connsiteX414" fmla="*/ 1460115 w 2088269"/>
                <a:gd name="connsiteY414" fmla="*/ 2214786 h 2309176"/>
                <a:gd name="connsiteX415" fmla="*/ 1446968 w 2088269"/>
                <a:gd name="connsiteY415" fmla="*/ 2220200 h 2309176"/>
                <a:gd name="connsiteX416" fmla="*/ 1426602 w 2088269"/>
                <a:gd name="connsiteY416" fmla="*/ 2198803 h 2309176"/>
                <a:gd name="connsiteX417" fmla="*/ 1426860 w 2088269"/>
                <a:gd name="connsiteY417" fmla="*/ 2156268 h 2309176"/>
                <a:gd name="connsiteX418" fmla="*/ 1427376 w 2088269"/>
                <a:gd name="connsiteY418" fmla="*/ 2146988 h 2309176"/>
                <a:gd name="connsiteX419" fmla="*/ 1415518 w 2088269"/>
                <a:gd name="connsiteY419" fmla="*/ 2138739 h 2309176"/>
                <a:gd name="connsiteX420" fmla="*/ 1402371 w 2088269"/>
                <a:gd name="connsiteY420" fmla="*/ 2143637 h 2309176"/>
                <a:gd name="connsiteX421" fmla="*/ 1383552 w 2088269"/>
                <a:gd name="connsiteY421" fmla="*/ 2135645 h 2309176"/>
                <a:gd name="connsiteX422" fmla="*/ 1386903 w 2088269"/>
                <a:gd name="connsiteY422" fmla="*/ 2093110 h 2309176"/>
                <a:gd name="connsiteX423" fmla="*/ 1411651 w 2088269"/>
                <a:gd name="connsiteY423" fmla="*/ 2047997 h 2309176"/>
                <a:gd name="connsiteX424" fmla="*/ 1437430 w 2088269"/>
                <a:gd name="connsiteY424" fmla="*/ 1992315 h 2309176"/>
                <a:gd name="connsiteX425" fmla="*/ 1424798 w 2088269"/>
                <a:gd name="connsiteY425" fmla="*/ 1936118 h 2309176"/>
                <a:gd name="connsiteX426" fmla="*/ 1418869 w 2088269"/>
                <a:gd name="connsiteY426" fmla="*/ 1926579 h 2309176"/>
                <a:gd name="connsiteX427" fmla="*/ 1415002 w 2088269"/>
                <a:gd name="connsiteY427" fmla="*/ 1921939 h 2309176"/>
                <a:gd name="connsiteX428" fmla="*/ 1411135 w 2088269"/>
                <a:gd name="connsiteY428" fmla="*/ 1926579 h 2309176"/>
                <a:gd name="connsiteX429" fmla="*/ 1402886 w 2088269"/>
                <a:gd name="connsiteY429" fmla="*/ 1970403 h 2309176"/>
                <a:gd name="connsiteX430" fmla="*/ 1405206 w 2088269"/>
                <a:gd name="connsiteY430" fmla="*/ 2006494 h 2309176"/>
                <a:gd name="connsiteX431" fmla="*/ 1401597 w 2088269"/>
                <a:gd name="connsiteY431" fmla="*/ 2020672 h 2309176"/>
                <a:gd name="connsiteX432" fmla="*/ 1363960 w 2088269"/>
                <a:gd name="connsiteY432" fmla="*/ 2079447 h 2309176"/>
                <a:gd name="connsiteX433" fmla="*/ 1328643 w 2088269"/>
                <a:gd name="connsiteY433" fmla="*/ 2126623 h 2309176"/>
                <a:gd name="connsiteX434" fmla="*/ 1313176 w 2088269"/>
                <a:gd name="connsiteY434" fmla="*/ 2139770 h 2309176"/>
                <a:gd name="connsiteX435" fmla="*/ 1300802 w 2088269"/>
                <a:gd name="connsiteY435" fmla="*/ 2131778 h 2309176"/>
                <a:gd name="connsiteX436" fmla="*/ 1302349 w 2088269"/>
                <a:gd name="connsiteY436" fmla="*/ 2119920 h 2309176"/>
                <a:gd name="connsiteX437" fmla="*/ 1309825 w 2088269"/>
                <a:gd name="connsiteY437" fmla="*/ 2094915 h 2309176"/>
                <a:gd name="connsiteX438" fmla="*/ 1309051 w 2088269"/>
                <a:gd name="connsiteY438" fmla="*/ 2085377 h 2309176"/>
                <a:gd name="connsiteX439" fmla="*/ 1300029 w 2088269"/>
                <a:gd name="connsiteY439" fmla="*/ 2088212 h 2309176"/>
                <a:gd name="connsiteX440" fmla="*/ 1290748 w 2088269"/>
                <a:gd name="connsiteY440" fmla="*/ 2094657 h 2309176"/>
                <a:gd name="connsiteX441" fmla="*/ 1276570 w 2088269"/>
                <a:gd name="connsiteY441" fmla="*/ 2098524 h 2309176"/>
                <a:gd name="connsiteX442" fmla="*/ 1265485 w 2088269"/>
                <a:gd name="connsiteY442" fmla="*/ 2084861 h 2309176"/>
                <a:gd name="connsiteX443" fmla="*/ 1271414 w 2088269"/>
                <a:gd name="connsiteY443" fmla="*/ 2070167 h 2309176"/>
                <a:gd name="connsiteX444" fmla="*/ 1309309 w 2088269"/>
                <a:gd name="connsiteY444" fmla="*/ 2025570 h 2309176"/>
                <a:gd name="connsiteX445" fmla="*/ 1325550 w 2088269"/>
                <a:gd name="connsiteY445" fmla="*/ 2006494 h 2309176"/>
                <a:gd name="connsiteX446" fmla="*/ 1348493 w 2088269"/>
                <a:gd name="connsiteY446" fmla="*/ 1926064 h 2309176"/>
                <a:gd name="connsiteX447" fmla="*/ 1348493 w 2088269"/>
                <a:gd name="connsiteY447" fmla="*/ 1914979 h 2309176"/>
                <a:gd name="connsiteX448" fmla="*/ 1345142 w 2088269"/>
                <a:gd name="connsiteY448" fmla="*/ 1908019 h 2309176"/>
                <a:gd name="connsiteX449" fmla="*/ 1339470 w 2088269"/>
                <a:gd name="connsiteY449" fmla="*/ 1911886 h 2309176"/>
                <a:gd name="connsiteX450" fmla="*/ 1325808 w 2088269"/>
                <a:gd name="connsiteY450" fmla="*/ 1928126 h 2309176"/>
                <a:gd name="connsiteX451" fmla="*/ 1268836 w 2088269"/>
                <a:gd name="connsiteY451" fmla="*/ 1929931 h 2309176"/>
                <a:gd name="connsiteX452" fmla="*/ 1236871 w 2088269"/>
                <a:gd name="connsiteY452" fmla="*/ 1875022 h 2309176"/>
                <a:gd name="connsiteX453" fmla="*/ 1253885 w 2088269"/>
                <a:gd name="connsiteY453" fmla="*/ 1863937 h 2309176"/>
                <a:gd name="connsiteX454" fmla="*/ 1328128 w 2088269"/>
                <a:gd name="connsiteY454" fmla="*/ 1864453 h 2309176"/>
                <a:gd name="connsiteX455" fmla="*/ 1336635 w 2088269"/>
                <a:gd name="connsiteY455" fmla="*/ 1857235 h 2309176"/>
                <a:gd name="connsiteX456" fmla="*/ 1327870 w 2088269"/>
                <a:gd name="connsiteY456" fmla="*/ 1850017 h 2309176"/>
                <a:gd name="connsiteX457" fmla="*/ 1299771 w 2088269"/>
                <a:gd name="connsiteY457" fmla="*/ 1843314 h 2309176"/>
                <a:gd name="connsiteX458" fmla="*/ 1264196 w 2088269"/>
                <a:gd name="connsiteY458" fmla="*/ 1829394 h 2309176"/>
                <a:gd name="connsiteX459" fmla="*/ 1251565 w 2088269"/>
                <a:gd name="connsiteY459" fmla="*/ 1804130 h 2309176"/>
                <a:gd name="connsiteX460" fmla="*/ 1277601 w 2088269"/>
                <a:gd name="connsiteY460" fmla="*/ 1797943 h 2309176"/>
                <a:gd name="connsiteX461" fmla="*/ 1305442 w 2088269"/>
                <a:gd name="connsiteY461" fmla="*/ 1810833 h 2309176"/>
                <a:gd name="connsiteX462" fmla="*/ 1354680 w 2088269"/>
                <a:gd name="connsiteY462" fmla="*/ 1818309 h 2309176"/>
                <a:gd name="connsiteX463" fmla="*/ 1362156 w 2088269"/>
                <a:gd name="connsiteY463" fmla="*/ 1803099 h 2309176"/>
                <a:gd name="connsiteX464" fmla="*/ 1361898 w 2088269"/>
                <a:gd name="connsiteY464" fmla="*/ 1787632 h 2309176"/>
                <a:gd name="connsiteX465" fmla="*/ 1376076 w 2088269"/>
                <a:gd name="connsiteY465" fmla="*/ 1715194 h 2309176"/>
                <a:gd name="connsiteX466" fmla="*/ 1373498 w 2088269"/>
                <a:gd name="connsiteY466" fmla="*/ 1654871 h 2309176"/>
                <a:gd name="connsiteX467" fmla="*/ 1364733 w 2088269"/>
                <a:gd name="connsiteY467" fmla="*/ 1642755 h 2309176"/>
                <a:gd name="connsiteX468" fmla="*/ 1351071 w 2088269"/>
                <a:gd name="connsiteY468" fmla="*/ 1650489 h 2309176"/>
                <a:gd name="connsiteX469" fmla="*/ 1334572 w 2088269"/>
                <a:gd name="connsiteY469" fmla="*/ 1677557 h 2309176"/>
                <a:gd name="connsiteX470" fmla="*/ 1315238 w 2088269"/>
                <a:gd name="connsiteY470" fmla="*/ 1703851 h 2309176"/>
                <a:gd name="connsiteX471" fmla="*/ 1300287 w 2088269"/>
                <a:gd name="connsiteY471" fmla="*/ 1701789 h 2309176"/>
                <a:gd name="connsiteX472" fmla="*/ 1298740 w 2088269"/>
                <a:gd name="connsiteY472" fmla="*/ 1697406 h 2309176"/>
                <a:gd name="connsiteX473" fmla="*/ 1285077 w 2088269"/>
                <a:gd name="connsiteY473" fmla="*/ 1693282 h 2309176"/>
                <a:gd name="connsiteX474" fmla="*/ 1282241 w 2088269"/>
                <a:gd name="connsiteY474" fmla="*/ 1695602 h 2309176"/>
                <a:gd name="connsiteX475" fmla="*/ 1262134 w 2088269"/>
                <a:gd name="connsiteY475" fmla="*/ 1697664 h 2309176"/>
                <a:gd name="connsiteX476" fmla="*/ 1253369 w 2088269"/>
                <a:gd name="connsiteY476" fmla="*/ 1678072 h 2309176"/>
                <a:gd name="connsiteX477" fmla="*/ 1260845 w 2088269"/>
                <a:gd name="connsiteY477" fmla="*/ 1661058 h 2309176"/>
                <a:gd name="connsiteX478" fmla="*/ 1279406 w 2088269"/>
                <a:gd name="connsiteY478" fmla="*/ 1631928 h 2309176"/>
                <a:gd name="connsiteX479" fmla="*/ 1269352 w 2088269"/>
                <a:gd name="connsiteY479" fmla="*/ 1614141 h 2309176"/>
                <a:gd name="connsiteX480" fmla="*/ 1231199 w 2088269"/>
                <a:gd name="connsiteY480" fmla="*/ 1612336 h 2309176"/>
                <a:gd name="connsiteX481" fmla="*/ 1211608 w 2088269"/>
                <a:gd name="connsiteY481" fmla="*/ 1612079 h 2309176"/>
                <a:gd name="connsiteX482" fmla="*/ 1195883 w 2088269"/>
                <a:gd name="connsiteY482" fmla="*/ 1588104 h 2309176"/>
                <a:gd name="connsiteX483" fmla="*/ 1198460 w 2088269"/>
                <a:gd name="connsiteY483" fmla="*/ 1579082 h 2309176"/>
                <a:gd name="connsiteX484" fmla="*/ 1214443 w 2088269"/>
                <a:gd name="connsiteY484" fmla="*/ 1566708 h 2309176"/>
                <a:gd name="connsiteX485" fmla="*/ 1236871 w 2088269"/>
                <a:gd name="connsiteY485" fmla="*/ 1567739 h 2309176"/>
                <a:gd name="connsiteX486" fmla="*/ 1243573 w 2088269"/>
                <a:gd name="connsiteY486" fmla="*/ 1564388 h 2309176"/>
                <a:gd name="connsiteX487" fmla="*/ 1239449 w 2088269"/>
                <a:gd name="connsiteY487" fmla="*/ 1558717 h 2309176"/>
                <a:gd name="connsiteX488" fmla="*/ 1213154 w 2088269"/>
                <a:gd name="connsiteY488" fmla="*/ 1542734 h 2309176"/>
                <a:gd name="connsiteX489" fmla="*/ 1206710 w 2088269"/>
                <a:gd name="connsiteY489" fmla="*/ 1527009 h 2309176"/>
                <a:gd name="connsiteX490" fmla="*/ 1221404 w 2088269"/>
                <a:gd name="connsiteY490" fmla="*/ 1520822 h 2309176"/>
                <a:gd name="connsiteX491" fmla="*/ 1268836 w 2088269"/>
                <a:gd name="connsiteY491" fmla="*/ 1531133 h 2309176"/>
                <a:gd name="connsiteX492" fmla="*/ 1289202 w 2088269"/>
                <a:gd name="connsiteY492" fmla="*/ 1543765 h 2309176"/>
                <a:gd name="connsiteX493" fmla="*/ 1346173 w 2088269"/>
                <a:gd name="connsiteY493" fmla="*/ 1560005 h 2309176"/>
                <a:gd name="connsiteX494" fmla="*/ 1365765 w 2088269"/>
                <a:gd name="connsiteY494" fmla="*/ 1537578 h 2309176"/>
                <a:gd name="connsiteX495" fmla="*/ 1366022 w 2088269"/>
                <a:gd name="connsiteY495" fmla="*/ 1488083 h 2309176"/>
                <a:gd name="connsiteX496" fmla="*/ 1360867 w 2088269"/>
                <a:gd name="connsiteY496" fmla="*/ 1476482 h 2309176"/>
                <a:gd name="connsiteX497" fmla="*/ 1333541 w 2088269"/>
                <a:gd name="connsiteY497" fmla="*/ 1447095 h 2309176"/>
                <a:gd name="connsiteX498" fmla="*/ 1230684 w 2088269"/>
                <a:gd name="connsiteY498" fmla="*/ 1356353 h 2309176"/>
                <a:gd name="connsiteX499" fmla="*/ 1135302 w 2088269"/>
                <a:gd name="connsiteY499" fmla="*/ 1276697 h 2309176"/>
                <a:gd name="connsiteX500" fmla="*/ 1102821 w 2088269"/>
                <a:gd name="connsiteY500" fmla="*/ 1256847 h 2309176"/>
                <a:gd name="connsiteX501" fmla="*/ 1081425 w 2088269"/>
                <a:gd name="connsiteY501" fmla="*/ 1248082 h 2309176"/>
                <a:gd name="connsiteX502" fmla="*/ 1010791 w 2088269"/>
                <a:gd name="connsiteY502" fmla="*/ 1248340 h 2309176"/>
                <a:gd name="connsiteX503" fmla="*/ 1000737 w 2088269"/>
                <a:gd name="connsiteY503" fmla="*/ 1253238 h 2309176"/>
                <a:gd name="connsiteX504" fmla="*/ 888600 w 2088269"/>
                <a:gd name="connsiteY504" fmla="*/ 1343464 h 2309176"/>
                <a:gd name="connsiteX505" fmla="*/ 795280 w 2088269"/>
                <a:gd name="connsiteY505" fmla="*/ 1421058 h 2309176"/>
                <a:gd name="connsiteX506" fmla="*/ 744239 w 2088269"/>
                <a:gd name="connsiteY506" fmla="*/ 1471842 h 2309176"/>
                <a:gd name="connsiteX507" fmla="*/ 739341 w 2088269"/>
                <a:gd name="connsiteY507" fmla="*/ 1477513 h 2309176"/>
                <a:gd name="connsiteX508" fmla="*/ 723873 w 2088269"/>
                <a:gd name="connsiteY508" fmla="*/ 1516955 h 2309176"/>
                <a:gd name="connsiteX509" fmla="*/ 722584 w 2088269"/>
                <a:gd name="connsiteY509" fmla="*/ 1544023 h 2309176"/>
                <a:gd name="connsiteX510" fmla="*/ 747332 w 2088269"/>
                <a:gd name="connsiteY510" fmla="*/ 1572379 h 2309176"/>
                <a:gd name="connsiteX511" fmla="*/ 807139 w 2088269"/>
                <a:gd name="connsiteY511" fmla="*/ 1550983 h 2309176"/>
                <a:gd name="connsiteX512" fmla="*/ 822864 w 2088269"/>
                <a:gd name="connsiteY512" fmla="*/ 1542992 h 2309176"/>
                <a:gd name="connsiteX513" fmla="*/ 867719 w 2088269"/>
                <a:gd name="connsiteY513" fmla="*/ 1533453 h 2309176"/>
                <a:gd name="connsiteX514" fmla="*/ 882413 w 2088269"/>
                <a:gd name="connsiteY514" fmla="*/ 1539382 h 2309176"/>
                <a:gd name="connsiteX515" fmla="*/ 876484 w 2088269"/>
                <a:gd name="connsiteY515" fmla="*/ 1555108 h 2309176"/>
                <a:gd name="connsiteX516" fmla="*/ 852509 w 2088269"/>
                <a:gd name="connsiteY516" fmla="*/ 1569801 h 2309176"/>
                <a:gd name="connsiteX517" fmla="*/ 845549 w 2088269"/>
                <a:gd name="connsiteY517" fmla="*/ 1578308 h 2309176"/>
                <a:gd name="connsiteX518" fmla="*/ 855603 w 2088269"/>
                <a:gd name="connsiteY518" fmla="*/ 1580371 h 2309176"/>
                <a:gd name="connsiteX519" fmla="*/ 882670 w 2088269"/>
                <a:gd name="connsiteY519" fmla="*/ 1580371 h 2309176"/>
                <a:gd name="connsiteX520" fmla="*/ 898138 w 2088269"/>
                <a:gd name="connsiteY520" fmla="*/ 1610016 h 2309176"/>
                <a:gd name="connsiteX521" fmla="*/ 887569 w 2088269"/>
                <a:gd name="connsiteY521" fmla="*/ 1616461 h 2309176"/>
                <a:gd name="connsiteX522" fmla="*/ 858696 w 2088269"/>
                <a:gd name="connsiteY522" fmla="*/ 1615945 h 2309176"/>
                <a:gd name="connsiteX523" fmla="*/ 814872 w 2088269"/>
                <a:gd name="connsiteY523" fmla="*/ 1616461 h 2309176"/>
                <a:gd name="connsiteX524" fmla="*/ 806881 w 2088269"/>
                <a:gd name="connsiteY524" fmla="*/ 1633991 h 2309176"/>
                <a:gd name="connsiteX525" fmla="*/ 826988 w 2088269"/>
                <a:gd name="connsiteY525" fmla="*/ 1665441 h 2309176"/>
                <a:gd name="connsiteX526" fmla="*/ 832660 w 2088269"/>
                <a:gd name="connsiteY526" fmla="*/ 1685806 h 2309176"/>
                <a:gd name="connsiteX527" fmla="*/ 806623 w 2088269"/>
                <a:gd name="connsiteY527" fmla="*/ 1698953 h 2309176"/>
                <a:gd name="connsiteX528" fmla="*/ 804303 w 2088269"/>
                <a:gd name="connsiteY528" fmla="*/ 1697406 h 2309176"/>
                <a:gd name="connsiteX529" fmla="*/ 786000 w 2088269"/>
                <a:gd name="connsiteY529" fmla="*/ 1703078 h 2309176"/>
                <a:gd name="connsiteX530" fmla="*/ 779813 w 2088269"/>
                <a:gd name="connsiteY530" fmla="*/ 1709265 h 2309176"/>
                <a:gd name="connsiteX531" fmla="*/ 769760 w 2088269"/>
                <a:gd name="connsiteY531" fmla="*/ 1703851 h 2309176"/>
                <a:gd name="connsiteX532" fmla="*/ 740887 w 2088269"/>
                <a:gd name="connsiteY532" fmla="*/ 1660285 h 2309176"/>
                <a:gd name="connsiteX533" fmla="*/ 733154 w 2088269"/>
                <a:gd name="connsiteY533" fmla="*/ 1648684 h 2309176"/>
                <a:gd name="connsiteX534" fmla="*/ 713820 w 2088269"/>
                <a:gd name="connsiteY534" fmla="*/ 1652293 h 2309176"/>
                <a:gd name="connsiteX535" fmla="*/ 708406 w 2088269"/>
                <a:gd name="connsiteY535" fmla="*/ 1702047 h 2309176"/>
                <a:gd name="connsiteX536" fmla="*/ 724647 w 2088269"/>
                <a:gd name="connsiteY536" fmla="*/ 1790210 h 2309176"/>
                <a:gd name="connsiteX537" fmla="*/ 723873 w 2088269"/>
                <a:gd name="connsiteY537" fmla="*/ 1805677 h 2309176"/>
                <a:gd name="connsiteX538" fmla="*/ 730576 w 2088269"/>
                <a:gd name="connsiteY538" fmla="*/ 1819082 h 2309176"/>
                <a:gd name="connsiteX539" fmla="*/ 780071 w 2088269"/>
                <a:gd name="connsiteY539" fmla="*/ 1812637 h 2309176"/>
                <a:gd name="connsiteX540" fmla="*/ 820801 w 2088269"/>
                <a:gd name="connsiteY540" fmla="*/ 1798459 h 2309176"/>
                <a:gd name="connsiteX541" fmla="*/ 835238 w 2088269"/>
                <a:gd name="connsiteY541" fmla="*/ 1806708 h 2309176"/>
                <a:gd name="connsiteX542" fmla="*/ 830597 w 2088269"/>
                <a:gd name="connsiteY542" fmla="*/ 1822691 h 2309176"/>
                <a:gd name="connsiteX543" fmla="*/ 786000 w 2088269"/>
                <a:gd name="connsiteY543" fmla="*/ 1844603 h 2309176"/>
                <a:gd name="connsiteX544" fmla="*/ 757128 w 2088269"/>
                <a:gd name="connsiteY544" fmla="*/ 1852079 h 2309176"/>
                <a:gd name="connsiteX545" fmla="*/ 749652 w 2088269"/>
                <a:gd name="connsiteY545" fmla="*/ 1859039 h 2309176"/>
                <a:gd name="connsiteX546" fmla="*/ 756870 w 2088269"/>
                <a:gd name="connsiteY546" fmla="*/ 1865226 h 2309176"/>
                <a:gd name="connsiteX547" fmla="*/ 830340 w 2088269"/>
                <a:gd name="connsiteY547" fmla="*/ 1865999 h 2309176"/>
                <a:gd name="connsiteX548" fmla="*/ 849931 w 2088269"/>
                <a:gd name="connsiteY548" fmla="*/ 1878889 h 2309176"/>
                <a:gd name="connsiteX549" fmla="*/ 835753 w 2088269"/>
                <a:gd name="connsiteY549" fmla="*/ 1916526 h 2309176"/>
                <a:gd name="connsiteX550" fmla="*/ 775689 w 2088269"/>
                <a:gd name="connsiteY550" fmla="*/ 1937407 h 2309176"/>
                <a:gd name="connsiteX551" fmla="*/ 750941 w 2088269"/>
                <a:gd name="connsiteY551" fmla="*/ 1918330 h 2309176"/>
                <a:gd name="connsiteX552" fmla="*/ 747074 w 2088269"/>
                <a:gd name="connsiteY552" fmla="*/ 1912917 h 2309176"/>
                <a:gd name="connsiteX553" fmla="*/ 740372 w 2088269"/>
                <a:gd name="connsiteY553" fmla="*/ 1909308 h 2309176"/>
                <a:gd name="connsiteX554" fmla="*/ 737020 w 2088269"/>
                <a:gd name="connsiteY554" fmla="*/ 1916526 h 2309176"/>
                <a:gd name="connsiteX555" fmla="*/ 739856 w 2088269"/>
                <a:gd name="connsiteY555" fmla="*/ 1941531 h 2309176"/>
                <a:gd name="connsiteX556" fmla="*/ 759706 w 2088269"/>
                <a:gd name="connsiteY556" fmla="*/ 2005720 h 2309176"/>
                <a:gd name="connsiteX557" fmla="*/ 775946 w 2088269"/>
                <a:gd name="connsiteY557" fmla="*/ 2025828 h 2309176"/>
                <a:gd name="connsiteX558" fmla="*/ 815646 w 2088269"/>
                <a:gd name="connsiteY558" fmla="*/ 2072745 h 2309176"/>
                <a:gd name="connsiteX559" fmla="*/ 820801 w 2088269"/>
                <a:gd name="connsiteY559" fmla="*/ 2084861 h 2309176"/>
                <a:gd name="connsiteX560" fmla="*/ 806881 w 2088269"/>
                <a:gd name="connsiteY560" fmla="*/ 2100071 h 2309176"/>
                <a:gd name="connsiteX561" fmla="*/ 789351 w 2088269"/>
                <a:gd name="connsiteY561" fmla="*/ 2091564 h 2309176"/>
                <a:gd name="connsiteX562" fmla="*/ 782391 w 2088269"/>
                <a:gd name="connsiteY562" fmla="*/ 2086923 h 2309176"/>
                <a:gd name="connsiteX563" fmla="*/ 776978 w 2088269"/>
                <a:gd name="connsiteY563" fmla="*/ 2086408 h 2309176"/>
                <a:gd name="connsiteX564" fmla="*/ 775689 w 2088269"/>
                <a:gd name="connsiteY564" fmla="*/ 2092337 h 2309176"/>
                <a:gd name="connsiteX565" fmla="*/ 782391 w 2088269"/>
                <a:gd name="connsiteY565" fmla="*/ 2114764 h 2309176"/>
                <a:gd name="connsiteX566" fmla="*/ 786258 w 2088269"/>
                <a:gd name="connsiteY566" fmla="*/ 2131005 h 2309176"/>
                <a:gd name="connsiteX567" fmla="*/ 772080 w 2088269"/>
                <a:gd name="connsiteY567" fmla="*/ 2140801 h 2309176"/>
                <a:gd name="connsiteX568" fmla="*/ 759964 w 2088269"/>
                <a:gd name="connsiteY568" fmla="*/ 2130747 h 2309176"/>
                <a:gd name="connsiteX569" fmla="*/ 706086 w 2088269"/>
                <a:gd name="connsiteY569" fmla="*/ 2059082 h 2309176"/>
                <a:gd name="connsiteX570" fmla="*/ 684174 w 2088269"/>
                <a:gd name="connsiteY570" fmla="*/ 2020156 h 2309176"/>
                <a:gd name="connsiteX571" fmla="*/ 682885 w 2088269"/>
                <a:gd name="connsiteY571" fmla="*/ 2002111 h 2309176"/>
                <a:gd name="connsiteX572" fmla="*/ 675409 w 2088269"/>
                <a:gd name="connsiteY572" fmla="*/ 1927611 h 2309176"/>
                <a:gd name="connsiteX573" fmla="*/ 672058 w 2088269"/>
                <a:gd name="connsiteY573" fmla="*/ 1923486 h 2309176"/>
                <a:gd name="connsiteX574" fmla="*/ 668449 w 2088269"/>
                <a:gd name="connsiteY574" fmla="*/ 1927095 h 2309176"/>
                <a:gd name="connsiteX575" fmla="*/ 656591 w 2088269"/>
                <a:gd name="connsiteY575" fmla="*/ 1945140 h 2309176"/>
                <a:gd name="connsiteX576" fmla="*/ 648857 w 2088269"/>
                <a:gd name="connsiteY576" fmla="*/ 1989737 h 2309176"/>
                <a:gd name="connsiteX577" fmla="*/ 681854 w 2088269"/>
                <a:gd name="connsiteY577" fmla="*/ 2059598 h 2309176"/>
                <a:gd name="connsiteX578" fmla="*/ 705055 w 2088269"/>
                <a:gd name="connsiteY578" fmla="*/ 2108320 h 2309176"/>
                <a:gd name="connsiteX579" fmla="*/ 703250 w 2088269"/>
                <a:gd name="connsiteY579" fmla="*/ 2137450 h 2309176"/>
                <a:gd name="connsiteX580" fmla="*/ 684174 w 2088269"/>
                <a:gd name="connsiteY580" fmla="*/ 2144668 h 2309176"/>
                <a:gd name="connsiteX581" fmla="*/ 673089 w 2088269"/>
                <a:gd name="connsiteY581" fmla="*/ 2140028 h 2309176"/>
                <a:gd name="connsiteX582" fmla="*/ 660200 w 2088269"/>
                <a:gd name="connsiteY582" fmla="*/ 2148792 h 2309176"/>
                <a:gd name="connsiteX583" fmla="*/ 660715 w 2088269"/>
                <a:gd name="connsiteY583" fmla="*/ 2159877 h 2309176"/>
                <a:gd name="connsiteX584" fmla="*/ 661231 w 2088269"/>
                <a:gd name="connsiteY584" fmla="*/ 2196225 h 2309176"/>
                <a:gd name="connsiteX585" fmla="*/ 640608 w 2088269"/>
                <a:gd name="connsiteY585" fmla="*/ 2221489 h 2309176"/>
                <a:gd name="connsiteX586" fmla="*/ 628234 w 2088269"/>
                <a:gd name="connsiteY586" fmla="*/ 2217880 h 2309176"/>
                <a:gd name="connsiteX587" fmla="*/ 604518 w 2088269"/>
                <a:gd name="connsiteY587" fmla="*/ 2177665 h 2309176"/>
                <a:gd name="connsiteX588" fmla="*/ 595495 w 2088269"/>
                <a:gd name="connsiteY588" fmla="*/ 2121725 h 2309176"/>
                <a:gd name="connsiteX589" fmla="*/ 602198 w 2088269"/>
                <a:gd name="connsiteY589" fmla="*/ 2052895 h 2309176"/>
                <a:gd name="connsiteX590" fmla="*/ 599620 w 2088269"/>
                <a:gd name="connsiteY590" fmla="*/ 2034335 h 2309176"/>
                <a:gd name="connsiteX591" fmla="*/ 586215 w 2088269"/>
                <a:gd name="connsiteY591" fmla="*/ 2030726 h 2309176"/>
                <a:gd name="connsiteX592" fmla="*/ 576161 w 2088269"/>
                <a:gd name="connsiteY592" fmla="*/ 2046193 h 2309176"/>
                <a:gd name="connsiteX593" fmla="*/ 569716 w 2088269"/>
                <a:gd name="connsiteY593" fmla="*/ 2078159 h 2309176"/>
                <a:gd name="connsiteX594" fmla="*/ 569716 w 2088269"/>
                <a:gd name="connsiteY594" fmla="*/ 2138997 h 2309176"/>
                <a:gd name="connsiteX595" fmla="*/ 563272 w 2088269"/>
                <a:gd name="connsiteY595" fmla="*/ 2166838 h 2309176"/>
                <a:gd name="connsiteX596" fmla="*/ 546773 w 2088269"/>
                <a:gd name="connsiteY596" fmla="*/ 2179727 h 2309176"/>
                <a:gd name="connsiteX597" fmla="*/ 534142 w 2088269"/>
                <a:gd name="connsiteY597" fmla="*/ 2169158 h 2309176"/>
                <a:gd name="connsiteX598" fmla="*/ 532337 w 2088269"/>
                <a:gd name="connsiteY598" fmla="*/ 2145183 h 2309176"/>
                <a:gd name="connsiteX599" fmla="*/ 524088 w 2088269"/>
                <a:gd name="connsiteY599" fmla="*/ 2132036 h 2309176"/>
                <a:gd name="connsiteX600" fmla="*/ 514808 w 2088269"/>
                <a:gd name="connsiteY600" fmla="*/ 2129201 h 2309176"/>
                <a:gd name="connsiteX601" fmla="*/ 510425 w 2088269"/>
                <a:gd name="connsiteY601" fmla="*/ 2138739 h 2309176"/>
                <a:gd name="connsiteX602" fmla="*/ 519448 w 2088269"/>
                <a:gd name="connsiteY602" fmla="*/ 2167095 h 2309176"/>
                <a:gd name="connsiteX603" fmla="*/ 527697 w 2088269"/>
                <a:gd name="connsiteY603" fmla="*/ 2188750 h 2309176"/>
                <a:gd name="connsiteX604" fmla="*/ 510167 w 2088269"/>
                <a:gd name="connsiteY604" fmla="*/ 2222520 h 2309176"/>
                <a:gd name="connsiteX605" fmla="*/ 487998 w 2088269"/>
                <a:gd name="connsiteY605" fmla="*/ 2208599 h 2309176"/>
                <a:gd name="connsiteX606" fmla="*/ 489802 w 2088269"/>
                <a:gd name="connsiteY606" fmla="*/ 2187203 h 2309176"/>
                <a:gd name="connsiteX607" fmla="*/ 490575 w 2088269"/>
                <a:gd name="connsiteY607" fmla="*/ 2183594 h 2309176"/>
                <a:gd name="connsiteX608" fmla="*/ 487740 w 2088269"/>
                <a:gd name="connsiteY608" fmla="*/ 2177407 h 2309176"/>
                <a:gd name="connsiteX609" fmla="*/ 482842 w 2088269"/>
                <a:gd name="connsiteY609" fmla="*/ 2181789 h 2309176"/>
                <a:gd name="connsiteX610" fmla="*/ 479748 w 2088269"/>
                <a:gd name="connsiteY610" fmla="*/ 2199319 h 2309176"/>
                <a:gd name="connsiteX611" fmla="*/ 470726 w 2088269"/>
                <a:gd name="connsiteY611" fmla="*/ 2231542 h 2309176"/>
                <a:gd name="connsiteX612" fmla="*/ 457321 w 2088269"/>
                <a:gd name="connsiteY612" fmla="*/ 2241854 h 2309176"/>
                <a:gd name="connsiteX613" fmla="*/ 444689 w 2088269"/>
                <a:gd name="connsiteY613" fmla="*/ 2230769 h 2309176"/>
                <a:gd name="connsiteX614" fmla="*/ 437471 w 2088269"/>
                <a:gd name="connsiteY614" fmla="*/ 2196225 h 2309176"/>
                <a:gd name="connsiteX615" fmla="*/ 439018 w 2088269"/>
                <a:gd name="connsiteY615" fmla="*/ 2145957 h 2309176"/>
                <a:gd name="connsiteX616" fmla="*/ 474593 w 2088269"/>
                <a:gd name="connsiteY616" fmla="*/ 2093110 h 2309176"/>
                <a:gd name="connsiteX617" fmla="*/ 503980 w 2088269"/>
                <a:gd name="connsiteY617" fmla="*/ 2071456 h 2309176"/>
                <a:gd name="connsiteX618" fmla="*/ 511972 w 2088269"/>
                <a:gd name="connsiteY618" fmla="*/ 2028406 h 2309176"/>
                <a:gd name="connsiteX619" fmla="*/ 509652 w 2088269"/>
                <a:gd name="connsiteY619" fmla="*/ 1969888 h 2309176"/>
                <a:gd name="connsiteX620" fmla="*/ 539297 w 2088269"/>
                <a:gd name="connsiteY620" fmla="*/ 1904410 h 2309176"/>
                <a:gd name="connsiteX621" fmla="*/ 544969 w 2088269"/>
                <a:gd name="connsiteY621" fmla="*/ 1882756 h 2309176"/>
                <a:gd name="connsiteX622" fmla="*/ 544969 w 2088269"/>
                <a:gd name="connsiteY622" fmla="*/ 1874764 h 2309176"/>
                <a:gd name="connsiteX623" fmla="*/ 539040 w 2088269"/>
                <a:gd name="connsiteY623" fmla="*/ 1877600 h 2309176"/>
                <a:gd name="connsiteX624" fmla="*/ 488771 w 2088269"/>
                <a:gd name="connsiteY624" fmla="*/ 1981488 h 2309176"/>
                <a:gd name="connsiteX625" fmla="*/ 475882 w 2088269"/>
                <a:gd name="connsiteY625" fmla="*/ 2057020 h 2309176"/>
                <a:gd name="connsiteX626" fmla="*/ 454743 w 2088269"/>
                <a:gd name="connsiteY626" fmla="*/ 2094657 h 2309176"/>
                <a:gd name="connsiteX627" fmla="*/ 442885 w 2088269"/>
                <a:gd name="connsiteY627" fmla="*/ 2101617 h 2309176"/>
                <a:gd name="connsiteX628" fmla="*/ 410404 w 2088269"/>
                <a:gd name="connsiteY628" fmla="*/ 2125076 h 2309176"/>
                <a:gd name="connsiteX629" fmla="*/ 400092 w 2088269"/>
                <a:gd name="connsiteY629" fmla="*/ 2135903 h 2309176"/>
                <a:gd name="connsiteX630" fmla="*/ 385140 w 2088269"/>
                <a:gd name="connsiteY630" fmla="*/ 2139770 h 2309176"/>
                <a:gd name="connsiteX631" fmla="*/ 379985 w 2088269"/>
                <a:gd name="connsiteY631" fmla="*/ 2125076 h 2309176"/>
                <a:gd name="connsiteX632" fmla="*/ 389523 w 2088269"/>
                <a:gd name="connsiteY632" fmla="*/ 2092079 h 2309176"/>
                <a:gd name="connsiteX633" fmla="*/ 392358 w 2088269"/>
                <a:gd name="connsiteY633" fmla="*/ 2083314 h 2309176"/>
                <a:gd name="connsiteX634" fmla="*/ 384883 w 2088269"/>
                <a:gd name="connsiteY634" fmla="*/ 2084603 h 2309176"/>
                <a:gd name="connsiteX635" fmla="*/ 369157 w 2088269"/>
                <a:gd name="connsiteY635" fmla="*/ 2076870 h 2309176"/>
                <a:gd name="connsiteX636" fmla="*/ 368642 w 2088269"/>
                <a:gd name="connsiteY636" fmla="*/ 2046966 h 2309176"/>
                <a:gd name="connsiteX637" fmla="*/ 396999 w 2088269"/>
                <a:gd name="connsiteY637" fmla="*/ 1955452 h 2309176"/>
                <a:gd name="connsiteX638" fmla="*/ 460930 w 2088269"/>
                <a:gd name="connsiteY638" fmla="*/ 1862906 h 2309176"/>
                <a:gd name="connsiteX639" fmla="*/ 478202 w 2088269"/>
                <a:gd name="connsiteY639" fmla="*/ 1830167 h 2309176"/>
                <a:gd name="connsiteX640" fmla="*/ 463508 w 2088269"/>
                <a:gd name="connsiteY640" fmla="*/ 1805162 h 2309176"/>
                <a:gd name="connsiteX641" fmla="*/ 385914 w 2088269"/>
                <a:gd name="connsiteY641" fmla="*/ 1874764 h 2309176"/>
                <a:gd name="connsiteX642" fmla="*/ 364775 w 2088269"/>
                <a:gd name="connsiteY642" fmla="*/ 1961381 h 2309176"/>
                <a:gd name="connsiteX643" fmla="*/ 336161 w 2088269"/>
                <a:gd name="connsiteY643" fmla="*/ 1998244 h 2309176"/>
                <a:gd name="connsiteX644" fmla="*/ 321725 w 2088269"/>
                <a:gd name="connsiteY644" fmla="*/ 2024281 h 2309176"/>
                <a:gd name="connsiteX645" fmla="*/ 319404 w 2088269"/>
                <a:gd name="connsiteY645" fmla="*/ 2057278 h 2309176"/>
                <a:gd name="connsiteX646" fmla="*/ 328427 w 2088269"/>
                <a:gd name="connsiteY646" fmla="*/ 2155495 h 2309176"/>
                <a:gd name="connsiteX647" fmla="*/ 324045 w 2088269"/>
                <a:gd name="connsiteY647" fmla="*/ 2174571 h 2309176"/>
                <a:gd name="connsiteX648" fmla="*/ 289759 w 2088269"/>
                <a:gd name="connsiteY648" fmla="*/ 2181016 h 2309176"/>
                <a:gd name="connsiteX649" fmla="*/ 294657 w 2088269"/>
                <a:gd name="connsiteY649" fmla="*/ 2214528 h 2309176"/>
                <a:gd name="connsiteX650" fmla="*/ 282283 w 2088269"/>
                <a:gd name="connsiteY650" fmla="*/ 2240565 h 2309176"/>
                <a:gd name="connsiteX651" fmla="*/ 245419 w 2088269"/>
                <a:gd name="connsiteY651" fmla="*/ 2223293 h 2309176"/>
                <a:gd name="connsiteX652" fmla="*/ 239232 w 2088269"/>
                <a:gd name="connsiteY652" fmla="*/ 2182820 h 2309176"/>
                <a:gd name="connsiteX653" fmla="*/ 235881 w 2088269"/>
                <a:gd name="connsiteY653" fmla="*/ 2150855 h 2309176"/>
                <a:gd name="connsiteX654" fmla="*/ 229952 w 2088269"/>
                <a:gd name="connsiteY654" fmla="*/ 2173540 h 2309176"/>
                <a:gd name="connsiteX655" fmla="*/ 209071 w 2088269"/>
                <a:gd name="connsiteY655" fmla="*/ 2265570 h 2309176"/>
                <a:gd name="connsiteX656" fmla="*/ 193088 w 2088269"/>
                <a:gd name="connsiteY656" fmla="*/ 2274335 h 2309176"/>
                <a:gd name="connsiteX657" fmla="*/ 155967 w 2088269"/>
                <a:gd name="connsiteY657" fmla="*/ 2285420 h 2309176"/>
                <a:gd name="connsiteX658" fmla="*/ 141789 w 2088269"/>
                <a:gd name="connsiteY658" fmla="*/ 2302692 h 2309176"/>
                <a:gd name="connsiteX659" fmla="*/ 114205 w 2088269"/>
                <a:gd name="connsiteY659" fmla="*/ 2293669 h 2309176"/>
                <a:gd name="connsiteX660" fmla="*/ 112401 w 2088269"/>
                <a:gd name="connsiteY660" fmla="*/ 2272273 h 2309176"/>
                <a:gd name="connsiteX661" fmla="*/ 101832 w 2088269"/>
                <a:gd name="connsiteY661" fmla="*/ 2264281 h 2309176"/>
                <a:gd name="connsiteX662" fmla="*/ 83529 w 2088269"/>
                <a:gd name="connsiteY662" fmla="*/ 2259899 h 2309176"/>
                <a:gd name="connsiteX663" fmla="*/ 81209 w 2088269"/>
                <a:gd name="connsiteY663" fmla="*/ 2240565 h 2309176"/>
                <a:gd name="connsiteX664" fmla="*/ 107245 w 2088269"/>
                <a:gd name="connsiteY664" fmla="*/ 2199834 h 2309176"/>
                <a:gd name="connsiteX665" fmla="*/ 155967 w 2088269"/>
                <a:gd name="connsiteY665" fmla="*/ 2141832 h 2309176"/>
                <a:gd name="connsiteX666" fmla="*/ 163958 w 2088269"/>
                <a:gd name="connsiteY666" fmla="*/ 2135387 h 2309176"/>
                <a:gd name="connsiteX667" fmla="*/ 198760 w 2088269"/>
                <a:gd name="connsiteY667" fmla="*/ 2091564 h 2309176"/>
                <a:gd name="connsiteX668" fmla="*/ 213969 w 2088269"/>
                <a:gd name="connsiteY668" fmla="*/ 2053411 h 2309176"/>
                <a:gd name="connsiteX669" fmla="*/ 231241 w 2088269"/>
                <a:gd name="connsiteY669" fmla="*/ 2024796 h 2309176"/>
                <a:gd name="connsiteX670" fmla="*/ 235108 w 2088269"/>
                <a:gd name="connsiteY670" fmla="*/ 2019641 h 2309176"/>
                <a:gd name="connsiteX671" fmla="*/ 235366 w 2088269"/>
                <a:gd name="connsiteY671" fmla="*/ 2006236 h 2309176"/>
                <a:gd name="connsiteX672" fmla="*/ 222734 w 2088269"/>
                <a:gd name="connsiteY672" fmla="*/ 2002111 h 2309176"/>
                <a:gd name="connsiteX673" fmla="*/ 198502 w 2088269"/>
                <a:gd name="connsiteY673" fmla="*/ 2011907 h 2309176"/>
                <a:gd name="connsiteX674" fmla="*/ 163958 w 2088269"/>
                <a:gd name="connsiteY674" fmla="*/ 2060371 h 2309176"/>
                <a:gd name="connsiteX675" fmla="*/ 109308 w 2088269"/>
                <a:gd name="connsiteY675" fmla="*/ 2113218 h 2309176"/>
                <a:gd name="connsiteX676" fmla="*/ 84302 w 2088269"/>
                <a:gd name="connsiteY676" fmla="*/ 2092595 h 2309176"/>
                <a:gd name="connsiteX677" fmla="*/ 97707 w 2088269"/>
                <a:gd name="connsiteY677" fmla="*/ 2059598 h 2309176"/>
                <a:gd name="connsiteX678" fmla="*/ 100543 w 2088269"/>
                <a:gd name="connsiteY678" fmla="*/ 2053411 h 2309176"/>
                <a:gd name="connsiteX679" fmla="*/ 93582 w 2088269"/>
                <a:gd name="connsiteY679" fmla="*/ 2052638 h 2309176"/>
                <a:gd name="connsiteX680" fmla="*/ 66257 w 2088269"/>
                <a:gd name="connsiteY680" fmla="*/ 2058824 h 2309176"/>
                <a:gd name="connsiteX681" fmla="*/ 47181 w 2088269"/>
                <a:gd name="connsiteY681" fmla="*/ 2055731 h 2309176"/>
                <a:gd name="connsiteX682" fmla="*/ 44603 w 2088269"/>
                <a:gd name="connsiteY682" fmla="*/ 2035108 h 2309176"/>
                <a:gd name="connsiteX683" fmla="*/ 48727 w 2088269"/>
                <a:gd name="connsiteY683" fmla="*/ 2014485 h 2309176"/>
                <a:gd name="connsiteX684" fmla="*/ 58523 w 2088269"/>
                <a:gd name="connsiteY684" fmla="*/ 1990253 h 2309176"/>
                <a:gd name="connsiteX685" fmla="*/ 115494 w 2088269"/>
                <a:gd name="connsiteY685" fmla="*/ 1975559 h 2309176"/>
                <a:gd name="connsiteX686" fmla="*/ 143593 w 2088269"/>
                <a:gd name="connsiteY686" fmla="*/ 1968857 h 2309176"/>
                <a:gd name="connsiteX687" fmla="*/ 155194 w 2088269"/>
                <a:gd name="connsiteY687" fmla="*/ 1945914 h 2309176"/>
                <a:gd name="connsiteX688" fmla="*/ 156740 w 2088269"/>
                <a:gd name="connsiteY688" fmla="*/ 1926064 h 2309176"/>
                <a:gd name="connsiteX689" fmla="*/ 182261 w 2088269"/>
                <a:gd name="connsiteY689" fmla="*/ 1921939 h 2309176"/>
                <a:gd name="connsiteX690" fmla="*/ 210360 w 2088269"/>
                <a:gd name="connsiteY690" fmla="*/ 1952874 h 2309176"/>
                <a:gd name="connsiteX691" fmla="*/ 234592 w 2088269"/>
                <a:gd name="connsiteY691" fmla="*/ 1969372 h 2309176"/>
                <a:gd name="connsiteX692" fmla="*/ 267589 w 2088269"/>
                <a:gd name="connsiteY692" fmla="*/ 1944367 h 2309176"/>
                <a:gd name="connsiteX693" fmla="*/ 284345 w 2088269"/>
                <a:gd name="connsiteY693" fmla="*/ 1912143 h 2309176"/>
                <a:gd name="connsiteX694" fmla="*/ 275323 w 2088269"/>
                <a:gd name="connsiteY694" fmla="*/ 1919877 h 2309176"/>
                <a:gd name="connsiteX695" fmla="*/ 238459 w 2088269"/>
                <a:gd name="connsiteY695" fmla="*/ 1926579 h 2309176"/>
                <a:gd name="connsiteX696" fmla="*/ 228405 w 2088269"/>
                <a:gd name="connsiteY696" fmla="*/ 1895903 h 2309176"/>
                <a:gd name="connsiteX697" fmla="*/ 265269 w 2088269"/>
                <a:gd name="connsiteY697" fmla="*/ 1856719 h 2309176"/>
                <a:gd name="connsiteX698" fmla="*/ 275065 w 2088269"/>
                <a:gd name="connsiteY698" fmla="*/ 1842541 h 2309176"/>
                <a:gd name="connsiteX699" fmla="*/ 280994 w 2088269"/>
                <a:gd name="connsiteY699" fmla="*/ 1827074 h 2309176"/>
                <a:gd name="connsiteX700" fmla="*/ 282541 w 2088269"/>
                <a:gd name="connsiteY700" fmla="*/ 1816762 h 2309176"/>
                <a:gd name="connsiteX701" fmla="*/ 271456 w 2088269"/>
                <a:gd name="connsiteY701" fmla="*/ 1817793 h 2309176"/>
                <a:gd name="connsiteX702" fmla="*/ 196182 w 2088269"/>
                <a:gd name="connsiteY702" fmla="*/ 1864195 h 2309176"/>
                <a:gd name="connsiteX703" fmla="*/ 165505 w 2088269"/>
                <a:gd name="connsiteY703" fmla="*/ 1891520 h 2309176"/>
                <a:gd name="connsiteX704" fmla="*/ 153905 w 2088269"/>
                <a:gd name="connsiteY704" fmla="*/ 1896418 h 2309176"/>
                <a:gd name="connsiteX705" fmla="*/ 105183 w 2088269"/>
                <a:gd name="connsiteY705" fmla="*/ 1921166 h 2309176"/>
                <a:gd name="connsiteX706" fmla="*/ 51563 w 2088269"/>
                <a:gd name="connsiteY706" fmla="*/ 1952616 h 2309176"/>
                <a:gd name="connsiteX707" fmla="*/ 9286 w 2088269"/>
                <a:gd name="connsiteY707" fmla="*/ 1947460 h 2309176"/>
                <a:gd name="connsiteX708" fmla="*/ 4646 w 2088269"/>
                <a:gd name="connsiteY708" fmla="*/ 1924517 h 2309176"/>
                <a:gd name="connsiteX709" fmla="*/ 27589 w 2088269"/>
                <a:gd name="connsiteY709" fmla="*/ 1895129 h 2309176"/>
                <a:gd name="connsiteX710" fmla="*/ 23722 w 2088269"/>
                <a:gd name="connsiteY710" fmla="*/ 1878889 h 2309176"/>
                <a:gd name="connsiteX711" fmla="*/ 21402 w 2088269"/>
                <a:gd name="connsiteY711" fmla="*/ 1860844 h 2309176"/>
                <a:gd name="connsiteX712" fmla="*/ 47181 w 2088269"/>
                <a:gd name="connsiteY712" fmla="*/ 1842541 h 2309176"/>
                <a:gd name="connsiteX713" fmla="*/ 59812 w 2088269"/>
                <a:gd name="connsiteY713" fmla="*/ 1834549 h 2309176"/>
                <a:gd name="connsiteX714" fmla="*/ 58781 w 2088269"/>
                <a:gd name="connsiteY714" fmla="*/ 1822175 h 2309176"/>
                <a:gd name="connsiteX715" fmla="*/ 52852 w 2088269"/>
                <a:gd name="connsiteY715" fmla="*/ 1819340 h 2309176"/>
                <a:gd name="connsiteX716" fmla="*/ 50016 w 2088269"/>
                <a:gd name="connsiteY716" fmla="*/ 1806451 h 2309176"/>
                <a:gd name="connsiteX717" fmla="*/ 88684 w 2088269"/>
                <a:gd name="connsiteY717" fmla="*/ 1759791 h 2309176"/>
                <a:gd name="connsiteX718" fmla="*/ 94098 w 2088269"/>
                <a:gd name="connsiteY718" fmla="*/ 1754635 h 2309176"/>
                <a:gd name="connsiteX719" fmla="*/ 103378 w 2088269"/>
                <a:gd name="connsiteY719" fmla="*/ 1751800 h 2309176"/>
                <a:gd name="connsiteX720" fmla="*/ 107503 w 2088269"/>
                <a:gd name="connsiteY720" fmla="*/ 1759533 h 2309176"/>
                <a:gd name="connsiteX721" fmla="*/ 109050 w 2088269"/>
                <a:gd name="connsiteY721" fmla="*/ 1770618 h 2309176"/>
                <a:gd name="connsiteX722" fmla="*/ 153389 w 2088269"/>
                <a:gd name="connsiteY722" fmla="*/ 1805162 h 2309176"/>
                <a:gd name="connsiteX723" fmla="*/ 194120 w 2088269"/>
                <a:gd name="connsiteY723" fmla="*/ 1801552 h 2309176"/>
                <a:gd name="connsiteX724" fmla="*/ 202369 w 2088269"/>
                <a:gd name="connsiteY724" fmla="*/ 1795366 h 2309176"/>
                <a:gd name="connsiteX725" fmla="*/ 194120 w 2088269"/>
                <a:gd name="connsiteY725" fmla="*/ 1790468 h 2309176"/>
                <a:gd name="connsiteX726" fmla="*/ 169372 w 2088269"/>
                <a:gd name="connsiteY726" fmla="*/ 1785054 h 2309176"/>
                <a:gd name="connsiteX727" fmla="*/ 155967 w 2088269"/>
                <a:gd name="connsiteY727" fmla="*/ 1771134 h 2309176"/>
                <a:gd name="connsiteX728" fmla="*/ 171434 w 2088269"/>
                <a:gd name="connsiteY728" fmla="*/ 1759275 h 2309176"/>
                <a:gd name="connsiteX729" fmla="*/ 177879 w 2088269"/>
                <a:gd name="connsiteY729" fmla="*/ 1758760 h 2309176"/>
                <a:gd name="connsiteX730" fmla="*/ 183550 w 2088269"/>
                <a:gd name="connsiteY730" fmla="*/ 1746901 h 2309176"/>
                <a:gd name="connsiteX731" fmla="*/ 172208 w 2088269"/>
                <a:gd name="connsiteY731" fmla="*/ 1726536 h 2309176"/>
                <a:gd name="connsiteX732" fmla="*/ 172465 w 2088269"/>
                <a:gd name="connsiteY732" fmla="*/ 1711585 h 2309176"/>
                <a:gd name="connsiteX733" fmla="*/ 186902 w 2088269"/>
                <a:gd name="connsiteY733" fmla="*/ 1708233 h 2309176"/>
                <a:gd name="connsiteX734" fmla="*/ 206493 w 2088269"/>
                <a:gd name="connsiteY734" fmla="*/ 1697149 h 2309176"/>
                <a:gd name="connsiteX735" fmla="*/ 219641 w 2088269"/>
                <a:gd name="connsiteY735" fmla="*/ 1694571 h 2309176"/>
                <a:gd name="connsiteX736" fmla="*/ 232272 w 2088269"/>
                <a:gd name="connsiteY736" fmla="*/ 1694571 h 2309176"/>
                <a:gd name="connsiteX737" fmla="*/ 237686 w 2088269"/>
                <a:gd name="connsiteY737" fmla="*/ 1688126 h 2309176"/>
                <a:gd name="connsiteX738" fmla="*/ 254700 w 2088269"/>
                <a:gd name="connsiteY738" fmla="*/ 1681939 h 2309176"/>
                <a:gd name="connsiteX739" fmla="*/ 264753 w 2088269"/>
                <a:gd name="connsiteY739" fmla="*/ 1697149 h 2309176"/>
                <a:gd name="connsiteX740" fmla="*/ 262176 w 2088269"/>
                <a:gd name="connsiteY740" fmla="*/ 1723185 h 2309176"/>
                <a:gd name="connsiteX741" fmla="*/ 280994 w 2088269"/>
                <a:gd name="connsiteY741" fmla="*/ 1743550 h 2309176"/>
                <a:gd name="connsiteX742" fmla="*/ 314249 w 2088269"/>
                <a:gd name="connsiteY742" fmla="*/ 1734785 h 2309176"/>
                <a:gd name="connsiteX743" fmla="*/ 425613 w 2088269"/>
                <a:gd name="connsiteY743" fmla="*/ 1675494 h 2309176"/>
                <a:gd name="connsiteX744" fmla="*/ 499856 w 2088269"/>
                <a:gd name="connsiteY744" fmla="*/ 1604345 h 2309176"/>
                <a:gd name="connsiteX745" fmla="*/ 516096 w 2088269"/>
                <a:gd name="connsiteY745" fmla="*/ 1588104 h 2309176"/>
                <a:gd name="connsiteX746" fmla="*/ 577966 w 2088269"/>
                <a:gd name="connsiteY746" fmla="*/ 1538351 h 2309176"/>
                <a:gd name="connsiteX747" fmla="*/ 624109 w 2088269"/>
                <a:gd name="connsiteY747" fmla="*/ 1510510 h 2309176"/>
                <a:gd name="connsiteX748" fmla="*/ 628234 w 2088269"/>
                <a:gd name="connsiteY748" fmla="*/ 1508448 h 2309176"/>
                <a:gd name="connsiteX749" fmla="*/ 632874 w 2088269"/>
                <a:gd name="connsiteY749" fmla="*/ 1503034 h 2309176"/>
                <a:gd name="connsiteX750" fmla="*/ 627203 w 2088269"/>
                <a:gd name="connsiteY750" fmla="*/ 1497621 h 2309176"/>
                <a:gd name="connsiteX751" fmla="*/ 582863 w 2088269"/>
                <a:gd name="connsiteY751" fmla="*/ 1494012 h 2309176"/>
                <a:gd name="connsiteX752" fmla="*/ 533884 w 2088269"/>
                <a:gd name="connsiteY752" fmla="*/ 1525462 h 2309176"/>
                <a:gd name="connsiteX753" fmla="*/ 468664 w 2088269"/>
                <a:gd name="connsiteY753" fmla="*/ 1607181 h 2309176"/>
                <a:gd name="connsiteX754" fmla="*/ 356010 w 2088269"/>
                <a:gd name="connsiteY754" fmla="*/ 1677041 h 2309176"/>
                <a:gd name="connsiteX755" fmla="*/ 325076 w 2088269"/>
                <a:gd name="connsiteY755" fmla="*/ 1663121 h 2309176"/>
                <a:gd name="connsiteX756" fmla="*/ 331778 w 2088269"/>
                <a:gd name="connsiteY756" fmla="*/ 1636826 h 2309176"/>
                <a:gd name="connsiteX757" fmla="*/ 359362 w 2088269"/>
                <a:gd name="connsiteY757" fmla="*/ 1614656 h 2309176"/>
                <a:gd name="connsiteX758" fmla="*/ 368900 w 2088269"/>
                <a:gd name="connsiteY758" fmla="*/ 1605892 h 2309176"/>
                <a:gd name="connsiteX759" fmla="*/ 334098 w 2088269"/>
                <a:gd name="connsiteY759" fmla="*/ 1617234 h 2309176"/>
                <a:gd name="connsiteX760" fmla="*/ 301617 w 2088269"/>
                <a:gd name="connsiteY760" fmla="*/ 1643786 h 2309176"/>
                <a:gd name="connsiteX761" fmla="*/ 262176 w 2088269"/>
                <a:gd name="connsiteY761" fmla="*/ 1658480 h 2309176"/>
                <a:gd name="connsiteX762" fmla="*/ 205462 w 2088269"/>
                <a:gd name="connsiteY762" fmla="*/ 1656160 h 2309176"/>
                <a:gd name="connsiteX763" fmla="*/ 189737 w 2088269"/>
                <a:gd name="connsiteY763" fmla="*/ 1650231 h 2309176"/>
                <a:gd name="connsiteX764" fmla="*/ 188191 w 2088269"/>
                <a:gd name="connsiteY764" fmla="*/ 1632959 h 2309176"/>
                <a:gd name="connsiteX765" fmla="*/ 191284 w 2088269"/>
                <a:gd name="connsiteY765" fmla="*/ 1630639 h 2309176"/>
                <a:gd name="connsiteX766" fmla="*/ 199018 w 2088269"/>
                <a:gd name="connsiteY766" fmla="*/ 1622390 h 2309176"/>
                <a:gd name="connsiteX767" fmla="*/ 187675 w 2088269"/>
                <a:gd name="connsiteY767" fmla="*/ 1618781 h 2309176"/>
                <a:gd name="connsiteX768" fmla="*/ 159576 w 2088269"/>
                <a:gd name="connsiteY768" fmla="*/ 1619555 h 2309176"/>
                <a:gd name="connsiteX769" fmla="*/ 150038 w 2088269"/>
                <a:gd name="connsiteY769" fmla="*/ 1615172 h 2309176"/>
                <a:gd name="connsiteX770" fmla="*/ 151585 w 2088269"/>
                <a:gd name="connsiteY770" fmla="*/ 1603829 h 2309176"/>
                <a:gd name="connsiteX771" fmla="*/ 179168 w 2088269"/>
                <a:gd name="connsiteY771" fmla="*/ 1580371 h 2309176"/>
                <a:gd name="connsiteX772" fmla="*/ 185097 w 2088269"/>
                <a:gd name="connsiteY772" fmla="*/ 1571348 h 2309176"/>
                <a:gd name="connsiteX773" fmla="*/ 175301 w 2088269"/>
                <a:gd name="connsiteY773" fmla="*/ 1574184 h 2309176"/>
                <a:gd name="connsiteX774" fmla="*/ 122712 w 2088269"/>
                <a:gd name="connsiteY774" fmla="*/ 1586815 h 2309176"/>
                <a:gd name="connsiteX775" fmla="*/ 106214 w 2088269"/>
                <a:gd name="connsiteY775" fmla="*/ 1561037 h 2309176"/>
                <a:gd name="connsiteX776" fmla="*/ 126579 w 2088269"/>
                <a:gd name="connsiteY776" fmla="*/ 1536289 h 2309176"/>
                <a:gd name="connsiteX777" fmla="*/ 134055 w 2088269"/>
                <a:gd name="connsiteY777" fmla="*/ 1530876 h 2309176"/>
                <a:gd name="connsiteX778" fmla="*/ 131219 w 2088269"/>
                <a:gd name="connsiteY778" fmla="*/ 1509995 h 2309176"/>
                <a:gd name="connsiteX779" fmla="*/ 108534 w 2088269"/>
                <a:gd name="connsiteY779" fmla="*/ 1500972 h 2309176"/>
                <a:gd name="connsiteX780" fmla="*/ 76053 w 2088269"/>
                <a:gd name="connsiteY780" fmla="*/ 1488856 h 2309176"/>
                <a:gd name="connsiteX781" fmla="*/ 59554 w 2088269"/>
                <a:gd name="connsiteY781" fmla="*/ 1480091 h 2309176"/>
                <a:gd name="connsiteX782" fmla="*/ 52336 w 2088269"/>
                <a:gd name="connsiteY782" fmla="*/ 1449157 h 2309176"/>
                <a:gd name="connsiteX783" fmla="*/ 81209 w 2088269"/>
                <a:gd name="connsiteY783" fmla="*/ 1423636 h 2309176"/>
                <a:gd name="connsiteX784" fmla="*/ 137664 w 2088269"/>
                <a:gd name="connsiteY784" fmla="*/ 1404302 h 2309176"/>
                <a:gd name="connsiteX785" fmla="*/ 201853 w 2088269"/>
                <a:gd name="connsiteY785" fmla="*/ 1434463 h 2309176"/>
                <a:gd name="connsiteX786" fmla="*/ 228405 w 2088269"/>
                <a:gd name="connsiteY786" fmla="*/ 1477256 h 2309176"/>
                <a:gd name="connsiteX787" fmla="*/ 299813 w 2088269"/>
                <a:gd name="connsiteY787" fmla="*/ 1501746 h 2309176"/>
                <a:gd name="connsiteX788" fmla="*/ 311155 w 2088269"/>
                <a:gd name="connsiteY788" fmla="*/ 1481896 h 2309176"/>
                <a:gd name="connsiteX789" fmla="*/ 326880 w 2088269"/>
                <a:gd name="connsiteY789" fmla="*/ 1433174 h 2309176"/>
                <a:gd name="connsiteX790" fmla="*/ 367353 w 2088269"/>
                <a:gd name="connsiteY790" fmla="*/ 1425440 h 2309176"/>
                <a:gd name="connsiteX791" fmla="*/ 385914 w 2088269"/>
                <a:gd name="connsiteY791" fmla="*/ 1428276 h 2309176"/>
                <a:gd name="connsiteX792" fmla="*/ 395452 w 2088269"/>
                <a:gd name="connsiteY792" fmla="*/ 1423378 h 2309176"/>
                <a:gd name="connsiteX793" fmla="*/ 388234 w 2088269"/>
                <a:gd name="connsiteY793" fmla="*/ 1416418 h 2309176"/>
                <a:gd name="connsiteX794" fmla="*/ 330747 w 2088269"/>
                <a:gd name="connsiteY794" fmla="*/ 1411004 h 2309176"/>
                <a:gd name="connsiteX795" fmla="*/ 280479 w 2088269"/>
                <a:gd name="connsiteY795" fmla="*/ 1406622 h 2309176"/>
                <a:gd name="connsiteX796" fmla="*/ 269651 w 2088269"/>
                <a:gd name="connsiteY796" fmla="*/ 1395537 h 2309176"/>
                <a:gd name="connsiteX797" fmla="*/ 279190 w 2088269"/>
                <a:gd name="connsiteY797" fmla="*/ 1384710 h 2309176"/>
                <a:gd name="connsiteX798" fmla="*/ 284603 w 2088269"/>
                <a:gd name="connsiteY798" fmla="*/ 1383163 h 2309176"/>
                <a:gd name="connsiteX799" fmla="*/ 288728 w 2088269"/>
                <a:gd name="connsiteY799" fmla="*/ 1381359 h 2309176"/>
                <a:gd name="connsiteX800" fmla="*/ 268620 w 2088269"/>
                <a:gd name="connsiteY800" fmla="*/ 1373883 h 2309176"/>
                <a:gd name="connsiteX801" fmla="*/ 258051 w 2088269"/>
                <a:gd name="connsiteY801" fmla="*/ 1337019 h 2309176"/>
                <a:gd name="connsiteX802" fmla="*/ 259855 w 2088269"/>
                <a:gd name="connsiteY802" fmla="*/ 1322583 h 2309176"/>
                <a:gd name="connsiteX803" fmla="*/ 253669 w 2088269"/>
                <a:gd name="connsiteY803" fmla="*/ 1301960 h 2309176"/>
                <a:gd name="connsiteX804" fmla="*/ 251349 w 2088269"/>
                <a:gd name="connsiteY804" fmla="*/ 1283657 h 2309176"/>
                <a:gd name="connsiteX805" fmla="*/ 273003 w 2088269"/>
                <a:gd name="connsiteY805" fmla="*/ 1269221 h 2309176"/>
                <a:gd name="connsiteX806" fmla="*/ 362713 w 2088269"/>
                <a:gd name="connsiteY806" fmla="*/ 1306343 h 2309176"/>
                <a:gd name="connsiteX807" fmla="*/ 430253 w 2088269"/>
                <a:gd name="connsiteY807" fmla="*/ 1342433 h 2309176"/>
                <a:gd name="connsiteX808" fmla="*/ 497278 w 2088269"/>
                <a:gd name="connsiteY808" fmla="*/ 1354033 h 2309176"/>
                <a:gd name="connsiteX809" fmla="*/ 517643 w 2088269"/>
                <a:gd name="connsiteY809" fmla="*/ 1335730 h 2309176"/>
                <a:gd name="connsiteX810" fmla="*/ 547547 w 2088269"/>
                <a:gd name="connsiteY810" fmla="*/ 1328512 h 2309176"/>
                <a:gd name="connsiteX811" fmla="*/ 568170 w 2088269"/>
                <a:gd name="connsiteY811" fmla="*/ 1355838 h 2309176"/>
                <a:gd name="connsiteX812" fmla="*/ 624367 w 2088269"/>
                <a:gd name="connsiteY812" fmla="*/ 1370274 h 2309176"/>
                <a:gd name="connsiteX813" fmla="*/ 684174 w 2088269"/>
                <a:gd name="connsiteY813" fmla="*/ 1327223 h 2309176"/>
                <a:gd name="connsiteX814" fmla="*/ 717429 w 2088269"/>
                <a:gd name="connsiteY814" fmla="*/ 1304796 h 2309176"/>
                <a:gd name="connsiteX815" fmla="*/ 729545 w 2088269"/>
                <a:gd name="connsiteY815" fmla="*/ 1266901 h 2309176"/>
                <a:gd name="connsiteX816" fmla="*/ 719491 w 2088269"/>
                <a:gd name="connsiteY816" fmla="*/ 1239060 h 2309176"/>
                <a:gd name="connsiteX817" fmla="*/ 697321 w 2088269"/>
                <a:gd name="connsiteY817" fmla="*/ 1224108 h 2309176"/>
                <a:gd name="connsiteX818" fmla="*/ 672058 w 2088269"/>
                <a:gd name="connsiteY818" fmla="*/ 1239833 h 2309176"/>
                <a:gd name="connsiteX819" fmla="*/ 649630 w 2088269"/>
                <a:gd name="connsiteY819" fmla="*/ 1293969 h 2309176"/>
                <a:gd name="connsiteX820" fmla="*/ 643959 w 2088269"/>
                <a:gd name="connsiteY820" fmla="*/ 1303507 h 2309176"/>
                <a:gd name="connsiteX821" fmla="*/ 615087 w 2088269"/>
                <a:gd name="connsiteY821" fmla="*/ 1308663 h 2309176"/>
                <a:gd name="connsiteX822" fmla="*/ 605807 w 2088269"/>
                <a:gd name="connsiteY822" fmla="*/ 1302218 h 2309176"/>
                <a:gd name="connsiteX823" fmla="*/ 538782 w 2088269"/>
                <a:gd name="connsiteY823" fmla="*/ 1286751 h 2309176"/>
                <a:gd name="connsiteX824" fmla="*/ 483873 w 2088269"/>
                <a:gd name="connsiteY824" fmla="*/ 1298093 h 2309176"/>
                <a:gd name="connsiteX825" fmla="*/ 427160 w 2088269"/>
                <a:gd name="connsiteY825" fmla="*/ 1298351 h 2309176"/>
                <a:gd name="connsiteX826" fmla="*/ 412724 w 2088269"/>
                <a:gd name="connsiteY826" fmla="*/ 1287008 h 2309176"/>
                <a:gd name="connsiteX827" fmla="*/ 420457 w 2088269"/>
                <a:gd name="connsiteY827" fmla="*/ 1269994 h 2309176"/>
                <a:gd name="connsiteX828" fmla="*/ 433089 w 2088269"/>
                <a:gd name="connsiteY828" fmla="*/ 1262261 h 2309176"/>
                <a:gd name="connsiteX829" fmla="*/ 448298 w 2088269"/>
                <a:gd name="connsiteY829" fmla="*/ 1257621 h 2309176"/>
                <a:gd name="connsiteX830" fmla="*/ 455774 w 2088269"/>
                <a:gd name="connsiteY830" fmla="*/ 1252981 h 2309176"/>
                <a:gd name="connsiteX831" fmla="*/ 450103 w 2088269"/>
                <a:gd name="connsiteY831" fmla="*/ 1245247 h 2309176"/>
                <a:gd name="connsiteX832" fmla="*/ 412981 w 2088269"/>
                <a:gd name="connsiteY832" fmla="*/ 1236998 h 2309176"/>
                <a:gd name="connsiteX833" fmla="*/ 360135 w 2088269"/>
                <a:gd name="connsiteY833" fmla="*/ 1242669 h 2309176"/>
                <a:gd name="connsiteX834" fmla="*/ 308577 w 2088269"/>
                <a:gd name="connsiteY834" fmla="*/ 1250145 h 2309176"/>
                <a:gd name="connsiteX835" fmla="*/ 275065 w 2088269"/>
                <a:gd name="connsiteY835" fmla="*/ 1240349 h 2309176"/>
                <a:gd name="connsiteX836" fmla="*/ 255989 w 2088269"/>
                <a:gd name="connsiteY836" fmla="*/ 1233389 h 2309176"/>
                <a:gd name="connsiteX837" fmla="*/ 183808 w 2088269"/>
                <a:gd name="connsiteY837" fmla="*/ 1214312 h 2309176"/>
                <a:gd name="connsiteX838" fmla="*/ 168341 w 2088269"/>
                <a:gd name="connsiteY838" fmla="*/ 1205805 h 2309176"/>
                <a:gd name="connsiteX839" fmla="*/ 170403 w 2088269"/>
                <a:gd name="connsiteY839" fmla="*/ 1185182 h 2309176"/>
                <a:gd name="connsiteX840" fmla="*/ 190768 w 2088269"/>
                <a:gd name="connsiteY840" fmla="*/ 1178738 h 2309176"/>
                <a:gd name="connsiteX841" fmla="*/ 195924 w 2088269"/>
                <a:gd name="connsiteY841" fmla="*/ 1175386 h 2309176"/>
                <a:gd name="connsiteX842" fmla="*/ 190511 w 2088269"/>
                <a:gd name="connsiteY842" fmla="*/ 1171520 h 2309176"/>
                <a:gd name="connsiteX843" fmla="*/ 149007 w 2088269"/>
                <a:gd name="connsiteY843" fmla="*/ 1160950 h 2309176"/>
                <a:gd name="connsiteX844" fmla="*/ 133024 w 2088269"/>
                <a:gd name="connsiteY844" fmla="*/ 1153217 h 2309176"/>
                <a:gd name="connsiteX845" fmla="*/ 119619 w 2088269"/>
                <a:gd name="connsiteY845" fmla="*/ 1124860 h 2309176"/>
                <a:gd name="connsiteX846" fmla="*/ 145140 w 2088269"/>
                <a:gd name="connsiteY846" fmla="*/ 1104753 h 2309176"/>
                <a:gd name="connsiteX847" fmla="*/ 187417 w 2088269"/>
                <a:gd name="connsiteY847" fmla="*/ 1108619 h 2309176"/>
                <a:gd name="connsiteX848" fmla="*/ 196955 w 2088269"/>
                <a:gd name="connsiteY848" fmla="*/ 1105526 h 2309176"/>
                <a:gd name="connsiteX849" fmla="*/ 244130 w 2088269"/>
                <a:gd name="connsiteY849" fmla="*/ 1095214 h 2309176"/>
                <a:gd name="connsiteX850" fmla="*/ 299297 w 2088269"/>
                <a:gd name="connsiteY850" fmla="*/ 1133109 h 2309176"/>
                <a:gd name="connsiteX851" fmla="*/ 304195 w 2088269"/>
                <a:gd name="connsiteY851" fmla="*/ 1135687 h 2309176"/>
                <a:gd name="connsiteX852" fmla="*/ 312960 w 2088269"/>
                <a:gd name="connsiteY852" fmla="*/ 1136460 h 2309176"/>
                <a:gd name="connsiteX853" fmla="*/ 313733 w 2088269"/>
                <a:gd name="connsiteY853" fmla="*/ 1128727 h 2309176"/>
                <a:gd name="connsiteX854" fmla="*/ 330747 w 2088269"/>
                <a:gd name="connsiteY854" fmla="*/ 1108619 h 2309176"/>
                <a:gd name="connsiteX855" fmla="*/ 405248 w 2088269"/>
                <a:gd name="connsiteY855" fmla="*/ 1144967 h 2309176"/>
                <a:gd name="connsiteX856" fmla="*/ 422520 w 2088269"/>
                <a:gd name="connsiteY856" fmla="*/ 1165848 h 2309176"/>
                <a:gd name="connsiteX857" fmla="*/ 450618 w 2088269"/>
                <a:gd name="connsiteY857" fmla="*/ 1161981 h 2309176"/>
                <a:gd name="connsiteX858" fmla="*/ 531048 w 2088269"/>
                <a:gd name="connsiteY858" fmla="*/ 1119962 h 2309176"/>
                <a:gd name="connsiteX859" fmla="*/ 608900 w 2088269"/>
                <a:gd name="connsiteY859" fmla="*/ 1128211 h 2309176"/>
                <a:gd name="connsiteX860" fmla="*/ 622563 w 2088269"/>
                <a:gd name="connsiteY860" fmla="*/ 1131047 h 2309176"/>
                <a:gd name="connsiteX861" fmla="*/ 560436 w 2088269"/>
                <a:gd name="connsiteY861" fmla="*/ 1104495 h 2309176"/>
                <a:gd name="connsiteX862" fmla="*/ 526150 w 2088269"/>
                <a:gd name="connsiteY862" fmla="*/ 1101144 h 2309176"/>
                <a:gd name="connsiteX863" fmla="*/ 466086 w 2088269"/>
                <a:gd name="connsiteY863" fmla="*/ 1114549 h 2309176"/>
                <a:gd name="connsiteX864" fmla="*/ 422520 w 2088269"/>
                <a:gd name="connsiteY864" fmla="*/ 1104495 h 2309176"/>
                <a:gd name="connsiteX865" fmla="*/ 422520 w 2088269"/>
                <a:gd name="connsiteY865" fmla="*/ 1085934 h 2309176"/>
                <a:gd name="connsiteX866" fmla="*/ 420715 w 2088269"/>
                <a:gd name="connsiteY866" fmla="*/ 1072014 h 2309176"/>
                <a:gd name="connsiteX867" fmla="*/ 368642 w 2088269"/>
                <a:gd name="connsiteY867" fmla="*/ 1057320 h 2309176"/>
                <a:gd name="connsiteX868" fmla="*/ 335387 w 2088269"/>
                <a:gd name="connsiteY868" fmla="*/ 1043141 h 2309176"/>
                <a:gd name="connsiteX869" fmla="*/ 334872 w 2088269"/>
                <a:gd name="connsiteY869" fmla="*/ 1017878 h 2309176"/>
                <a:gd name="connsiteX870" fmla="*/ 394163 w 2088269"/>
                <a:gd name="connsiteY870" fmla="*/ 994677 h 2309176"/>
                <a:gd name="connsiteX871" fmla="*/ 451650 w 2088269"/>
                <a:gd name="connsiteY871" fmla="*/ 997513 h 2309176"/>
                <a:gd name="connsiteX872" fmla="*/ 489802 w 2088269"/>
                <a:gd name="connsiteY872" fmla="*/ 1014785 h 2309176"/>
                <a:gd name="connsiteX873" fmla="*/ 527697 w 2088269"/>
                <a:gd name="connsiteY873" fmla="*/ 1025096 h 2309176"/>
                <a:gd name="connsiteX874" fmla="*/ 535688 w 2088269"/>
                <a:gd name="connsiteY874" fmla="*/ 1024065 h 2309176"/>
                <a:gd name="connsiteX875" fmla="*/ 534915 w 2088269"/>
                <a:gd name="connsiteY875" fmla="*/ 1021745 h 2309176"/>
                <a:gd name="connsiteX876" fmla="*/ 459641 w 2088269"/>
                <a:gd name="connsiteY876" fmla="*/ 975343 h 2309176"/>
                <a:gd name="connsiteX877" fmla="*/ 405506 w 2088269"/>
                <a:gd name="connsiteY877" fmla="*/ 942604 h 2309176"/>
                <a:gd name="connsiteX878" fmla="*/ 371478 w 2088269"/>
                <a:gd name="connsiteY878" fmla="*/ 936933 h 2309176"/>
                <a:gd name="connsiteX879" fmla="*/ 344925 w 2088269"/>
                <a:gd name="connsiteY879" fmla="*/ 928426 h 2309176"/>
                <a:gd name="connsiteX880" fmla="*/ 333583 w 2088269"/>
                <a:gd name="connsiteY880" fmla="*/ 913990 h 2309176"/>
                <a:gd name="connsiteX881" fmla="*/ 346214 w 2088269"/>
                <a:gd name="connsiteY881" fmla="*/ 901874 h 2309176"/>
                <a:gd name="connsiteX882" fmla="*/ 359619 w 2088269"/>
                <a:gd name="connsiteY882" fmla="*/ 897749 h 2309176"/>
                <a:gd name="connsiteX883" fmla="*/ 366064 w 2088269"/>
                <a:gd name="connsiteY883" fmla="*/ 876353 h 2309176"/>
                <a:gd name="connsiteX884" fmla="*/ 338481 w 2088269"/>
                <a:gd name="connsiteY884" fmla="*/ 852636 h 2309176"/>
                <a:gd name="connsiteX885" fmla="*/ 332036 w 2088269"/>
                <a:gd name="connsiteY885" fmla="*/ 848769 h 2309176"/>
                <a:gd name="connsiteX886" fmla="*/ 327911 w 2088269"/>
                <a:gd name="connsiteY886" fmla="*/ 823506 h 2309176"/>
                <a:gd name="connsiteX887" fmla="*/ 356268 w 2088269"/>
                <a:gd name="connsiteY887" fmla="*/ 803914 h 2309176"/>
                <a:gd name="connsiteX888" fmla="*/ 378953 w 2088269"/>
                <a:gd name="connsiteY888" fmla="*/ 814742 h 2309176"/>
                <a:gd name="connsiteX889" fmla="*/ 414528 w 2088269"/>
                <a:gd name="connsiteY889" fmla="*/ 859081 h 2309176"/>
                <a:gd name="connsiteX890" fmla="*/ 418395 w 2088269"/>
                <a:gd name="connsiteY890" fmla="*/ 860370 h 2309176"/>
                <a:gd name="connsiteX891" fmla="*/ 415559 w 2088269"/>
                <a:gd name="connsiteY891" fmla="*/ 848254 h 2309176"/>
                <a:gd name="connsiteX892" fmla="*/ 408857 w 2088269"/>
                <a:gd name="connsiteY892" fmla="*/ 808039 h 2309176"/>
                <a:gd name="connsiteX893" fmla="*/ 410661 w 2088269"/>
                <a:gd name="connsiteY893" fmla="*/ 795150 h 2309176"/>
                <a:gd name="connsiteX894" fmla="*/ 442369 w 2088269"/>
                <a:gd name="connsiteY894" fmla="*/ 782776 h 2309176"/>
                <a:gd name="connsiteX895" fmla="*/ 485678 w 2088269"/>
                <a:gd name="connsiteY895" fmla="*/ 836654 h 2309176"/>
                <a:gd name="connsiteX896" fmla="*/ 517385 w 2088269"/>
                <a:gd name="connsiteY896" fmla="*/ 868104 h 2309176"/>
                <a:gd name="connsiteX897" fmla="*/ 561209 w 2088269"/>
                <a:gd name="connsiteY897" fmla="*/ 897491 h 2309176"/>
                <a:gd name="connsiteX898" fmla="*/ 620758 w 2088269"/>
                <a:gd name="connsiteY898" fmla="*/ 956782 h 2309176"/>
                <a:gd name="connsiteX899" fmla="*/ 665098 w 2088269"/>
                <a:gd name="connsiteY899" fmla="*/ 985139 h 2309176"/>
                <a:gd name="connsiteX900" fmla="*/ 637257 w 2088269"/>
                <a:gd name="connsiteY900" fmla="*/ 945698 h 2309176"/>
                <a:gd name="connsiteX901" fmla="*/ 567654 w 2088269"/>
                <a:gd name="connsiteY901" fmla="*/ 854183 h 2309176"/>
                <a:gd name="connsiteX902" fmla="*/ 546515 w 2088269"/>
                <a:gd name="connsiteY902" fmla="*/ 837685 h 2309176"/>
                <a:gd name="connsiteX903" fmla="*/ 522799 w 2088269"/>
                <a:gd name="connsiteY903" fmla="*/ 816804 h 2309176"/>
                <a:gd name="connsiteX904" fmla="*/ 519705 w 2088269"/>
                <a:gd name="connsiteY904" fmla="*/ 792314 h 2309176"/>
                <a:gd name="connsiteX905" fmla="*/ 543164 w 2088269"/>
                <a:gd name="connsiteY905" fmla="*/ 778909 h 2309176"/>
                <a:gd name="connsiteX906" fmla="*/ 561983 w 2088269"/>
                <a:gd name="connsiteY906" fmla="*/ 770144 h 2309176"/>
                <a:gd name="connsiteX907" fmla="*/ 598846 w 2088269"/>
                <a:gd name="connsiteY907" fmla="*/ 762926 h 2309176"/>
                <a:gd name="connsiteX908" fmla="*/ 631070 w 2088269"/>
                <a:gd name="connsiteY908" fmla="*/ 802110 h 2309176"/>
                <a:gd name="connsiteX909" fmla="*/ 662262 w 2088269"/>
                <a:gd name="connsiteY909" fmla="*/ 855214 h 2309176"/>
                <a:gd name="connsiteX910" fmla="*/ 666644 w 2088269"/>
                <a:gd name="connsiteY910" fmla="*/ 859081 h 2309176"/>
                <a:gd name="connsiteX911" fmla="*/ 668191 w 2088269"/>
                <a:gd name="connsiteY911" fmla="*/ 850832 h 2309176"/>
                <a:gd name="connsiteX912" fmla="*/ 648599 w 2088269"/>
                <a:gd name="connsiteY912" fmla="*/ 791798 h 2309176"/>
                <a:gd name="connsiteX913" fmla="*/ 618438 w 2088269"/>
                <a:gd name="connsiteY913" fmla="*/ 747975 h 2309176"/>
                <a:gd name="connsiteX914" fmla="*/ 622305 w 2088269"/>
                <a:gd name="connsiteY914" fmla="*/ 719618 h 2309176"/>
                <a:gd name="connsiteX915" fmla="*/ 639577 w 2088269"/>
                <a:gd name="connsiteY915" fmla="*/ 715751 h 2309176"/>
                <a:gd name="connsiteX916" fmla="*/ 669480 w 2088269"/>
                <a:gd name="connsiteY916" fmla="*/ 689457 h 2309176"/>
                <a:gd name="connsiteX917" fmla="*/ 675409 w 2088269"/>
                <a:gd name="connsiteY917" fmla="*/ 670638 h 2309176"/>
                <a:gd name="connsiteX918" fmla="*/ 692939 w 2088269"/>
                <a:gd name="connsiteY918" fmla="*/ 670123 h 2309176"/>
                <a:gd name="connsiteX919" fmla="*/ 709179 w 2088269"/>
                <a:gd name="connsiteY919" fmla="*/ 705182 h 2309176"/>
                <a:gd name="connsiteX920" fmla="*/ 708664 w 2088269"/>
                <a:gd name="connsiteY920" fmla="*/ 738436 h 2309176"/>
                <a:gd name="connsiteX921" fmla="*/ 710984 w 2088269"/>
                <a:gd name="connsiteY921" fmla="*/ 771691 h 2309176"/>
                <a:gd name="connsiteX922" fmla="*/ 716655 w 2088269"/>
                <a:gd name="connsiteY922" fmla="*/ 776847 h 2309176"/>
                <a:gd name="connsiteX923" fmla="*/ 721295 w 2088269"/>
                <a:gd name="connsiteY923" fmla="*/ 771691 h 2309176"/>
                <a:gd name="connsiteX924" fmla="*/ 723358 w 2088269"/>
                <a:gd name="connsiteY924" fmla="*/ 753388 h 2309176"/>
                <a:gd name="connsiteX925" fmla="*/ 724904 w 2088269"/>
                <a:gd name="connsiteY925" fmla="*/ 719102 h 2309176"/>
                <a:gd name="connsiteX926" fmla="*/ 743465 w 2088269"/>
                <a:gd name="connsiteY926" fmla="*/ 700026 h 2309176"/>
                <a:gd name="connsiteX927" fmla="*/ 763830 w 2088269"/>
                <a:gd name="connsiteY927" fmla="*/ 708533 h 2309176"/>
                <a:gd name="connsiteX928" fmla="*/ 775946 w 2088269"/>
                <a:gd name="connsiteY928" fmla="*/ 711369 h 2309176"/>
                <a:gd name="connsiteX929" fmla="*/ 779813 w 2088269"/>
                <a:gd name="connsiteY929" fmla="*/ 708533 h 2309176"/>
                <a:gd name="connsiteX930" fmla="*/ 806365 w 2088269"/>
                <a:gd name="connsiteY930" fmla="*/ 720134 h 2309176"/>
                <a:gd name="connsiteX931" fmla="*/ 801210 w 2088269"/>
                <a:gd name="connsiteY931" fmla="*/ 741272 h 2309176"/>
                <a:gd name="connsiteX932" fmla="*/ 788320 w 2088269"/>
                <a:gd name="connsiteY932" fmla="*/ 759575 h 2309176"/>
                <a:gd name="connsiteX933" fmla="*/ 783680 w 2088269"/>
                <a:gd name="connsiteY933" fmla="*/ 773496 h 2309176"/>
                <a:gd name="connsiteX934" fmla="*/ 786258 w 2088269"/>
                <a:gd name="connsiteY934" fmla="*/ 779940 h 2309176"/>
                <a:gd name="connsiteX935" fmla="*/ 791671 w 2088269"/>
                <a:gd name="connsiteY935" fmla="*/ 777105 h 2309176"/>
                <a:gd name="connsiteX936" fmla="*/ 801467 w 2088269"/>
                <a:gd name="connsiteY936" fmla="*/ 766020 h 2309176"/>
                <a:gd name="connsiteX937" fmla="*/ 823379 w 2088269"/>
                <a:gd name="connsiteY937" fmla="*/ 757771 h 2309176"/>
                <a:gd name="connsiteX938" fmla="*/ 836784 w 2088269"/>
                <a:gd name="connsiteY938" fmla="*/ 779940 h 2309176"/>
                <a:gd name="connsiteX939" fmla="*/ 829051 w 2088269"/>
                <a:gd name="connsiteY939" fmla="*/ 805461 h 2309176"/>
                <a:gd name="connsiteX940" fmla="*/ 817708 w 2088269"/>
                <a:gd name="connsiteY940" fmla="*/ 824795 h 2309176"/>
                <a:gd name="connsiteX941" fmla="*/ 818481 w 2088269"/>
                <a:gd name="connsiteY941" fmla="*/ 832271 h 2309176"/>
                <a:gd name="connsiteX942" fmla="*/ 824668 w 2088269"/>
                <a:gd name="connsiteY942" fmla="*/ 829178 h 2309176"/>
                <a:gd name="connsiteX943" fmla="*/ 851736 w 2088269"/>
                <a:gd name="connsiteY943" fmla="*/ 828146 h 2309176"/>
                <a:gd name="connsiteX944" fmla="*/ 878030 w 2088269"/>
                <a:gd name="connsiteY944" fmla="*/ 847481 h 2309176"/>
                <a:gd name="connsiteX945" fmla="*/ 875452 w 2088269"/>
                <a:gd name="connsiteY945" fmla="*/ 870424 h 2309176"/>
                <a:gd name="connsiteX946" fmla="*/ 855603 w 2088269"/>
                <a:gd name="connsiteY946" fmla="*/ 882540 h 2309176"/>
                <a:gd name="connsiteX947" fmla="*/ 821317 w 2088269"/>
                <a:gd name="connsiteY947" fmla="*/ 901616 h 2309176"/>
                <a:gd name="connsiteX948" fmla="*/ 805334 w 2088269"/>
                <a:gd name="connsiteY948" fmla="*/ 932035 h 2309176"/>
                <a:gd name="connsiteX949" fmla="*/ 797343 w 2088269"/>
                <a:gd name="connsiteY949" fmla="*/ 991068 h 2309176"/>
                <a:gd name="connsiteX950" fmla="*/ 797343 w 2088269"/>
                <a:gd name="connsiteY950" fmla="*/ 1002927 h 2309176"/>
                <a:gd name="connsiteX951" fmla="*/ 810748 w 2088269"/>
                <a:gd name="connsiteY951" fmla="*/ 984108 h 2309176"/>
                <a:gd name="connsiteX952" fmla="*/ 822606 w 2088269"/>
                <a:gd name="connsiteY952" fmla="*/ 976374 h 2309176"/>
                <a:gd name="connsiteX953" fmla="*/ 829824 w 2088269"/>
                <a:gd name="connsiteY953" fmla="*/ 987975 h 2309176"/>
                <a:gd name="connsiteX954" fmla="*/ 839104 w 2088269"/>
                <a:gd name="connsiteY954" fmla="*/ 991842 h 2309176"/>
                <a:gd name="connsiteX955" fmla="*/ 846838 w 2088269"/>
                <a:gd name="connsiteY955" fmla="*/ 961423 h 2309176"/>
                <a:gd name="connsiteX956" fmla="*/ 851478 w 2088269"/>
                <a:gd name="connsiteY956" fmla="*/ 947502 h 2309176"/>
                <a:gd name="connsiteX957" fmla="*/ 872359 w 2088269"/>
                <a:gd name="connsiteY957" fmla="*/ 950596 h 2309176"/>
                <a:gd name="connsiteX958" fmla="*/ 888084 w 2088269"/>
                <a:gd name="connsiteY958" fmla="*/ 950596 h 2309176"/>
                <a:gd name="connsiteX959" fmla="*/ 906645 w 2088269"/>
                <a:gd name="connsiteY959" fmla="*/ 950080 h 2309176"/>
                <a:gd name="connsiteX960" fmla="*/ 913863 w 2088269"/>
                <a:gd name="connsiteY960" fmla="*/ 969414 h 2309176"/>
                <a:gd name="connsiteX961" fmla="*/ 905871 w 2088269"/>
                <a:gd name="connsiteY961" fmla="*/ 987201 h 2309176"/>
                <a:gd name="connsiteX962" fmla="*/ 908965 w 2088269"/>
                <a:gd name="connsiteY962" fmla="*/ 1007567 h 2309176"/>
                <a:gd name="connsiteX963" fmla="*/ 907676 w 2088269"/>
                <a:gd name="connsiteY963" fmla="*/ 1024581 h 2309176"/>
                <a:gd name="connsiteX964" fmla="*/ 890920 w 2088269"/>
                <a:gd name="connsiteY964" fmla="*/ 1034634 h 2309176"/>
                <a:gd name="connsiteX965" fmla="*/ 857923 w 2088269"/>
                <a:gd name="connsiteY965" fmla="*/ 1068405 h 2309176"/>
                <a:gd name="connsiteX966" fmla="*/ 834464 w 2088269"/>
                <a:gd name="connsiteY966" fmla="*/ 1086192 h 2309176"/>
                <a:gd name="connsiteX967" fmla="*/ 807654 w 2088269"/>
                <a:gd name="connsiteY967" fmla="*/ 1090317 h 2309176"/>
                <a:gd name="connsiteX968" fmla="*/ 795796 w 2088269"/>
                <a:gd name="connsiteY968" fmla="*/ 1108362 h 2309176"/>
                <a:gd name="connsiteX969" fmla="*/ 826473 w 2088269"/>
                <a:gd name="connsiteY969" fmla="*/ 1164044 h 2309176"/>
                <a:gd name="connsiteX970" fmla="*/ 852252 w 2088269"/>
                <a:gd name="connsiteY970" fmla="*/ 1165075 h 2309176"/>
                <a:gd name="connsiteX971" fmla="*/ 933712 w 2088269"/>
                <a:gd name="connsiteY971" fmla="*/ 1098050 h 2309176"/>
                <a:gd name="connsiteX972" fmla="*/ 957429 w 2088269"/>
                <a:gd name="connsiteY972" fmla="*/ 1066342 h 2309176"/>
                <a:gd name="connsiteX973" fmla="*/ 960522 w 2088269"/>
                <a:gd name="connsiteY973" fmla="*/ 1050617 h 2309176"/>
                <a:gd name="connsiteX974" fmla="*/ 957429 w 2088269"/>
                <a:gd name="connsiteY974" fmla="*/ 1036954 h 2309176"/>
                <a:gd name="connsiteX975" fmla="*/ 961038 w 2088269"/>
                <a:gd name="connsiteY975" fmla="*/ 1023550 h 2309176"/>
                <a:gd name="connsiteX976" fmla="*/ 965420 w 2088269"/>
                <a:gd name="connsiteY976" fmla="*/ 1002153 h 2309176"/>
                <a:gd name="connsiteX977" fmla="*/ 958202 w 2088269"/>
                <a:gd name="connsiteY977" fmla="*/ 984881 h 2309176"/>
                <a:gd name="connsiteX978" fmla="*/ 955882 w 2088269"/>
                <a:gd name="connsiteY978" fmla="*/ 958845 h 2309176"/>
                <a:gd name="connsiteX979" fmla="*/ 960265 w 2088269"/>
                <a:gd name="connsiteY979" fmla="*/ 913216 h 2309176"/>
                <a:gd name="connsiteX980" fmla="*/ 958718 w 2088269"/>
                <a:gd name="connsiteY980" fmla="*/ 904967 h 2309176"/>
                <a:gd name="connsiteX981" fmla="*/ 953047 w 2088269"/>
                <a:gd name="connsiteY981" fmla="*/ 848512 h 2309176"/>
                <a:gd name="connsiteX982" fmla="*/ 949695 w 2088269"/>
                <a:gd name="connsiteY982" fmla="*/ 826342 h 2309176"/>
                <a:gd name="connsiteX983" fmla="*/ 949953 w 2088269"/>
                <a:gd name="connsiteY983" fmla="*/ 790252 h 2309176"/>
                <a:gd name="connsiteX984" fmla="*/ 948664 w 2088269"/>
                <a:gd name="connsiteY984" fmla="*/ 754161 h 2309176"/>
                <a:gd name="connsiteX985" fmla="*/ 954851 w 2088269"/>
                <a:gd name="connsiteY985" fmla="*/ 727609 h 2309176"/>
                <a:gd name="connsiteX986" fmla="*/ 958718 w 2088269"/>
                <a:gd name="connsiteY986" fmla="*/ 707502 h 2309176"/>
                <a:gd name="connsiteX987" fmla="*/ 953047 w 2088269"/>
                <a:gd name="connsiteY987" fmla="*/ 672443 h 2309176"/>
                <a:gd name="connsiteX988" fmla="*/ 955624 w 2088269"/>
                <a:gd name="connsiteY988" fmla="*/ 655944 h 2309176"/>
                <a:gd name="connsiteX989" fmla="*/ 954335 w 2088269"/>
                <a:gd name="connsiteY989" fmla="*/ 632744 h 2309176"/>
                <a:gd name="connsiteX990" fmla="*/ 954078 w 2088269"/>
                <a:gd name="connsiteY990" fmla="*/ 581444 h 2309176"/>
                <a:gd name="connsiteX991" fmla="*/ 949438 w 2088269"/>
                <a:gd name="connsiteY991" fmla="*/ 552829 h 2309176"/>
                <a:gd name="connsiteX992" fmla="*/ 946860 w 2088269"/>
                <a:gd name="connsiteY992" fmla="*/ 536847 h 2309176"/>
                <a:gd name="connsiteX993" fmla="*/ 956398 w 2088269"/>
                <a:gd name="connsiteY993" fmla="*/ 512614 h 2309176"/>
                <a:gd name="connsiteX994" fmla="*/ 953047 w 2088269"/>
                <a:gd name="connsiteY994" fmla="*/ 484258 h 2309176"/>
                <a:gd name="connsiteX995" fmla="*/ 944282 w 2088269"/>
                <a:gd name="connsiteY995" fmla="*/ 448425 h 2309176"/>
                <a:gd name="connsiteX996" fmla="*/ 945828 w 2088269"/>
                <a:gd name="connsiteY996" fmla="*/ 375987 h 2309176"/>
                <a:gd name="connsiteX997" fmla="*/ 953047 w 2088269"/>
                <a:gd name="connsiteY997" fmla="*/ 332421 h 2309176"/>
                <a:gd name="connsiteX998" fmla="*/ 951500 w 2088269"/>
                <a:gd name="connsiteY998" fmla="*/ 313345 h 2309176"/>
                <a:gd name="connsiteX999" fmla="*/ 930877 w 2088269"/>
                <a:gd name="connsiteY999" fmla="*/ 290402 h 2309176"/>
                <a:gd name="connsiteX1000" fmla="*/ 912574 w 2088269"/>
                <a:gd name="connsiteY1000" fmla="*/ 256374 h 2309176"/>
                <a:gd name="connsiteX1001" fmla="*/ 888084 w 2088269"/>
                <a:gd name="connsiteY1001" fmla="*/ 134440 h 2309176"/>
                <a:gd name="connsiteX1002" fmla="*/ 880093 w 2088269"/>
                <a:gd name="connsiteY1002" fmla="*/ 64064 h 2309176"/>
                <a:gd name="connsiteX1003" fmla="*/ 885764 w 2088269"/>
                <a:gd name="connsiteY1003" fmla="*/ 13280 h 2309176"/>
                <a:gd name="connsiteX1004" fmla="*/ 905871 w 2088269"/>
                <a:gd name="connsiteY1004" fmla="*/ 133 h 2309176"/>
                <a:gd name="connsiteX1005" fmla="*/ 957945 w 2088269"/>
                <a:gd name="connsiteY1005" fmla="*/ 2453 h 2309176"/>
                <a:gd name="connsiteX1006" fmla="*/ 972896 w 2088269"/>
                <a:gd name="connsiteY1006" fmla="*/ 3226 h 2309176"/>
                <a:gd name="connsiteX1007" fmla="*/ 1011822 w 2088269"/>
                <a:gd name="connsiteY1007" fmla="*/ 11991 h 2309176"/>
                <a:gd name="connsiteX1008" fmla="*/ 1075496 w 2088269"/>
                <a:gd name="connsiteY1008" fmla="*/ 10702 h 2309176"/>
                <a:gd name="connsiteX1009" fmla="*/ 1125507 w 2088269"/>
                <a:gd name="connsiteY1009" fmla="*/ 2195 h 2309176"/>
                <a:gd name="connsiteX1010" fmla="*/ 1158761 w 2088269"/>
                <a:gd name="connsiteY1010" fmla="*/ 3484 h 2309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</a:cxnLst>
              <a:rect l="l" t="t" r="r" b="b"/>
              <a:pathLst>
                <a:path w="2088269" h="2309176">
                  <a:moveTo>
                    <a:pt x="1158761" y="3484"/>
                  </a:moveTo>
                  <a:cubicBezTo>
                    <a:pt x="1166753" y="3484"/>
                    <a:pt x="1175002" y="3484"/>
                    <a:pt x="1182993" y="3484"/>
                  </a:cubicBezTo>
                  <a:cubicBezTo>
                    <a:pt x="1200007" y="7351"/>
                    <a:pt x="1201038" y="8897"/>
                    <a:pt x="1204390" y="26685"/>
                  </a:cubicBezTo>
                  <a:cubicBezTo>
                    <a:pt x="1210319" y="58908"/>
                    <a:pt x="1206194" y="90616"/>
                    <a:pt x="1201554" y="122324"/>
                  </a:cubicBezTo>
                  <a:cubicBezTo>
                    <a:pt x="1194594" y="169499"/>
                    <a:pt x="1182993" y="215901"/>
                    <a:pt x="1174228" y="262561"/>
                  </a:cubicBezTo>
                  <a:cubicBezTo>
                    <a:pt x="1172166" y="273645"/>
                    <a:pt x="1166753" y="282926"/>
                    <a:pt x="1159019" y="290917"/>
                  </a:cubicBezTo>
                  <a:cubicBezTo>
                    <a:pt x="1151027" y="298909"/>
                    <a:pt x="1143294" y="306900"/>
                    <a:pt x="1136591" y="315923"/>
                  </a:cubicBezTo>
                  <a:cubicBezTo>
                    <a:pt x="1132725" y="321336"/>
                    <a:pt x="1130147" y="327007"/>
                    <a:pt x="1133756" y="333194"/>
                  </a:cubicBezTo>
                  <a:cubicBezTo>
                    <a:pt x="1143036" y="349693"/>
                    <a:pt x="1144583" y="367480"/>
                    <a:pt x="1140974" y="385783"/>
                  </a:cubicBezTo>
                  <a:cubicBezTo>
                    <a:pt x="1136849" y="407437"/>
                    <a:pt x="1138912" y="428576"/>
                    <a:pt x="1143294" y="449714"/>
                  </a:cubicBezTo>
                  <a:cubicBezTo>
                    <a:pt x="1146387" y="464666"/>
                    <a:pt x="1143294" y="478071"/>
                    <a:pt x="1132725" y="489671"/>
                  </a:cubicBezTo>
                  <a:cubicBezTo>
                    <a:pt x="1125764" y="496889"/>
                    <a:pt x="1124991" y="505654"/>
                    <a:pt x="1127569" y="514935"/>
                  </a:cubicBezTo>
                  <a:cubicBezTo>
                    <a:pt x="1130147" y="524215"/>
                    <a:pt x="1133756" y="533237"/>
                    <a:pt x="1133498" y="543291"/>
                  </a:cubicBezTo>
                  <a:cubicBezTo>
                    <a:pt x="1133240" y="550767"/>
                    <a:pt x="1132982" y="557985"/>
                    <a:pt x="1129631" y="565203"/>
                  </a:cubicBezTo>
                  <a:cubicBezTo>
                    <a:pt x="1125507" y="573710"/>
                    <a:pt x="1126538" y="582733"/>
                    <a:pt x="1128342" y="591755"/>
                  </a:cubicBezTo>
                  <a:cubicBezTo>
                    <a:pt x="1130662" y="603356"/>
                    <a:pt x="1135560" y="614956"/>
                    <a:pt x="1133240" y="626814"/>
                  </a:cubicBezTo>
                  <a:cubicBezTo>
                    <a:pt x="1130147" y="642024"/>
                    <a:pt x="1131436" y="656460"/>
                    <a:pt x="1134787" y="671412"/>
                  </a:cubicBezTo>
                  <a:cubicBezTo>
                    <a:pt x="1137365" y="683270"/>
                    <a:pt x="1132725" y="695386"/>
                    <a:pt x="1129889" y="707244"/>
                  </a:cubicBezTo>
                  <a:cubicBezTo>
                    <a:pt x="1127827" y="716267"/>
                    <a:pt x="1127827" y="724000"/>
                    <a:pt x="1134013" y="731734"/>
                  </a:cubicBezTo>
                  <a:cubicBezTo>
                    <a:pt x="1142005" y="742045"/>
                    <a:pt x="1139685" y="754419"/>
                    <a:pt x="1138396" y="766020"/>
                  </a:cubicBezTo>
                  <a:cubicBezTo>
                    <a:pt x="1137107" y="777362"/>
                    <a:pt x="1136849" y="788447"/>
                    <a:pt x="1139685" y="799274"/>
                  </a:cubicBezTo>
                  <a:cubicBezTo>
                    <a:pt x="1141489" y="806235"/>
                    <a:pt x="1141232" y="813453"/>
                    <a:pt x="1139943" y="820671"/>
                  </a:cubicBezTo>
                  <a:cubicBezTo>
                    <a:pt x="1137107" y="838458"/>
                    <a:pt x="1132725" y="855730"/>
                    <a:pt x="1134529" y="874290"/>
                  </a:cubicBezTo>
                  <a:cubicBezTo>
                    <a:pt x="1135818" y="885891"/>
                    <a:pt x="1130404" y="897491"/>
                    <a:pt x="1128858" y="909092"/>
                  </a:cubicBezTo>
                  <a:cubicBezTo>
                    <a:pt x="1127311" y="919661"/>
                    <a:pt x="1125507" y="929973"/>
                    <a:pt x="1126022" y="940542"/>
                  </a:cubicBezTo>
                  <a:cubicBezTo>
                    <a:pt x="1126280" y="945955"/>
                    <a:pt x="1127053" y="951111"/>
                    <a:pt x="1129631" y="955751"/>
                  </a:cubicBezTo>
                  <a:cubicBezTo>
                    <a:pt x="1135045" y="965805"/>
                    <a:pt x="1134271" y="976117"/>
                    <a:pt x="1130404" y="986428"/>
                  </a:cubicBezTo>
                  <a:cubicBezTo>
                    <a:pt x="1128600" y="991326"/>
                    <a:pt x="1126538" y="996224"/>
                    <a:pt x="1124218" y="1001122"/>
                  </a:cubicBezTo>
                  <a:cubicBezTo>
                    <a:pt x="1120351" y="1010145"/>
                    <a:pt x="1119577" y="1018394"/>
                    <a:pt x="1126795" y="1026385"/>
                  </a:cubicBezTo>
                  <a:cubicBezTo>
                    <a:pt x="1130662" y="1030768"/>
                    <a:pt x="1130147" y="1035923"/>
                    <a:pt x="1129116" y="1041337"/>
                  </a:cubicBezTo>
                  <a:cubicBezTo>
                    <a:pt x="1127827" y="1047266"/>
                    <a:pt x="1126022" y="1053453"/>
                    <a:pt x="1128858" y="1059640"/>
                  </a:cubicBezTo>
                  <a:cubicBezTo>
                    <a:pt x="1129889" y="1077685"/>
                    <a:pt x="1140200" y="1091090"/>
                    <a:pt x="1153605" y="1100628"/>
                  </a:cubicBezTo>
                  <a:cubicBezTo>
                    <a:pt x="1180931" y="1119962"/>
                    <a:pt x="1205163" y="1142905"/>
                    <a:pt x="1230942" y="1164044"/>
                  </a:cubicBezTo>
                  <a:cubicBezTo>
                    <a:pt x="1247440" y="1177707"/>
                    <a:pt x="1252338" y="1177449"/>
                    <a:pt x="1266516" y="1161724"/>
                  </a:cubicBezTo>
                  <a:cubicBezTo>
                    <a:pt x="1279406" y="1147288"/>
                    <a:pt x="1287655" y="1130274"/>
                    <a:pt x="1292553" y="1111455"/>
                  </a:cubicBezTo>
                  <a:cubicBezTo>
                    <a:pt x="1295389" y="1100628"/>
                    <a:pt x="1291522" y="1094699"/>
                    <a:pt x="1280437" y="1092894"/>
                  </a:cubicBezTo>
                  <a:cubicBezTo>
                    <a:pt x="1273992" y="1091863"/>
                    <a:pt x="1267547" y="1090832"/>
                    <a:pt x="1261103" y="1090317"/>
                  </a:cubicBezTo>
                  <a:cubicBezTo>
                    <a:pt x="1245636" y="1089028"/>
                    <a:pt x="1234035" y="1082325"/>
                    <a:pt x="1228364" y="1066858"/>
                  </a:cubicBezTo>
                  <a:cubicBezTo>
                    <a:pt x="1222950" y="1052422"/>
                    <a:pt x="1211092" y="1044430"/>
                    <a:pt x="1198203" y="1037728"/>
                  </a:cubicBezTo>
                  <a:cubicBezTo>
                    <a:pt x="1192016" y="1034634"/>
                    <a:pt x="1185829" y="1031799"/>
                    <a:pt x="1180415" y="1027416"/>
                  </a:cubicBezTo>
                  <a:cubicBezTo>
                    <a:pt x="1173713" y="1022003"/>
                    <a:pt x="1172939" y="1016331"/>
                    <a:pt x="1179384" y="1010145"/>
                  </a:cubicBezTo>
                  <a:cubicBezTo>
                    <a:pt x="1186087" y="1003700"/>
                    <a:pt x="1186344" y="996740"/>
                    <a:pt x="1182478" y="989006"/>
                  </a:cubicBezTo>
                  <a:cubicBezTo>
                    <a:pt x="1179642" y="983077"/>
                    <a:pt x="1176291" y="977405"/>
                    <a:pt x="1174744" y="970961"/>
                  </a:cubicBezTo>
                  <a:cubicBezTo>
                    <a:pt x="1172939" y="962969"/>
                    <a:pt x="1175517" y="956782"/>
                    <a:pt x="1182478" y="952658"/>
                  </a:cubicBezTo>
                  <a:cubicBezTo>
                    <a:pt x="1189180" y="948791"/>
                    <a:pt x="1195367" y="946471"/>
                    <a:pt x="1201554" y="953689"/>
                  </a:cubicBezTo>
                  <a:cubicBezTo>
                    <a:pt x="1205936" y="958845"/>
                    <a:pt x="1210576" y="957298"/>
                    <a:pt x="1215474" y="953431"/>
                  </a:cubicBezTo>
                  <a:cubicBezTo>
                    <a:pt x="1222177" y="948276"/>
                    <a:pt x="1229137" y="944667"/>
                    <a:pt x="1237644" y="950080"/>
                  </a:cubicBezTo>
                  <a:cubicBezTo>
                    <a:pt x="1243316" y="953689"/>
                    <a:pt x="1245120" y="957814"/>
                    <a:pt x="1242027" y="964001"/>
                  </a:cubicBezTo>
                  <a:cubicBezTo>
                    <a:pt x="1236871" y="974312"/>
                    <a:pt x="1239964" y="986944"/>
                    <a:pt x="1248987" y="993904"/>
                  </a:cubicBezTo>
                  <a:cubicBezTo>
                    <a:pt x="1254658" y="998286"/>
                    <a:pt x="1258009" y="997255"/>
                    <a:pt x="1259298" y="990295"/>
                  </a:cubicBezTo>
                  <a:cubicBezTo>
                    <a:pt x="1260329" y="985139"/>
                    <a:pt x="1260587" y="979983"/>
                    <a:pt x="1267032" y="978952"/>
                  </a:cubicBezTo>
                  <a:cubicBezTo>
                    <a:pt x="1273219" y="977921"/>
                    <a:pt x="1275797" y="982561"/>
                    <a:pt x="1278632" y="986686"/>
                  </a:cubicBezTo>
                  <a:cubicBezTo>
                    <a:pt x="1283273" y="992615"/>
                    <a:pt x="1285850" y="999575"/>
                    <a:pt x="1291522" y="1006020"/>
                  </a:cubicBezTo>
                  <a:cubicBezTo>
                    <a:pt x="1293326" y="1002411"/>
                    <a:pt x="1292553" y="999060"/>
                    <a:pt x="1292037" y="995966"/>
                  </a:cubicBezTo>
                  <a:cubicBezTo>
                    <a:pt x="1288170" y="973023"/>
                    <a:pt x="1282499" y="950080"/>
                    <a:pt x="1283273" y="926621"/>
                  </a:cubicBezTo>
                  <a:cubicBezTo>
                    <a:pt x="1283530" y="918114"/>
                    <a:pt x="1277859" y="912185"/>
                    <a:pt x="1271672" y="907287"/>
                  </a:cubicBezTo>
                  <a:cubicBezTo>
                    <a:pt x="1259040" y="896976"/>
                    <a:pt x="1244089" y="890273"/>
                    <a:pt x="1229653" y="883055"/>
                  </a:cubicBezTo>
                  <a:cubicBezTo>
                    <a:pt x="1222692" y="879446"/>
                    <a:pt x="1215990" y="875579"/>
                    <a:pt x="1210834" y="869650"/>
                  </a:cubicBezTo>
                  <a:cubicBezTo>
                    <a:pt x="1203101" y="860886"/>
                    <a:pt x="1204132" y="853152"/>
                    <a:pt x="1214185" y="847481"/>
                  </a:cubicBezTo>
                  <a:cubicBezTo>
                    <a:pt x="1222950" y="842583"/>
                    <a:pt x="1229911" y="835107"/>
                    <a:pt x="1238160" y="829435"/>
                  </a:cubicBezTo>
                  <a:cubicBezTo>
                    <a:pt x="1247440" y="822991"/>
                    <a:pt x="1256720" y="823506"/>
                    <a:pt x="1264970" y="831498"/>
                  </a:cubicBezTo>
                  <a:cubicBezTo>
                    <a:pt x="1266516" y="833044"/>
                    <a:pt x="1267805" y="835622"/>
                    <a:pt x="1270125" y="834076"/>
                  </a:cubicBezTo>
                  <a:cubicBezTo>
                    <a:pt x="1272703" y="832529"/>
                    <a:pt x="1271930" y="829693"/>
                    <a:pt x="1271414" y="827373"/>
                  </a:cubicBezTo>
                  <a:cubicBezTo>
                    <a:pt x="1270641" y="823506"/>
                    <a:pt x="1268321" y="820413"/>
                    <a:pt x="1266259" y="817577"/>
                  </a:cubicBezTo>
                  <a:cubicBezTo>
                    <a:pt x="1262392" y="811906"/>
                    <a:pt x="1258783" y="806235"/>
                    <a:pt x="1255431" y="800048"/>
                  </a:cubicBezTo>
                  <a:cubicBezTo>
                    <a:pt x="1249245" y="788705"/>
                    <a:pt x="1251049" y="773753"/>
                    <a:pt x="1259040" y="763957"/>
                  </a:cubicBezTo>
                  <a:cubicBezTo>
                    <a:pt x="1264454" y="757513"/>
                    <a:pt x="1272703" y="756739"/>
                    <a:pt x="1279664" y="762411"/>
                  </a:cubicBezTo>
                  <a:cubicBezTo>
                    <a:pt x="1285850" y="767566"/>
                    <a:pt x="1291522" y="773496"/>
                    <a:pt x="1296678" y="779682"/>
                  </a:cubicBezTo>
                  <a:cubicBezTo>
                    <a:pt x="1297967" y="781229"/>
                    <a:pt x="1299513" y="783549"/>
                    <a:pt x="1302091" y="782260"/>
                  </a:cubicBezTo>
                  <a:cubicBezTo>
                    <a:pt x="1304411" y="781229"/>
                    <a:pt x="1304411" y="778651"/>
                    <a:pt x="1304411" y="776589"/>
                  </a:cubicBezTo>
                  <a:cubicBezTo>
                    <a:pt x="1304153" y="767051"/>
                    <a:pt x="1298998" y="759575"/>
                    <a:pt x="1293326" y="752357"/>
                  </a:cubicBezTo>
                  <a:cubicBezTo>
                    <a:pt x="1287139" y="744623"/>
                    <a:pt x="1281210" y="736632"/>
                    <a:pt x="1281468" y="725805"/>
                  </a:cubicBezTo>
                  <a:cubicBezTo>
                    <a:pt x="1281726" y="717813"/>
                    <a:pt x="1284819" y="711884"/>
                    <a:pt x="1291264" y="707760"/>
                  </a:cubicBezTo>
                  <a:cubicBezTo>
                    <a:pt x="1297709" y="703635"/>
                    <a:pt x="1303122" y="707760"/>
                    <a:pt x="1308278" y="711369"/>
                  </a:cubicBezTo>
                  <a:cubicBezTo>
                    <a:pt x="1318074" y="718071"/>
                    <a:pt x="1318074" y="717813"/>
                    <a:pt x="1325034" y="708017"/>
                  </a:cubicBezTo>
                  <a:cubicBezTo>
                    <a:pt x="1330190" y="700284"/>
                    <a:pt x="1344884" y="699768"/>
                    <a:pt x="1353391" y="706986"/>
                  </a:cubicBezTo>
                  <a:cubicBezTo>
                    <a:pt x="1359320" y="712142"/>
                    <a:pt x="1361898" y="718587"/>
                    <a:pt x="1363187" y="726578"/>
                  </a:cubicBezTo>
                  <a:cubicBezTo>
                    <a:pt x="1364991" y="737405"/>
                    <a:pt x="1363187" y="748232"/>
                    <a:pt x="1363187" y="759059"/>
                  </a:cubicBezTo>
                  <a:cubicBezTo>
                    <a:pt x="1363187" y="764473"/>
                    <a:pt x="1363702" y="769629"/>
                    <a:pt x="1366280" y="774527"/>
                  </a:cubicBezTo>
                  <a:cubicBezTo>
                    <a:pt x="1367569" y="777105"/>
                    <a:pt x="1368343" y="780198"/>
                    <a:pt x="1371951" y="779682"/>
                  </a:cubicBezTo>
                  <a:cubicBezTo>
                    <a:pt x="1374787" y="779425"/>
                    <a:pt x="1375818" y="776847"/>
                    <a:pt x="1376592" y="774527"/>
                  </a:cubicBezTo>
                  <a:cubicBezTo>
                    <a:pt x="1379943" y="763700"/>
                    <a:pt x="1382005" y="752615"/>
                    <a:pt x="1378912" y="741530"/>
                  </a:cubicBezTo>
                  <a:cubicBezTo>
                    <a:pt x="1372983" y="719360"/>
                    <a:pt x="1378396" y="698995"/>
                    <a:pt x="1388708" y="679403"/>
                  </a:cubicBezTo>
                  <a:cubicBezTo>
                    <a:pt x="1393606" y="670381"/>
                    <a:pt x="1400308" y="667545"/>
                    <a:pt x="1407011" y="669865"/>
                  </a:cubicBezTo>
                  <a:cubicBezTo>
                    <a:pt x="1413971" y="672443"/>
                    <a:pt x="1419127" y="681981"/>
                    <a:pt x="1418096" y="690488"/>
                  </a:cubicBezTo>
                  <a:cubicBezTo>
                    <a:pt x="1417580" y="693581"/>
                    <a:pt x="1417322" y="696675"/>
                    <a:pt x="1417322" y="699768"/>
                  </a:cubicBezTo>
                  <a:cubicBezTo>
                    <a:pt x="1417580" y="716524"/>
                    <a:pt x="1427634" y="724258"/>
                    <a:pt x="1443874" y="720134"/>
                  </a:cubicBezTo>
                  <a:cubicBezTo>
                    <a:pt x="1449288" y="718845"/>
                    <a:pt x="1454186" y="716267"/>
                    <a:pt x="1460115" y="719102"/>
                  </a:cubicBezTo>
                  <a:cubicBezTo>
                    <a:pt x="1473004" y="725805"/>
                    <a:pt x="1476871" y="737921"/>
                    <a:pt x="1468880" y="751326"/>
                  </a:cubicBezTo>
                  <a:cubicBezTo>
                    <a:pt x="1466302" y="755966"/>
                    <a:pt x="1462693" y="759833"/>
                    <a:pt x="1459342" y="763957"/>
                  </a:cubicBezTo>
                  <a:cubicBezTo>
                    <a:pt x="1439234" y="788705"/>
                    <a:pt x="1424025" y="816031"/>
                    <a:pt x="1419900" y="848254"/>
                  </a:cubicBezTo>
                  <a:cubicBezTo>
                    <a:pt x="1419384" y="852636"/>
                    <a:pt x="1418353" y="856761"/>
                    <a:pt x="1420673" y="861917"/>
                  </a:cubicBezTo>
                  <a:cubicBezTo>
                    <a:pt x="1430985" y="852121"/>
                    <a:pt x="1437945" y="840520"/>
                    <a:pt x="1444390" y="828662"/>
                  </a:cubicBezTo>
                  <a:cubicBezTo>
                    <a:pt x="1452639" y="813195"/>
                    <a:pt x="1459599" y="797212"/>
                    <a:pt x="1469911" y="783034"/>
                  </a:cubicBezTo>
                  <a:cubicBezTo>
                    <a:pt x="1477387" y="772980"/>
                    <a:pt x="1486925" y="765762"/>
                    <a:pt x="1498525" y="761122"/>
                  </a:cubicBezTo>
                  <a:cubicBezTo>
                    <a:pt x="1505486" y="758286"/>
                    <a:pt x="1512446" y="758802"/>
                    <a:pt x="1518375" y="764989"/>
                  </a:cubicBezTo>
                  <a:cubicBezTo>
                    <a:pt x="1521211" y="767824"/>
                    <a:pt x="1524562" y="770402"/>
                    <a:pt x="1526624" y="773753"/>
                  </a:cubicBezTo>
                  <a:cubicBezTo>
                    <a:pt x="1531006" y="780456"/>
                    <a:pt x="1536678" y="782776"/>
                    <a:pt x="1544927" y="781229"/>
                  </a:cubicBezTo>
                  <a:cubicBezTo>
                    <a:pt x="1559879" y="778394"/>
                    <a:pt x="1573541" y="795150"/>
                    <a:pt x="1569417" y="810359"/>
                  </a:cubicBezTo>
                  <a:cubicBezTo>
                    <a:pt x="1567355" y="818093"/>
                    <a:pt x="1562457" y="824280"/>
                    <a:pt x="1556270" y="829178"/>
                  </a:cubicBezTo>
                  <a:cubicBezTo>
                    <a:pt x="1550341" y="834076"/>
                    <a:pt x="1544154" y="838974"/>
                    <a:pt x="1536936" y="842325"/>
                  </a:cubicBezTo>
                  <a:cubicBezTo>
                    <a:pt x="1530491" y="845160"/>
                    <a:pt x="1525593" y="850058"/>
                    <a:pt x="1521211" y="855472"/>
                  </a:cubicBezTo>
                  <a:cubicBezTo>
                    <a:pt x="1487440" y="896718"/>
                    <a:pt x="1456248" y="940026"/>
                    <a:pt x="1425056" y="983077"/>
                  </a:cubicBezTo>
                  <a:cubicBezTo>
                    <a:pt x="1424282" y="984108"/>
                    <a:pt x="1423251" y="984881"/>
                    <a:pt x="1424540" y="987201"/>
                  </a:cubicBezTo>
                  <a:cubicBezTo>
                    <a:pt x="1439492" y="981015"/>
                    <a:pt x="1452639" y="971734"/>
                    <a:pt x="1464755" y="961165"/>
                  </a:cubicBezTo>
                  <a:cubicBezTo>
                    <a:pt x="1485378" y="943635"/>
                    <a:pt x="1502392" y="922239"/>
                    <a:pt x="1521984" y="903678"/>
                  </a:cubicBezTo>
                  <a:cubicBezTo>
                    <a:pt x="1540545" y="886149"/>
                    <a:pt x="1560652" y="871197"/>
                    <a:pt x="1585657" y="864237"/>
                  </a:cubicBezTo>
                  <a:cubicBezTo>
                    <a:pt x="1591329" y="862690"/>
                    <a:pt x="1593649" y="858565"/>
                    <a:pt x="1595453" y="853925"/>
                  </a:cubicBezTo>
                  <a:cubicBezTo>
                    <a:pt x="1603960" y="830724"/>
                    <a:pt x="1615819" y="809844"/>
                    <a:pt x="1634637" y="793345"/>
                  </a:cubicBezTo>
                  <a:cubicBezTo>
                    <a:pt x="1640824" y="787932"/>
                    <a:pt x="1647269" y="783291"/>
                    <a:pt x="1654745" y="779682"/>
                  </a:cubicBezTo>
                  <a:cubicBezTo>
                    <a:pt x="1661963" y="776073"/>
                    <a:pt x="1667118" y="777878"/>
                    <a:pt x="1671501" y="784580"/>
                  </a:cubicBezTo>
                  <a:cubicBezTo>
                    <a:pt x="1679492" y="797470"/>
                    <a:pt x="1680781" y="811390"/>
                    <a:pt x="1678719" y="826084"/>
                  </a:cubicBezTo>
                  <a:cubicBezTo>
                    <a:pt x="1677430" y="835365"/>
                    <a:pt x="1674594" y="844387"/>
                    <a:pt x="1671501" y="853152"/>
                  </a:cubicBezTo>
                  <a:cubicBezTo>
                    <a:pt x="1670212" y="856503"/>
                    <a:pt x="1667892" y="859854"/>
                    <a:pt x="1669696" y="864752"/>
                  </a:cubicBezTo>
                  <a:cubicBezTo>
                    <a:pt x="1679750" y="855988"/>
                    <a:pt x="1686710" y="845160"/>
                    <a:pt x="1694960" y="835622"/>
                  </a:cubicBezTo>
                  <a:cubicBezTo>
                    <a:pt x="1700373" y="829178"/>
                    <a:pt x="1705786" y="822991"/>
                    <a:pt x="1710685" y="815773"/>
                  </a:cubicBezTo>
                  <a:cubicBezTo>
                    <a:pt x="1717387" y="805977"/>
                    <a:pt x="1727698" y="803914"/>
                    <a:pt x="1738783" y="808297"/>
                  </a:cubicBezTo>
                  <a:cubicBezTo>
                    <a:pt x="1747033" y="811648"/>
                    <a:pt x="1753735" y="817319"/>
                    <a:pt x="1759406" y="824022"/>
                  </a:cubicBezTo>
                  <a:cubicBezTo>
                    <a:pt x="1767656" y="834333"/>
                    <a:pt x="1765336" y="846965"/>
                    <a:pt x="1753735" y="853152"/>
                  </a:cubicBezTo>
                  <a:cubicBezTo>
                    <a:pt x="1742392" y="859081"/>
                    <a:pt x="1732596" y="866299"/>
                    <a:pt x="1724605" y="876095"/>
                  </a:cubicBezTo>
                  <a:cubicBezTo>
                    <a:pt x="1714036" y="888984"/>
                    <a:pt x="1716614" y="896460"/>
                    <a:pt x="1732339" y="900843"/>
                  </a:cubicBezTo>
                  <a:cubicBezTo>
                    <a:pt x="1735948" y="901874"/>
                    <a:pt x="1739557" y="902647"/>
                    <a:pt x="1743166" y="904194"/>
                  </a:cubicBezTo>
                  <a:cubicBezTo>
                    <a:pt x="1749095" y="906772"/>
                    <a:pt x="1754766" y="909865"/>
                    <a:pt x="1755024" y="917083"/>
                  </a:cubicBezTo>
                  <a:cubicBezTo>
                    <a:pt x="1755282" y="923786"/>
                    <a:pt x="1750126" y="927653"/>
                    <a:pt x="1744713" y="930488"/>
                  </a:cubicBezTo>
                  <a:cubicBezTo>
                    <a:pt x="1734917" y="935644"/>
                    <a:pt x="1724089" y="939253"/>
                    <a:pt x="1713520" y="939511"/>
                  </a:cubicBezTo>
                  <a:cubicBezTo>
                    <a:pt x="1679234" y="940800"/>
                    <a:pt x="1652940" y="958071"/>
                    <a:pt x="1627419" y="978437"/>
                  </a:cubicBezTo>
                  <a:cubicBezTo>
                    <a:pt x="1604734" y="996482"/>
                    <a:pt x="1582048" y="1014785"/>
                    <a:pt x="1553692" y="1023550"/>
                  </a:cubicBezTo>
                  <a:cubicBezTo>
                    <a:pt x="1552918" y="1023807"/>
                    <a:pt x="1552661" y="1024323"/>
                    <a:pt x="1552661" y="1025612"/>
                  </a:cubicBezTo>
                  <a:cubicBezTo>
                    <a:pt x="1560652" y="1028705"/>
                    <a:pt x="1568386" y="1026127"/>
                    <a:pt x="1576119" y="1024065"/>
                  </a:cubicBezTo>
                  <a:cubicBezTo>
                    <a:pt x="1590040" y="1020456"/>
                    <a:pt x="1603187" y="1015300"/>
                    <a:pt x="1615819" y="1008082"/>
                  </a:cubicBezTo>
                  <a:cubicBezTo>
                    <a:pt x="1639020" y="994935"/>
                    <a:pt x="1664540" y="993388"/>
                    <a:pt x="1690319" y="995708"/>
                  </a:cubicBezTo>
                  <a:cubicBezTo>
                    <a:pt x="1708107" y="997255"/>
                    <a:pt x="1725121" y="1002153"/>
                    <a:pt x="1741103" y="1010918"/>
                  </a:cubicBezTo>
                  <a:cubicBezTo>
                    <a:pt x="1747033" y="1014269"/>
                    <a:pt x="1752704" y="1018136"/>
                    <a:pt x="1757344" y="1023292"/>
                  </a:cubicBezTo>
                  <a:cubicBezTo>
                    <a:pt x="1764047" y="1030510"/>
                    <a:pt x="1763789" y="1034377"/>
                    <a:pt x="1756829" y="1041595"/>
                  </a:cubicBezTo>
                  <a:cubicBezTo>
                    <a:pt x="1750126" y="1048297"/>
                    <a:pt x="1741103" y="1051648"/>
                    <a:pt x="1732339" y="1055000"/>
                  </a:cubicBezTo>
                  <a:cubicBezTo>
                    <a:pt x="1713520" y="1061960"/>
                    <a:pt x="1693671" y="1064796"/>
                    <a:pt x="1674594" y="1070982"/>
                  </a:cubicBezTo>
                  <a:cubicBezTo>
                    <a:pt x="1672790" y="1071498"/>
                    <a:pt x="1670985" y="1072014"/>
                    <a:pt x="1669181" y="1072529"/>
                  </a:cubicBezTo>
                  <a:cubicBezTo>
                    <a:pt x="1658096" y="1076912"/>
                    <a:pt x="1657580" y="1080521"/>
                    <a:pt x="1666861" y="1088254"/>
                  </a:cubicBezTo>
                  <a:cubicBezTo>
                    <a:pt x="1673305" y="1093410"/>
                    <a:pt x="1673563" y="1098050"/>
                    <a:pt x="1667634" y="1103721"/>
                  </a:cubicBezTo>
                  <a:cubicBezTo>
                    <a:pt x="1659385" y="1111713"/>
                    <a:pt x="1649073" y="1115064"/>
                    <a:pt x="1637988" y="1115837"/>
                  </a:cubicBezTo>
                  <a:cubicBezTo>
                    <a:pt x="1625099" y="1116611"/>
                    <a:pt x="1612467" y="1115322"/>
                    <a:pt x="1600094" y="1112228"/>
                  </a:cubicBezTo>
                  <a:cubicBezTo>
                    <a:pt x="1586431" y="1108877"/>
                    <a:pt x="1573026" y="1105268"/>
                    <a:pt x="1559363" y="1102175"/>
                  </a:cubicBezTo>
                  <a:cubicBezTo>
                    <a:pt x="1552403" y="1100628"/>
                    <a:pt x="1545443" y="1099081"/>
                    <a:pt x="1538225" y="1101917"/>
                  </a:cubicBezTo>
                  <a:cubicBezTo>
                    <a:pt x="1514250" y="1111713"/>
                    <a:pt x="1490276" y="1122024"/>
                    <a:pt x="1466302" y="1132336"/>
                  </a:cubicBezTo>
                  <a:cubicBezTo>
                    <a:pt x="1490534" y="1126149"/>
                    <a:pt x="1515024" y="1120993"/>
                    <a:pt x="1540029" y="1120478"/>
                  </a:cubicBezTo>
                  <a:cubicBezTo>
                    <a:pt x="1568644" y="1119962"/>
                    <a:pt x="1596485" y="1124602"/>
                    <a:pt x="1620201" y="1142905"/>
                  </a:cubicBezTo>
                  <a:cubicBezTo>
                    <a:pt x="1627677" y="1148577"/>
                    <a:pt x="1632575" y="1156052"/>
                    <a:pt x="1637473" y="1163528"/>
                  </a:cubicBezTo>
                  <a:cubicBezTo>
                    <a:pt x="1644433" y="1173840"/>
                    <a:pt x="1655002" y="1175129"/>
                    <a:pt x="1664540" y="1167395"/>
                  </a:cubicBezTo>
                  <a:cubicBezTo>
                    <a:pt x="1672532" y="1160950"/>
                    <a:pt x="1677430" y="1152186"/>
                    <a:pt x="1683617" y="1144452"/>
                  </a:cubicBezTo>
                  <a:cubicBezTo>
                    <a:pt x="1702951" y="1120220"/>
                    <a:pt x="1729503" y="1110940"/>
                    <a:pt x="1758891" y="1109135"/>
                  </a:cubicBezTo>
                  <a:cubicBezTo>
                    <a:pt x="1771780" y="1108362"/>
                    <a:pt x="1776936" y="1115580"/>
                    <a:pt x="1774616" y="1128469"/>
                  </a:cubicBezTo>
                  <a:cubicBezTo>
                    <a:pt x="1774100" y="1131563"/>
                    <a:pt x="1771522" y="1135429"/>
                    <a:pt x="1775389" y="1137749"/>
                  </a:cubicBezTo>
                  <a:cubicBezTo>
                    <a:pt x="1778741" y="1139812"/>
                    <a:pt x="1781834" y="1137492"/>
                    <a:pt x="1784927" y="1135945"/>
                  </a:cubicBezTo>
                  <a:cubicBezTo>
                    <a:pt x="1799364" y="1128727"/>
                    <a:pt x="1811995" y="1118158"/>
                    <a:pt x="1827205" y="1111971"/>
                  </a:cubicBezTo>
                  <a:cubicBezTo>
                    <a:pt x="1830040" y="1110682"/>
                    <a:pt x="1831845" y="1107846"/>
                    <a:pt x="1833907" y="1105526"/>
                  </a:cubicBezTo>
                  <a:cubicBezTo>
                    <a:pt x="1839578" y="1098823"/>
                    <a:pt x="1846023" y="1092894"/>
                    <a:pt x="1854272" y="1089285"/>
                  </a:cubicBezTo>
                  <a:cubicBezTo>
                    <a:pt x="1870255" y="1082325"/>
                    <a:pt x="1882887" y="1086965"/>
                    <a:pt x="1889331" y="1102948"/>
                  </a:cubicBezTo>
                  <a:cubicBezTo>
                    <a:pt x="1892425" y="1110682"/>
                    <a:pt x="1896292" y="1111713"/>
                    <a:pt x="1903510" y="1109135"/>
                  </a:cubicBezTo>
                  <a:cubicBezTo>
                    <a:pt x="1917688" y="1103979"/>
                    <a:pt x="1932124" y="1103464"/>
                    <a:pt x="1946818" y="1107331"/>
                  </a:cubicBezTo>
                  <a:cubicBezTo>
                    <a:pt x="1956356" y="1109908"/>
                    <a:pt x="1965121" y="1114549"/>
                    <a:pt x="1967699" y="1125376"/>
                  </a:cubicBezTo>
                  <a:cubicBezTo>
                    <a:pt x="1970534" y="1137492"/>
                    <a:pt x="1965894" y="1147288"/>
                    <a:pt x="1955583" y="1154248"/>
                  </a:cubicBezTo>
                  <a:cubicBezTo>
                    <a:pt x="1941662" y="1163528"/>
                    <a:pt x="1925679" y="1166364"/>
                    <a:pt x="1909954" y="1170231"/>
                  </a:cubicBezTo>
                  <a:cubicBezTo>
                    <a:pt x="1903768" y="1171777"/>
                    <a:pt x="1897065" y="1171777"/>
                    <a:pt x="1891136" y="1175129"/>
                  </a:cubicBezTo>
                  <a:cubicBezTo>
                    <a:pt x="1891651" y="1179253"/>
                    <a:pt x="1895003" y="1179253"/>
                    <a:pt x="1897323" y="1180027"/>
                  </a:cubicBezTo>
                  <a:cubicBezTo>
                    <a:pt x="1902479" y="1181831"/>
                    <a:pt x="1908150" y="1183120"/>
                    <a:pt x="1913306" y="1184925"/>
                  </a:cubicBezTo>
                  <a:cubicBezTo>
                    <a:pt x="1918977" y="1186987"/>
                    <a:pt x="1923617" y="1189823"/>
                    <a:pt x="1924133" y="1196267"/>
                  </a:cubicBezTo>
                  <a:cubicBezTo>
                    <a:pt x="1924906" y="1203227"/>
                    <a:pt x="1920266" y="1206836"/>
                    <a:pt x="1914852" y="1209930"/>
                  </a:cubicBezTo>
                  <a:cubicBezTo>
                    <a:pt x="1901705" y="1217406"/>
                    <a:pt x="1887527" y="1222304"/>
                    <a:pt x="1873091" y="1225913"/>
                  </a:cubicBezTo>
                  <a:cubicBezTo>
                    <a:pt x="1857366" y="1230037"/>
                    <a:pt x="1841641" y="1234162"/>
                    <a:pt x="1825400" y="1235451"/>
                  </a:cubicBezTo>
                  <a:cubicBezTo>
                    <a:pt x="1822564" y="1235709"/>
                    <a:pt x="1819987" y="1236740"/>
                    <a:pt x="1817666" y="1238287"/>
                  </a:cubicBezTo>
                  <a:cubicBezTo>
                    <a:pt x="1798590" y="1251692"/>
                    <a:pt x="1777452" y="1254012"/>
                    <a:pt x="1755282" y="1249629"/>
                  </a:cubicBezTo>
                  <a:cubicBezTo>
                    <a:pt x="1748321" y="1248340"/>
                    <a:pt x="1741103" y="1247567"/>
                    <a:pt x="1734143" y="1245247"/>
                  </a:cubicBezTo>
                  <a:cubicBezTo>
                    <a:pt x="1710427" y="1237771"/>
                    <a:pt x="1686195" y="1238544"/>
                    <a:pt x="1661963" y="1239060"/>
                  </a:cubicBezTo>
                  <a:cubicBezTo>
                    <a:pt x="1653456" y="1239318"/>
                    <a:pt x="1645206" y="1241380"/>
                    <a:pt x="1637988" y="1246020"/>
                  </a:cubicBezTo>
                  <a:cubicBezTo>
                    <a:pt x="1635153" y="1247825"/>
                    <a:pt x="1632059" y="1250145"/>
                    <a:pt x="1632575" y="1254012"/>
                  </a:cubicBezTo>
                  <a:cubicBezTo>
                    <a:pt x="1633090" y="1257878"/>
                    <a:pt x="1636957" y="1257878"/>
                    <a:pt x="1640051" y="1258652"/>
                  </a:cubicBezTo>
                  <a:cubicBezTo>
                    <a:pt x="1649331" y="1261230"/>
                    <a:pt x="1658611" y="1264065"/>
                    <a:pt x="1666603" y="1269737"/>
                  </a:cubicBezTo>
                  <a:cubicBezTo>
                    <a:pt x="1672532" y="1273861"/>
                    <a:pt x="1677172" y="1278759"/>
                    <a:pt x="1675625" y="1286751"/>
                  </a:cubicBezTo>
                  <a:cubicBezTo>
                    <a:pt x="1674079" y="1294227"/>
                    <a:pt x="1668150" y="1297062"/>
                    <a:pt x="1661705" y="1299124"/>
                  </a:cubicBezTo>
                  <a:cubicBezTo>
                    <a:pt x="1643917" y="1304280"/>
                    <a:pt x="1626130" y="1302991"/>
                    <a:pt x="1608085" y="1299640"/>
                  </a:cubicBezTo>
                  <a:cubicBezTo>
                    <a:pt x="1586431" y="1295773"/>
                    <a:pt x="1565034" y="1290102"/>
                    <a:pt x="1543123" y="1286751"/>
                  </a:cubicBezTo>
                  <a:cubicBezTo>
                    <a:pt x="1520179" y="1283399"/>
                    <a:pt x="1500072" y="1289586"/>
                    <a:pt x="1481769" y="1303249"/>
                  </a:cubicBezTo>
                  <a:cubicBezTo>
                    <a:pt x="1480738" y="1304022"/>
                    <a:pt x="1479965" y="1304796"/>
                    <a:pt x="1478933" y="1305569"/>
                  </a:cubicBezTo>
                  <a:cubicBezTo>
                    <a:pt x="1461919" y="1318716"/>
                    <a:pt x="1448514" y="1315623"/>
                    <a:pt x="1438976" y="1296289"/>
                  </a:cubicBezTo>
                  <a:cubicBezTo>
                    <a:pt x="1436141" y="1290617"/>
                    <a:pt x="1433820" y="1284688"/>
                    <a:pt x="1432532" y="1278759"/>
                  </a:cubicBezTo>
                  <a:cubicBezTo>
                    <a:pt x="1428923" y="1263808"/>
                    <a:pt x="1419642" y="1251434"/>
                    <a:pt x="1414486" y="1236998"/>
                  </a:cubicBezTo>
                  <a:cubicBezTo>
                    <a:pt x="1411135" y="1227975"/>
                    <a:pt x="1398504" y="1223077"/>
                    <a:pt x="1388450" y="1224882"/>
                  </a:cubicBezTo>
                  <a:cubicBezTo>
                    <a:pt x="1376334" y="1226944"/>
                    <a:pt x="1369889" y="1233131"/>
                    <a:pt x="1368085" y="1244731"/>
                  </a:cubicBezTo>
                  <a:cubicBezTo>
                    <a:pt x="1367569" y="1248856"/>
                    <a:pt x="1366280" y="1252465"/>
                    <a:pt x="1364476" y="1256332"/>
                  </a:cubicBezTo>
                  <a:cubicBezTo>
                    <a:pt x="1362156" y="1260714"/>
                    <a:pt x="1359836" y="1265096"/>
                    <a:pt x="1358031" y="1269737"/>
                  </a:cubicBezTo>
                  <a:cubicBezTo>
                    <a:pt x="1351844" y="1286493"/>
                    <a:pt x="1354938" y="1296289"/>
                    <a:pt x="1370147" y="1305311"/>
                  </a:cubicBezTo>
                  <a:cubicBezTo>
                    <a:pt x="1387161" y="1315365"/>
                    <a:pt x="1402628" y="1326966"/>
                    <a:pt x="1418096" y="1339339"/>
                  </a:cubicBezTo>
                  <a:cubicBezTo>
                    <a:pt x="1432016" y="1350424"/>
                    <a:pt x="1445421" y="1362025"/>
                    <a:pt x="1461404" y="1370274"/>
                  </a:cubicBezTo>
                  <a:cubicBezTo>
                    <a:pt x="1468880" y="1374141"/>
                    <a:pt x="1476613" y="1377492"/>
                    <a:pt x="1484863" y="1379554"/>
                  </a:cubicBezTo>
                  <a:cubicBezTo>
                    <a:pt x="1496978" y="1382648"/>
                    <a:pt x="1504197" y="1380070"/>
                    <a:pt x="1511672" y="1370016"/>
                  </a:cubicBezTo>
                  <a:cubicBezTo>
                    <a:pt x="1518117" y="1361251"/>
                    <a:pt x="1523273" y="1351713"/>
                    <a:pt x="1529202" y="1342433"/>
                  </a:cubicBezTo>
                  <a:cubicBezTo>
                    <a:pt x="1534873" y="1333410"/>
                    <a:pt x="1542349" y="1326708"/>
                    <a:pt x="1552661" y="1323614"/>
                  </a:cubicBezTo>
                  <a:cubicBezTo>
                    <a:pt x="1560910" y="1321294"/>
                    <a:pt x="1564777" y="1323357"/>
                    <a:pt x="1568128" y="1331090"/>
                  </a:cubicBezTo>
                  <a:cubicBezTo>
                    <a:pt x="1577924" y="1354033"/>
                    <a:pt x="1586689" y="1358931"/>
                    <a:pt x="1610663" y="1355838"/>
                  </a:cubicBezTo>
                  <a:cubicBezTo>
                    <a:pt x="1635153" y="1352744"/>
                    <a:pt x="1657580" y="1346042"/>
                    <a:pt x="1678461" y="1332121"/>
                  </a:cubicBezTo>
                  <a:cubicBezTo>
                    <a:pt x="1710942" y="1310725"/>
                    <a:pt x="1747548" y="1297578"/>
                    <a:pt x="1783123" y="1282884"/>
                  </a:cubicBezTo>
                  <a:cubicBezTo>
                    <a:pt x="1792403" y="1279017"/>
                    <a:pt x="1801426" y="1274892"/>
                    <a:pt x="1810706" y="1271541"/>
                  </a:cubicBezTo>
                  <a:cubicBezTo>
                    <a:pt x="1827978" y="1265096"/>
                    <a:pt x="1839321" y="1274119"/>
                    <a:pt x="1837000" y="1292422"/>
                  </a:cubicBezTo>
                  <a:cubicBezTo>
                    <a:pt x="1835712" y="1302476"/>
                    <a:pt x="1831329" y="1311498"/>
                    <a:pt x="1829267" y="1321294"/>
                  </a:cubicBezTo>
                  <a:cubicBezTo>
                    <a:pt x="1827720" y="1328512"/>
                    <a:pt x="1827978" y="1335215"/>
                    <a:pt x="1832618" y="1341659"/>
                  </a:cubicBezTo>
                  <a:cubicBezTo>
                    <a:pt x="1838547" y="1350424"/>
                    <a:pt x="1834423" y="1363829"/>
                    <a:pt x="1823853" y="1371821"/>
                  </a:cubicBezTo>
                  <a:cubicBezTo>
                    <a:pt x="1817151" y="1376976"/>
                    <a:pt x="1808902" y="1379554"/>
                    <a:pt x="1799879" y="1382390"/>
                  </a:cubicBezTo>
                  <a:cubicBezTo>
                    <a:pt x="1803488" y="1384194"/>
                    <a:pt x="1806324" y="1384710"/>
                    <a:pt x="1809159" y="1385483"/>
                  </a:cubicBezTo>
                  <a:cubicBezTo>
                    <a:pt x="1814315" y="1387030"/>
                    <a:pt x="1818440" y="1389608"/>
                    <a:pt x="1818698" y="1395537"/>
                  </a:cubicBezTo>
                  <a:cubicBezTo>
                    <a:pt x="1818955" y="1401982"/>
                    <a:pt x="1814573" y="1404817"/>
                    <a:pt x="1809159" y="1406622"/>
                  </a:cubicBezTo>
                  <a:cubicBezTo>
                    <a:pt x="1800910" y="1409458"/>
                    <a:pt x="1792145" y="1410489"/>
                    <a:pt x="1783381" y="1410489"/>
                  </a:cubicBezTo>
                  <a:cubicBezTo>
                    <a:pt x="1759149" y="1410747"/>
                    <a:pt x="1734917" y="1412809"/>
                    <a:pt x="1710685" y="1414613"/>
                  </a:cubicBezTo>
                  <a:cubicBezTo>
                    <a:pt x="1705786" y="1414871"/>
                    <a:pt x="1700889" y="1416160"/>
                    <a:pt x="1696248" y="1418222"/>
                  </a:cubicBezTo>
                  <a:cubicBezTo>
                    <a:pt x="1693928" y="1419511"/>
                    <a:pt x="1692124" y="1421316"/>
                    <a:pt x="1692897" y="1424151"/>
                  </a:cubicBezTo>
                  <a:cubicBezTo>
                    <a:pt x="1693413" y="1426987"/>
                    <a:pt x="1695733" y="1428276"/>
                    <a:pt x="1698311" y="1428792"/>
                  </a:cubicBezTo>
                  <a:cubicBezTo>
                    <a:pt x="1702693" y="1429307"/>
                    <a:pt x="1706818" y="1427760"/>
                    <a:pt x="1711200" y="1427245"/>
                  </a:cubicBezTo>
                  <a:cubicBezTo>
                    <a:pt x="1725121" y="1425440"/>
                    <a:pt x="1739041" y="1424925"/>
                    <a:pt x="1752704" y="1429307"/>
                  </a:cubicBezTo>
                  <a:cubicBezTo>
                    <a:pt x="1774616" y="1436267"/>
                    <a:pt x="1784412" y="1454828"/>
                    <a:pt x="1778483" y="1476998"/>
                  </a:cubicBezTo>
                  <a:cubicBezTo>
                    <a:pt x="1773069" y="1496848"/>
                    <a:pt x="1775389" y="1500199"/>
                    <a:pt x="1796012" y="1503808"/>
                  </a:cubicBezTo>
                  <a:cubicBezTo>
                    <a:pt x="1822822" y="1508448"/>
                    <a:pt x="1843187" y="1496848"/>
                    <a:pt x="1859944" y="1477256"/>
                  </a:cubicBezTo>
                  <a:cubicBezTo>
                    <a:pt x="1870513" y="1464882"/>
                    <a:pt x="1877215" y="1449930"/>
                    <a:pt x="1885465" y="1436010"/>
                  </a:cubicBezTo>
                  <a:cubicBezTo>
                    <a:pt x="1903510" y="1405849"/>
                    <a:pt x="1927742" y="1396310"/>
                    <a:pt x="1960739" y="1407653"/>
                  </a:cubicBezTo>
                  <a:cubicBezTo>
                    <a:pt x="1979557" y="1414098"/>
                    <a:pt x="1999407" y="1418222"/>
                    <a:pt x="2016163" y="1429307"/>
                  </a:cubicBezTo>
                  <a:cubicBezTo>
                    <a:pt x="2026732" y="1436267"/>
                    <a:pt x="2035497" y="1445032"/>
                    <a:pt x="2039106" y="1457664"/>
                  </a:cubicBezTo>
                  <a:cubicBezTo>
                    <a:pt x="2041168" y="1465140"/>
                    <a:pt x="2040395" y="1471327"/>
                    <a:pt x="2033177" y="1476482"/>
                  </a:cubicBezTo>
                  <a:cubicBezTo>
                    <a:pt x="2020545" y="1485505"/>
                    <a:pt x="2006625" y="1491434"/>
                    <a:pt x="1992189" y="1496590"/>
                  </a:cubicBezTo>
                  <a:cubicBezTo>
                    <a:pt x="1982135" y="1500199"/>
                    <a:pt x="1972339" y="1503808"/>
                    <a:pt x="1962285" y="1507417"/>
                  </a:cubicBezTo>
                  <a:cubicBezTo>
                    <a:pt x="1959450" y="1508448"/>
                    <a:pt x="1956356" y="1509737"/>
                    <a:pt x="1953778" y="1511284"/>
                  </a:cubicBezTo>
                  <a:cubicBezTo>
                    <a:pt x="1945529" y="1516439"/>
                    <a:pt x="1945014" y="1522111"/>
                    <a:pt x="1951974" y="1528555"/>
                  </a:cubicBezTo>
                  <a:cubicBezTo>
                    <a:pt x="1955841" y="1532164"/>
                    <a:pt x="1960223" y="1535000"/>
                    <a:pt x="1964605" y="1538094"/>
                  </a:cubicBezTo>
                  <a:cubicBezTo>
                    <a:pt x="1973112" y="1544023"/>
                    <a:pt x="1978784" y="1552272"/>
                    <a:pt x="1982393" y="1561552"/>
                  </a:cubicBezTo>
                  <a:cubicBezTo>
                    <a:pt x="1987291" y="1574442"/>
                    <a:pt x="1982135" y="1583980"/>
                    <a:pt x="1968472" y="1586558"/>
                  </a:cubicBezTo>
                  <a:cubicBezTo>
                    <a:pt x="1949138" y="1590167"/>
                    <a:pt x="1931609" y="1583722"/>
                    <a:pt x="1914594" y="1575473"/>
                  </a:cubicBezTo>
                  <a:cubicBezTo>
                    <a:pt x="1913821" y="1574957"/>
                    <a:pt x="1913048" y="1574184"/>
                    <a:pt x="1912274" y="1573926"/>
                  </a:cubicBezTo>
                  <a:cubicBezTo>
                    <a:pt x="1908923" y="1572637"/>
                    <a:pt x="1905056" y="1566708"/>
                    <a:pt x="1901963" y="1571348"/>
                  </a:cubicBezTo>
                  <a:cubicBezTo>
                    <a:pt x="1899385" y="1575215"/>
                    <a:pt x="1905572" y="1577793"/>
                    <a:pt x="1908408" y="1580113"/>
                  </a:cubicBezTo>
                  <a:cubicBezTo>
                    <a:pt x="1915626" y="1585527"/>
                    <a:pt x="1922586" y="1591198"/>
                    <a:pt x="1929804" y="1596611"/>
                  </a:cubicBezTo>
                  <a:cubicBezTo>
                    <a:pt x="1932124" y="1598416"/>
                    <a:pt x="1934186" y="1600220"/>
                    <a:pt x="1935991" y="1602283"/>
                  </a:cubicBezTo>
                  <a:cubicBezTo>
                    <a:pt x="1938827" y="1605634"/>
                    <a:pt x="1940116" y="1609243"/>
                    <a:pt x="1938311" y="1613625"/>
                  </a:cubicBezTo>
                  <a:cubicBezTo>
                    <a:pt x="1936506" y="1618008"/>
                    <a:pt x="1932898" y="1619297"/>
                    <a:pt x="1928515" y="1619555"/>
                  </a:cubicBezTo>
                  <a:cubicBezTo>
                    <a:pt x="1920266" y="1620070"/>
                    <a:pt x="1912532" y="1617234"/>
                    <a:pt x="1904283" y="1618008"/>
                  </a:cubicBezTo>
                  <a:cubicBezTo>
                    <a:pt x="1899901" y="1618266"/>
                    <a:pt x="1895518" y="1618523"/>
                    <a:pt x="1891394" y="1619812"/>
                  </a:cubicBezTo>
                  <a:cubicBezTo>
                    <a:pt x="1886753" y="1621359"/>
                    <a:pt x="1887011" y="1623679"/>
                    <a:pt x="1890363" y="1626515"/>
                  </a:cubicBezTo>
                  <a:cubicBezTo>
                    <a:pt x="1892425" y="1628319"/>
                    <a:pt x="1895003" y="1629608"/>
                    <a:pt x="1897323" y="1631155"/>
                  </a:cubicBezTo>
                  <a:cubicBezTo>
                    <a:pt x="1906345" y="1637342"/>
                    <a:pt x="1906088" y="1646364"/>
                    <a:pt x="1896292" y="1651520"/>
                  </a:cubicBezTo>
                  <a:cubicBezTo>
                    <a:pt x="1887785" y="1655902"/>
                    <a:pt x="1878504" y="1657707"/>
                    <a:pt x="1869224" y="1658480"/>
                  </a:cubicBezTo>
                  <a:cubicBezTo>
                    <a:pt x="1852983" y="1659769"/>
                    <a:pt x="1836743" y="1659512"/>
                    <a:pt x="1820760" y="1658223"/>
                  </a:cubicBezTo>
                  <a:cubicBezTo>
                    <a:pt x="1799621" y="1656418"/>
                    <a:pt x="1784412" y="1643271"/>
                    <a:pt x="1769718" y="1629608"/>
                  </a:cubicBezTo>
                  <a:cubicBezTo>
                    <a:pt x="1756829" y="1617492"/>
                    <a:pt x="1742392" y="1607696"/>
                    <a:pt x="1724347" y="1605634"/>
                  </a:cubicBezTo>
                  <a:cubicBezTo>
                    <a:pt x="1722543" y="1605376"/>
                    <a:pt x="1720738" y="1604861"/>
                    <a:pt x="1717645" y="1605892"/>
                  </a:cubicBezTo>
                  <a:cubicBezTo>
                    <a:pt x="1722027" y="1610016"/>
                    <a:pt x="1726409" y="1612852"/>
                    <a:pt x="1730792" y="1615945"/>
                  </a:cubicBezTo>
                  <a:cubicBezTo>
                    <a:pt x="1739299" y="1621875"/>
                    <a:pt x="1747548" y="1628061"/>
                    <a:pt x="1754508" y="1635537"/>
                  </a:cubicBezTo>
                  <a:cubicBezTo>
                    <a:pt x="1761469" y="1643013"/>
                    <a:pt x="1768429" y="1650747"/>
                    <a:pt x="1763273" y="1661832"/>
                  </a:cubicBezTo>
                  <a:cubicBezTo>
                    <a:pt x="1758633" y="1671885"/>
                    <a:pt x="1741877" y="1678846"/>
                    <a:pt x="1730276" y="1676526"/>
                  </a:cubicBezTo>
                  <a:cubicBezTo>
                    <a:pt x="1707075" y="1671627"/>
                    <a:pt x="1686195" y="1661316"/>
                    <a:pt x="1666603" y="1648169"/>
                  </a:cubicBezTo>
                  <a:cubicBezTo>
                    <a:pt x="1633348" y="1625741"/>
                    <a:pt x="1608085" y="1595322"/>
                    <a:pt x="1583337" y="1564388"/>
                  </a:cubicBezTo>
                  <a:cubicBezTo>
                    <a:pt x="1570190" y="1548147"/>
                    <a:pt x="1557816" y="1531391"/>
                    <a:pt x="1545185" y="1514635"/>
                  </a:cubicBezTo>
                  <a:cubicBezTo>
                    <a:pt x="1537709" y="1504839"/>
                    <a:pt x="1528171" y="1498394"/>
                    <a:pt x="1516055" y="1496074"/>
                  </a:cubicBezTo>
                  <a:cubicBezTo>
                    <a:pt x="1498010" y="1492207"/>
                    <a:pt x="1480222" y="1492465"/>
                    <a:pt x="1462435" y="1497105"/>
                  </a:cubicBezTo>
                  <a:cubicBezTo>
                    <a:pt x="1459342" y="1497879"/>
                    <a:pt x="1454959" y="1498394"/>
                    <a:pt x="1454444" y="1502519"/>
                  </a:cubicBezTo>
                  <a:cubicBezTo>
                    <a:pt x="1453928" y="1506901"/>
                    <a:pt x="1458053" y="1507932"/>
                    <a:pt x="1461146" y="1509221"/>
                  </a:cubicBezTo>
                  <a:cubicBezTo>
                    <a:pt x="1490276" y="1520306"/>
                    <a:pt x="1513219" y="1540671"/>
                    <a:pt x="1536420" y="1560263"/>
                  </a:cubicBezTo>
                  <a:cubicBezTo>
                    <a:pt x="1548794" y="1570833"/>
                    <a:pt x="1560910" y="1581402"/>
                    <a:pt x="1574830" y="1589909"/>
                  </a:cubicBezTo>
                  <a:cubicBezTo>
                    <a:pt x="1578182" y="1591971"/>
                    <a:pt x="1581533" y="1594291"/>
                    <a:pt x="1583853" y="1597900"/>
                  </a:cubicBezTo>
                  <a:cubicBezTo>
                    <a:pt x="1609116" y="1638373"/>
                    <a:pt x="1645206" y="1666987"/>
                    <a:pt x="1686195" y="1690188"/>
                  </a:cubicBezTo>
                  <a:cubicBezTo>
                    <a:pt x="1717645" y="1707976"/>
                    <a:pt x="1750384" y="1723185"/>
                    <a:pt x="1782865" y="1739168"/>
                  </a:cubicBezTo>
                  <a:cubicBezTo>
                    <a:pt x="1792145" y="1743808"/>
                    <a:pt x="1802715" y="1744324"/>
                    <a:pt x="1813026" y="1743293"/>
                  </a:cubicBezTo>
                  <a:cubicBezTo>
                    <a:pt x="1823080" y="1742261"/>
                    <a:pt x="1827205" y="1736590"/>
                    <a:pt x="1825916" y="1726536"/>
                  </a:cubicBezTo>
                  <a:cubicBezTo>
                    <a:pt x="1824884" y="1716998"/>
                    <a:pt x="1823338" y="1707460"/>
                    <a:pt x="1822822" y="1697664"/>
                  </a:cubicBezTo>
                  <a:cubicBezTo>
                    <a:pt x="1822307" y="1689930"/>
                    <a:pt x="1826173" y="1685032"/>
                    <a:pt x="1832360" y="1681939"/>
                  </a:cubicBezTo>
                  <a:cubicBezTo>
                    <a:pt x="1838032" y="1678846"/>
                    <a:pt x="1843187" y="1681424"/>
                    <a:pt x="1847570" y="1685806"/>
                  </a:cubicBezTo>
                  <a:cubicBezTo>
                    <a:pt x="1850405" y="1688642"/>
                    <a:pt x="1853241" y="1691477"/>
                    <a:pt x="1856077" y="1694571"/>
                  </a:cubicBezTo>
                  <a:cubicBezTo>
                    <a:pt x="1860201" y="1699211"/>
                    <a:pt x="1864326" y="1699211"/>
                    <a:pt x="1868708" y="1694313"/>
                  </a:cubicBezTo>
                  <a:cubicBezTo>
                    <a:pt x="1875669" y="1686837"/>
                    <a:pt x="1878504" y="1687610"/>
                    <a:pt x="1881598" y="1697406"/>
                  </a:cubicBezTo>
                  <a:cubicBezTo>
                    <a:pt x="1885207" y="1709007"/>
                    <a:pt x="1888816" y="1711327"/>
                    <a:pt x="1900932" y="1708491"/>
                  </a:cubicBezTo>
                  <a:cubicBezTo>
                    <a:pt x="1906345" y="1707202"/>
                    <a:pt x="1911501" y="1705655"/>
                    <a:pt x="1915368" y="1711069"/>
                  </a:cubicBezTo>
                  <a:cubicBezTo>
                    <a:pt x="1919235" y="1716225"/>
                    <a:pt x="1918461" y="1721381"/>
                    <a:pt x="1915883" y="1726794"/>
                  </a:cubicBezTo>
                  <a:cubicBezTo>
                    <a:pt x="1912790" y="1733239"/>
                    <a:pt x="1909181" y="1739426"/>
                    <a:pt x="1905314" y="1745613"/>
                  </a:cubicBezTo>
                  <a:cubicBezTo>
                    <a:pt x="1900158" y="1753862"/>
                    <a:pt x="1902221" y="1757471"/>
                    <a:pt x="1911759" y="1758244"/>
                  </a:cubicBezTo>
                  <a:cubicBezTo>
                    <a:pt x="1914852" y="1758502"/>
                    <a:pt x="1917946" y="1758244"/>
                    <a:pt x="1921039" y="1759018"/>
                  </a:cubicBezTo>
                  <a:cubicBezTo>
                    <a:pt x="1928257" y="1760306"/>
                    <a:pt x="1931866" y="1765205"/>
                    <a:pt x="1932382" y="1771907"/>
                  </a:cubicBezTo>
                  <a:cubicBezTo>
                    <a:pt x="1932898" y="1778352"/>
                    <a:pt x="1929031" y="1781961"/>
                    <a:pt x="1922844" y="1784023"/>
                  </a:cubicBezTo>
                  <a:cubicBezTo>
                    <a:pt x="1913048" y="1787116"/>
                    <a:pt x="1902479" y="1787632"/>
                    <a:pt x="1892683" y="1790983"/>
                  </a:cubicBezTo>
                  <a:cubicBezTo>
                    <a:pt x="1889847" y="1792014"/>
                    <a:pt x="1885722" y="1792272"/>
                    <a:pt x="1885722" y="1796139"/>
                  </a:cubicBezTo>
                  <a:cubicBezTo>
                    <a:pt x="1885722" y="1800006"/>
                    <a:pt x="1889589" y="1800521"/>
                    <a:pt x="1892683" y="1801295"/>
                  </a:cubicBezTo>
                  <a:cubicBezTo>
                    <a:pt x="1911501" y="1807224"/>
                    <a:pt x="1930320" y="1808771"/>
                    <a:pt x="1949396" y="1801295"/>
                  </a:cubicBezTo>
                  <a:cubicBezTo>
                    <a:pt x="1967441" y="1794334"/>
                    <a:pt x="1978526" y="1781703"/>
                    <a:pt x="1980846" y="1761853"/>
                  </a:cubicBezTo>
                  <a:cubicBezTo>
                    <a:pt x="1981362" y="1757729"/>
                    <a:pt x="1981362" y="1753604"/>
                    <a:pt x="1986260" y="1751800"/>
                  </a:cubicBezTo>
                  <a:cubicBezTo>
                    <a:pt x="1990900" y="1750253"/>
                    <a:pt x="1993993" y="1753088"/>
                    <a:pt x="1996829" y="1755924"/>
                  </a:cubicBezTo>
                  <a:cubicBezTo>
                    <a:pt x="2006109" y="1765720"/>
                    <a:pt x="2014101" y="1776289"/>
                    <a:pt x="2022092" y="1787116"/>
                  </a:cubicBezTo>
                  <a:cubicBezTo>
                    <a:pt x="2026474" y="1792788"/>
                    <a:pt x="2030599" y="1798459"/>
                    <a:pt x="2035497" y="1803873"/>
                  </a:cubicBezTo>
                  <a:cubicBezTo>
                    <a:pt x="2041942" y="1811091"/>
                    <a:pt x="2041426" y="1815215"/>
                    <a:pt x="2033177" y="1820113"/>
                  </a:cubicBezTo>
                  <a:cubicBezTo>
                    <a:pt x="2031888" y="1820887"/>
                    <a:pt x="2030341" y="1821660"/>
                    <a:pt x="2029052" y="1822433"/>
                  </a:cubicBezTo>
                  <a:cubicBezTo>
                    <a:pt x="2023123" y="1826558"/>
                    <a:pt x="2022608" y="1830425"/>
                    <a:pt x="2028537" y="1834807"/>
                  </a:cubicBezTo>
                  <a:cubicBezTo>
                    <a:pt x="2036528" y="1840994"/>
                    <a:pt x="2045808" y="1844603"/>
                    <a:pt x="2054315" y="1850017"/>
                  </a:cubicBezTo>
                  <a:cubicBezTo>
                    <a:pt x="2059471" y="1853368"/>
                    <a:pt x="2064885" y="1856719"/>
                    <a:pt x="2068494" y="1862133"/>
                  </a:cubicBezTo>
                  <a:cubicBezTo>
                    <a:pt x="2073134" y="1869093"/>
                    <a:pt x="2071330" y="1875022"/>
                    <a:pt x="2063854" y="1878889"/>
                  </a:cubicBezTo>
                  <a:cubicBezTo>
                    <a:pt x="2055862" y="1883013"/>
                    <a:pt x="2054831" y="1886107"/>
                    <a:pt x="2059987" y="1894356"/>
                  </a:cubicBezTo>
                  <a:cubicBezTo>
                    <a:pt x="2066689" y="1905183"/>
                    <a:pt x="2075712" y="1914463"/>
                    <a:pt x="2083188" y="1924775"/>
                  </a:cubicBezTo>
                  <a:cubicBezTo>
                    <a:pt x="2091179" y="1935860"/>
                    <a:pt x="2089890" y="1941016"/>
                    <a:pt x="2078290" y="1947976"/>
                  </a:cubicBezTo>
                  <a:cubicBezTo>
                    <a:pt x="2065143" y="1955709"/>
                    <a:pt x="2050449" y="1955967"/>
                    <a:pt x="2036528" y="1952358"/>
                  </a:cubicBezTo>
                  <a:cubicBezTo>
                    <a:pt x="2016678" y="1947202"/>
                    <a:pt x="1997860" y="1939984"/>
                    <a:pt x="1983939" y="1922713"/>
                  </a:cubicBezTo>
                  <a:cubicBezTo>
                    <a:pt x="1971566" y="1906988"/>
                    <a:pt x="1954036" y="1898223"/>
                    <a:pt x="1933929" y="1896418"/>
                  </a:cubicBezTo>
                  <a:cubicBezTo>
                    <a:pt x="1927484" y="1895903"/>
                    <a:pt x="1922844" y="1893067"/>
                    <a:pt x="1918461" y="1888685"/>
                  </a:cubicBezTo>
                  <a:cubicBezTo>
                    <a:pt x="1893714" y="1865226"/>
                    <a:pt x="1867162" y="1844087"/>
                    <a:pt x="1837000" y="1828105"/>
                  </a:cubicBezTo>
                  <a:cubicBezTo>
                    <a:pt x="1828751" y="1823722"/>
                    <a:pt x="1820244" y="1819855"/>
                    <a:pt x="1811479" y="1816762"/>
                  </a:cubicBezTo>
                  <a:cubicBezTo>
                    <a:pt x="1809417" y="1815989"/>
                    <a:pt x="1807097" y="1814957"/>
                    <a:pt x="1805293" y="1816762"/>
                  </a:cubicBezTo>
                  <a:cubicBezTo>
                    <a:pt x="1803230" y="1818824"/>
                    <a:pt x="1804004" y="1821402"/>
                    <a:pt x="1805035" y="1823722"/>
                  </a:cubicBezTo>
                  <a:cubicBezTo>
                    <a:pt x="1809417" y="1831714"/>
                    <a:pt x="1812768" y="1839963"/>
                    <a:pt x="1813800" y="1849243"/>
                  </a:cubicBezTo>
                  <a:cubicBezTo>
                    <a:pt x="1814315" y="1853883"/>
                    <a:pt x="1818955" y="1855172"/>
                    <a:pt x="1822307" y="1857235"/>
                  </a:cubicBezTo>
                  <a:cubicBezTo>
                    <a:pt x="1839836" y="1867031"/>
                    <a:pt x="1854014" y="1880178"/>
                    <a:pt x="1860201" y="1900285"/>
                  </a:cubicBezTo>
                  <a:cubicBezTo>
                    <a:pt x="1866130" y="1918846"/>
                    <a:pt x="1851437" y="1931993"/>
                    <a:pt x="1835196" y="1928900"/>
                  </a:cubicBezTo>
                  <a:cubicBezTo>
                    <a:pt x="1823080" y="1926579"/>
                    <a:pt x="1823080" y="1927095"/>
                    <a:pt x="1802972" y="1911886"/>
                  </a:cubicBezTo>
                  <a:cubicBezTo>
                    <a:pt x="1810448" y="1925806"/>
                    <a:pt x="1815862" y="1939469"/>
                    <a:pt x="1824111" y="1951327"/>
                  </a:cubicBezTo>
                  <a:cubicBezTo>
                    <a:pt x="1833391" y="1964732"/>
                    <a:pt x="1846281" y="1972208"/>
                    <a:pt x="1863295" y="1969114"/>
                  </a:cubicBezTo>
                  <a:cubicBezTo>
                    <a:pt x="1873091" y="1967310"/>
                    <a:pt x="1875926" y="1964216"/>
                    <a:pt x="1877215" y="1954421"/>
                  </a:cubicBezTo>
                  <a:cubicBezTo>
                    <a:pt x="1880051" y="1934313"/>
                    <a:pt x="1899127" y="1919361"/>
                    <a:pt x="1918977" y="1921424"/>
                  </a:cubicBezTo>
                  <a:cubicBezTo>
                    <a:pt x="1931093" y="1922713"/>
                    <a:pt x="1936764" y="1931220"/>
                    <a:pt x="1933155" y="1942820"/>
                  </a:cubicBezTo>
                  <a:cubicBezTo>
                    <a:pt x="1928515" y="1957772"/>
                    <a:pt x="1931609" y="1964732"/>
                    <a:pt x="1946560" y="1970403"/>
                  </a:cubicBezTo>
                  <a:cubicBezTo>
                    <a:pt x="1959707" y="1975559"/>
                    <a:pt x="1973886" y="1976590"/>
                    <a:pt x="1987806" y="1978653"/>
                  </a:cubicBezTo>
                  <a:cubicBezTo>
                    <a:pt x="2001469" y="1980715"/>
                    <a:pt x="2014358" y="1985097"/>
                    <a:pt x="2027248" y="1989995"/>
                  </a:cubicBezTo>
                  <a:cubicBezTo>
                    <a:pt x="2041168" y="1995151"/>
                    <a:pt x="2043746" y="2001338"/>
                    <a:pt x="2038590" y="2015258"/>
                  </a:cubicBezTo>
                  <a:cubicBezTo>
                    <a:pt x="2035497" y="2023508"/>
                    <a:pt x="2035755" y="2029695"/>
                    <a:pt x="2043231" y="2035881"/>
                  </a:cubicBezTo>
                  <a:cubicBezTo>
                    <a:pt x="2051222" y="2042326"/>
                    <a:pt x="2048386" y="2053411"/>
                    <a:pt x="2038075" y="2057020"/>
                  </a:cubicBezTo>
                  <a:cubicBezTo>
                    <a:pt x="2026732" y="2061145"/>
                    <a:pt x="2015390" y="2058567"/>
                    <a:pt x="2004047" y="2055731"/>
                  </a:cubicBezTo>
                  <a:cubicBezTo>
                    <a:pt x="1999407" y="2054442"/>
                    <a:pt x="1995024" y="2053153"/>
                    <a:pt x="1990384" y="2052122"/>
                  </a:cubicBezTo>
                  <a:cubicBezTo>
                    <a:pt x="1988837" y="2051864"/>
                    <a:pt x="1987033" y="2051606"/>
                    <a:pt x="1986002" y="2053153"/>
                  </a:cubicBezTo>
                  <a:cubicBezTo>
                    <a:pt x="1984971" y="2054700"/>
                    <a:pt x="1986002" y="2056247"/>
                    <a:pt x="1986775" y="2057278"/>
                  </a:cubicBezTo>
                  <a:cubicBezTo>
                    <a:pt x="1988837" y="2060113"/>
                    <a:pt x="1991157" y="2062434"/>
                    <a:pt x="1993735" y="2064754"/>
                  </a:cubicBezTo>
                  <a:cubicBezTo>
                    <a:pt x="2005078" y="2075065"/>
                    <a:pt x="2004820" y="2087954"/>
                    <a:pt x="2000953" y="2100844"/>
                  </a:cubicBezTo>
                  <a:cubicBezTo>
                    <a:pt x="1997602" y="2111929"/>
                    <a:pt x="1984455" y="2116827"/>
                    <a:pt x="1971050" y="2111413"/>
                  </a:cubicBezTo>
                  <a:cubicBezTo>
                    <a:pt x="1945529" y="2101359"/>
                    <a:pt x="1927226" y="2084088"/>
                    <a:pt x="1921813" y="2055989"/>
                  </a:cubicBezTo>
                  <a:cubicBezTo>
                    <a:pt x="1916915" y="2031241"/>
                    <a:pt x="1891394" y="2006494"/>
                    <a:pt x="1866646" y="2002885"/>
                  </a:cubicBezTo>
                  <a:cubicBezTo>
                    <a:pt x="1861233" y="2002111"/>
                    <a:pt x="1855046" y="2000822"/>
                    <a:pt x="1851694" y="2007267"/>
                  </a:cubicBezTo>
                  <a:cubicBezTo>
                    <a:pt x="1848601" y="2012938"/>
                    <a:pt x="1850921" y="2018094"/>
                    <a:pt x="1854788" y="2022734"/>
                  </a:cubicBezTo>
                  <a:cubicBezTo>
                    <a:pt x="1867162" y="2037170"/>
                    <a:pt x="1874122" y="2054700"/>
                    <a:pt x="1880824" y="2071972"/>
                  </a:cubicBezTo>
                  <a:cubicBezTo>
                    <a:pt x="1888558" y="2091564"/>
                    <a:pt x="1894487" y="2112702"/>
                    <a:pt x="1912017" y="2126365"/>
                  </a:cubicBezTo>
                  <a:cubicBezTo>
                    <a:pt x="1942693" y="2150597"/>
                    <a:pt x="1964348" y="2182820"/>
                    <a:pt x="1989353" y="2211950"/>
                  </a:cubicBezTo>
                  <a:cubicBezTo>
                    <a:pt x="1995540" y="2218911"/>
                    <a:pt x="1999922" y="2227160"/>
                    <a:pt x="2003789" y="2235925"/>
                  </a:cubicBezTo>
                  <a:cubicBezTo>
                    <a:pt x="2007398" y="2243658"/>
                    <a:pt x="2008945" y="2252165"/>
                    <a:pt x="2003531" y="2258868"/>
                  </a:cubicBezTo>
                  <a:cubicBezTo>
                    <a:pt x="1998118" y="2265312"/>
                    <a:pt x="1990642" y="2266086"/>
                    <a:pt x="1982393" y="2262477"/>
                  </a:cubicBezTo>
                  <a:cubicBezTo>
                    <a:pt x="1976464" y="2259899"/>
                    <a:pt x="1975432" y="2264797"/>
                    <a:pt x="1975432" y="2268921"/>
                  </a:cubicBezTo>
                  <a:cubicBezTo>
                    <a:pt x="1975432" y="2277171"/>
                    <a:pt x="1974401" y="2285162"/>
                    <a:pt x="1973112" y="2293154"/>
                  </a:cubicBezTo>
                  <a:cubicBezTo>
                    <a:pt x="1970792" y="2308363"/>
                    <a:pt x="1959965" y="2312745"/>
                    <a:pt x="1947591" y="2303981"/>
                  </a:cubicBezTo>
                  <a:cubicBezTo>
                    <a:pt x="1942693" y="2300372"/>
                    <a:pt x="1938827" y="2296247"/>
                    <a:pt x="1935475" y="2291349"/>
                  </a:cubicBezTo>
                  <a:cubicBezTo>
                    <a:pt x="1924906" y="2276397"/>
                    <a:pt x="1912274" y="2267375"/>
                    <a:pt x="1892683" y="2274593"/>
                  </a:cubicBezTo>
                  <a:cubicBezTo>
                    <a:pt x="1883918" y="2277944"/>
                    <a:pt x="1879793" y="2274335"/>
                    <a:pt x="1877215" y="2263508"/>
                  </a:cubicBezTo>
                  <a:cubicBezTo>
                    <a:pt x="1871286" y="2237471"/>
                    <a:pt x="1864841" y="2211435"/>
                    <a:pt x="1859428" y="2185140"/>
                  </a:cubicBezTo>
                  <a:cubicBezTo>
                    <a:pt x="1857108" y="2174056"/>
                    <a:pt x="1855046" y="2162713"/>
                    <a:pt x="1851437" y="2149824"/>
                  </a:cubicBezTo>
                  <a:cubicBezTo>
                    <a:pt x="1848343" y="2155495"/>
                    <a:pt x="1847828" y="2159877"/>
                    <a:pt x="1847828" y="2164517"/>
                  </a:cubicBezTo>
                  <a:cubicBezTo>
                    <a:pt x="1848343" y="2177922"/>
                    <a:pt x="1847054" y="2191327"/>
                    <a:pt x="1845507" y="2204475"/>
                  </a:cubicBezTo>
                  <a:cubicBezTo>
                    <a:pt x="1843961" y="2219942"/>
                    <a:pt x="1839578" y="2234378"/>
                    <a:pt x="1822564" y="2239791"/>
                  </a:cubicBezTo>
                  <a:cubicBezTo>
                    <a:pt x="1807613" y="2244432"/>
                    <a:pt x="1790599" y="2239791"/>
                    <a:pt x="1791888" y="2218395"/>
                  </a:cubicBezTo>
                  <a:cubicBezTo>
                    <a:pt x="1792145" y="2211950"/>
                    <a:pt x="1792403" y="2205506"/>
                    <a:pt x="1793434" y="2198803"/>
                  </a:cubicBezTo>
                  <a:cubicBezTo>
                    <a:pt x="1794465" y="2192616"/>
                    <a:pt x="1795497" y="2186429"/>
                    <a:pt x="1796786" y="2179469"/>
                  </a:cubicBezTo>
                  <a:cubicBezTo>
                    <a:pt x="1791888" y="2186945"/>
                    <a:pt x="1785701" y="2190296"/>
                    <a:pt x="1777194" y="2188750"/>
                  </a:cubicBezTo>
                  <a:cubicBezTo>
                    <a:pt x="1768687" y="2187203"/>
                    <a:pt x="1764820" y="2180758"/>
                    <a:pt x="1761984" y="2173540"/>
                  </a:cubicBezTo>
                  <a:cubicBezTo>
                    <a:pt x="1759664" y="2167611"/>
                    <a:pt x="1758375" y="2161682"/>
                    <a:pt x="1758118" y="2155237"/>
                  </a:cubicBezTo>
                  <a:cubicBezTo>
                    <a:pt x="1757086" y="2122498"/>
                    <a:pt x="1759149" y="2089759"/>
                    <a:pt x="1766624" y="2057793"/>
                  </a:cubicBezTo>
                  <a:cubicBezTo>
                    <a:pt x="1772554" y="2032015"/>
                    <a:pt x="1761469" y="2011649"/>
                    <a:pt x="1746259" y="1992573"/>
                  </a:cubicBezTo>
                  <a:cubicBezTo>
                    <a:pt x="1734659" y="1977879"/>
                    <a:pt x="1723058" y="1963185"/>
                    <a:pt x="1712489" y="1947718"/>
                  </a:cubicBezTo>
                  <a:cubicBezTo>
                    <a:pt x="1699084" y="1927868"/>
                    <a:pt x="1694186" y="1905441"/>
                    <a:pt x="1699600" y="1882498"/>
                  </a:cubicBezTo>
                  <a:cubicBezTo>
                    <a:pt x="1710942" y="1834549"/>
                    <a:pt x="1669181" y="1803873"/>
                    <a:pt x="1632575" y="1803099"/>
                  </a:cubicBezTo>
                  <a:cubicBezTo>
                    <a:pt x="1612725" y="1802584"/>
                    <a:pt x="1603187" y="1815215"/>
                    <a:pt x="1609116" y="1834292"/>
                  </a:cubicBezTo>
                  <a:cubicBezTo>
                    <a:pt x="1612983" y="1846923"/>
                    <a:pt x="1620459" y="1857750"/>
                    <a:pt x="1629739" y="1867288"/>
                  </a:cubicBezTo>
                  <a:cubicBezTo>
                    <a:pt x="1678977" y="1918588"/>
                    <a:pt x="1707075" y="1980457"/>
                    <a:pt x="1717903" y="2050318"/>
                  </a:cubicBezTo>
                  <a:cubicBezTo>
                    <a:pt x="1719191" y="2058051"/>
                    <a:pt x="1718934" y="2066042"/>
                    <a:pt x="1717645" y="2073518"/>
                  </a:cubicBezTo>
                  <a:cubicBezTo>
                    <a:pt x="1715840" y="2085119"/>
                    <a:pt x="1710942" y="2087439"/>
                    <a:pt x="1700115" y="2082799"/>
                  </a:cubicBezTo>
                  <a:cubicBezTo>
                    <a:pt x="1698311" y="2082025"/>
                    <a:pt x="1696764" y="2080994"/>
                    <a:pt x="1694186" y="2081252"/>
                  </a:cubicBezTo>
                  <a:cubicBezTo>
                    <a:pt x="1693671" y="2085892"/>
                    <a:pt x="1695991" y="2090017"/>
                    <a:pt x="1698053" y="2093884"/>
                  </a:cubicBezTo>
                  <a:cubicBezTo>
                    <a:pt x="1703466" y="2104711"/>
                    <a:pt x="1705013" y="2116311"/>
                    <a:pt x="1706560" y="2128169"/>
                  </a:cubicBezTo>
                  <a:cubicBezTo>
                    <a:pt x="1707075" y="2133067"/>
                    <a:pt x="1705786" y="2137450"/>
                    <a:pt x="1700889" y="2139770"/>
                  </a:cubicBezTo>
                  <a:cubicBezTo>
                    <a:pt x="1696248" y="2142090"/>
                    <a:pt x="1692639" y="2139770"/>
                    <a:pt x="1689030" y="2136676"/>
                  </a:cubicBezTo>
                  <a:cubicBezTo>
                    <a:pt x="1679750" y="2127912"/>
                    <a:pt x="1670985" y="2118631"/>
                    <a:pt x="1661705" y="2109609"/>
                  </a:cubicBezTo>
                  <a:cubicBezTo>
                    <a:pt x="1659127" y="2107031"/>
                    <a:pt x="1656549" y="2103680"/>
                    <a:pt x="1652682" y="2103164"/>
                  </a:cubicBezTo>
                  <a:cubicBezTo>
                    <a:pt x="1627677" y="2098782"/>
                    <a:pt x="1617623" y="2079963"/>
                    <a:pt x="1610921" y="2058824"/>
                  </a:cubicBezTo>
                  <a:cubicBezTo>
                    <a:pt x="1604476" y="2038459"/>
                    <a:pt x="1602156" y="2017321"/>
                    <a:pt x="1599320" y="1996440"/>
                  </a:cubicBezTo>
                  <a:cubicBezTo>
                    <a:pt x="1596485" y="1975817"/>
                    <a:pt x="1592618" y="1955194"/>
                    <a:pt x="1586431" y="1935344"/>
                  </a:cubicBezTo>
                  <a:cubicBezTo>
                    <a:pt x="1583080" y="1924517"/>
                    <a:pt x="1578182" y="1914463"/>
                    <a:pt x="1570706" y="1905699"/>
                  </a:cubicBezTo>
                  <a:cubicBezTo>
                    <a:pt x="1562457" y="1895903"/>
                    <a:pt x="1553950" y="1886365"/>
                    <a:pt x="1546732" y="1875795"/>
                  </a:cubicBezTo>
                  <a:cubicBezTo>
                    <a:pt x="1545443" y="1873991"/>
                    <a:pt x="1543896" y="1871671"/>
                    <a:pt x="1541576" y="1872444"/>
                  </a:cubicBezTo>
                  <a:cubicBezTo>
                    <a:pt x="1538482" y="1873733"/>
                    <a:pt x="1539771" y="1876826"/>
                    <a:pt x="1540287" y="1878889"/>
                  </a:cubicBezTo>
                  <a:cubicBezTo>
                    <a:pt x="1543638" y="1895645"/>
                    <a:pt x="1549567" y="1911886"/>
                    <a:pt x="1556012" y="1927868"/>
                  </a:cubicBezTo>
                  <a:cubicBezTo>
                    <a:pt x="1561683" y="1942047"/>
                    <a:pt x="1569933" y="1954936"/>
                    <a:pt x="1576635" y="1968857"/>
                  </a:cubicBezTo>
                  <a:cubicBezTo>
                    <a:pt x="1586431" y="1988706"/>
                    <a:pt x="1586173" y="2007525"/>
                    <a:pt x="1574057" y="2026601"/>
                  </a:cubicBezTo>
                  <a:cubicBezTo>
                    <a:pt x="1561425" y="2046708"/>
                    <a:pt x="1563488" y="2056762"/>
                    <a:pt x="1582822" y="2070941"/>
                  </a:cubicBezTo>
                  <a:cubicBezTo>
                    <a:pt x="1598289" y="2082025"/>
                    <a:pt x="1613499" y="2093368"/>
                    <a:pt x="1627419" y="2106515"/>
                  </a:cubicBezTo>
                  <a:cubicBezTo>
                    <a:pt x="1636184" y="2114764"/>
                    <a:pt x="1641855" y="2124560"/>
                    <a:pt x="1644691" y="2135903"/>
                  </a:cubicBezTo>
                  <a:cubicBezTo>
                    <a:pt x="1651909" y="2165291"/>
                    <a:pt x="1650878" y="2194679"/>
                    <a:pt x="1643402" y="2223809"/>
                  </a:cubicBezTo>
                  <a:cubicBezTo>
                    <a:pt x="1641340" y="2231542"/>
                    <a:pt x="1638504" y="2240307"/>
                    <a:pt x="1628708" y="2240823"/>
                  </a:cubicBezTo>
                  <a:cubicBezTo>
                    <a:pt x="1618654" y="2241338"/>
                    <a:pt x="1616076" y="2232316"/>
                    <a:pt x="1612983" y="2224840"/>
                  </a:cubicBezTo>
                  <a:cubicBezTo>
                    <a:pt x="1608085" y="2213239"/>
                    <a:pt x="1607827" y="2200608"/>
                    <a:pt x="1604992" y="2188492"/>
                  </a:cubicBezTo>
                  <a:cubicBezTo>
                    <a:pt x="1603960" y="2184109"/>
                    <a:pt x="1605249" y="2175860"/>
                    <a:pt x="1599062" y="2176891"/>
                  </a:cubicBezTo>
                  <a:cubicBezTo>
                    <a:pt x="1592876" y="2177922"/>
                    <a:pt x="1596485" y="2185398"/>
                    <a:pt x="1597516" y="2189781"/>
                  </a:cubicBezTo>
                  <a:cubicBezTo>
                    <a:pt x="1598547" y="2194936"/>
                    <a:pt x="1598805" y="2200350"/>
                    <a:pt x="1599062" y="2205506"/>
                  </a:cubicBezTo>
                  <a:cubicBezTo>
                    <a:pt x="1599320" y="2212466"/>
                    <a:pt x="1596485" y="2218137"/>
                    <a:pt x="1590298" y="2220715"/>
                  </a:cubicBezTo>
                  <a:cubicBezTo>
                    <a:pt x="1583595" y="2223809"/>
                    <a:pt x="1576893" y="2222778"/>
                    <a:pt x="1570964" y="2218137"/>
                  </a:cubicBezTo>
                  <a:cubicBezTo>
                    <a:pt x="1559105" y="2209115"/>
                    <a:pt x="1555239" y="2195710"/>
                    <a:pt x="1560394" y="2180500"/>
                  </a:cubicBezTo>
                  <a:cubicBezTo>
                    <a:pt x="1562457" y="2174313"/>
                    <a:pt x="1565808" y="2168642"/>
                    <a:pt x="1568644" y="2162713"/>
                  </a:cubicBezTo>
                  <a:cubicBezTo>
                    <a:pt x="1572510" y="2154464"/>
                    <a:pt x="1575346" y="2145957"/>
                    <a:pt x="1576119" y="2136676"/>
                  </a:cubicBezTo>
                  <a:cubicBezTo>
                    <a:pt x="1576377" y="2133067"/>
                    <a:pt x="1575862" y="2129716"/>
                    <a:pt x="1572253" y="2127912"/>
                  </a:cubicBezTo>
                  <a:cubicBezTo>
                    <a:pt x="1568644" y="2126107"/>
                    <a:pt x="1565550" y="2127912"/>
                    <a:pt x="1562972" y="2130232"/>
                  </a:cubicBezTo>
                  <a:cubicBezTo>
                    <a:pt x="1556270" y="2136161"/>
                    <a:pt x="1553176" y="2143894"/>
                    <a:pt x="1552661" y="2152659"/>
                  </a:cubicBezTo>
                  <a:cubicBezTo>
                    <a:pt x="1552145" y="2157557"/>
                    <a:pt x="1552661" y="2162713"/>
                    <a:pt x="1552403" y="2167611"/>
                  </a:cubicBezTo>
                  <a:cubicBezTo>
                    <a:pt x="1552145" y="2177922"/>
                    <a:pt x="1545700" y="2182047"/>
                    <a:pt x="1536162" y="2177665"/>
                  </a:cubicBezTo>
                  <a:cubicBezTo>
                    <a:pt x="1527913" y="2173798"/>
                    <a:pt x="1522757" y="2166838"/>
                    <a:pt x="1519922" y="2158073"/>
                  </a:cubicBezTo>
                  <a:cubicBezTo>
                    <a:pt x="1518117" y="2152401"/>
                    <a:pt x="1517344" y="2146472"/>
                    <a:pt x="1517344" y="2140543"/>
                  </a:cubicBezTo>
                  <a:cubicBezTo>
                    <a:pt x="1517344" y="2120951"/>
                    <a:pt x="1517344" y="2101359"/>
                    <a:pt x="1517344" y="2081510"/>
                  </a:cubicBezTo>
                  <a:cubicBezTo>
                    <a:pt x="1517344" y="2070425"/>
                    <a:pt x="1515281" y="2059856"/>
                    <a:pt x="1512188" y="2049286"/>
                  </a:cubicBezTo>
                  <a:cubicBezTo>
                    <a:pt x="1509868" y="2041553"/>
                    <a:pt x="1506001" y="2034335"/>
                    <a:pt x="1499556" y="2028921"/>
                  </a:cubicBezTo>
                  <a:cubicBezTo>
                    <a:pt x="1493370" y="2023765"/>
                    <a:pt x="1489760" y="2024539"/>
                    <a:pt x="1487698" y="2032788"/>
                  </a:cubicBezTo>
                  <a:cubicBezTo>
                    <a:pt x="1483831" y="2047482"/>
                    <a:pt x="1484605" y="2062434"/>
                    <a:pt x="1486409" y="2077385"/>
                  </a:cubicBezTo>
                  <a:cubicBezTo>
                    <a:pt x="1488472" y="2094915"/>
                    <a:pt x="1490534" y="2112702"/>
                    <a:pt x="1492596" y="2130232"/>
                  </a:cubicBezTo>
                  <a:cubicBezTo>
                    <a:pt x="1494916" y="2148792"/>
                    <a:pt x="1489503" y="2165291"/>
                    <a:pt x="1479965" y="2181016"/>
                  </a:cubicBezTo>
                  <a:cubicBezTo>
                    <a:pt x="1473262" y="2192101"/>
                    <a:pt x="1465271" y="2202670"/>
                    <a:pt x="1460115" y="2214786"/>
                  </a:cubicBezTo>
                  <a:cubicBezTo>
                    <a:pt x="1457795" y="2220457"/>
                    <a:pt x="1452639" y="2222262"/>
                    <a:pt x="1446968" y="2220200"/>
                  </a:cubicBezTo>
                  <a:cubicBezTo>
                    <a:pt x="1436656" y="2216591"/>
                    <a:pt x="1429954" y="2209373"/>
                    <a:pt x="1426602" y="2198803"/>
                  </a:cubicBezTo>
                  <a:cubicBezTo>
                    <a:pt x="1422220" y="2184367"/>
                    <a:pt x="1426087" y="2170447"/>
                    <a:pt x="1426860" y="2156268"/>
                  </a:cubicBezTo>
                  <a:cubicBezTo>
                    <a:pt x="1427118" y="2153175"/>
                    <a:pt x="1427891" y="2150081"/>
                    <a:pt x="1427376" y="2146988"/>
                  </a:cubicBezTo>
                  <a:cubicBezTo>
                    <a:pt x="1426345" y="2140028"/>
                    <a:pt x="1422736" y="2137192"/>
                    <a:pt x="1415518" y="2138739"/>
                  </a:cubicBezTo>
                  <a:cubicBezTo>
                    <a:pt x="1410877" y="2139770"/>
                    <a:pt x="1406753" y="2141832"/>
                    <a:pt x="1402371" y="2143637"/>
                  </a:cubicBezTo>
                  <a:cubicBezTo>
                    <a:pt x="1392574" y="2147761"/>
                    <a:pt x="1386903" y="2145699"/>
                    <a:pt x="1383552" y="2135645"/>
                  </a:cubicBezTo>
                  <a:cubicBezTo>
                    <a:pt x="1378654" y="2120951"/>
                    <a:pt x="1380716" y="2106773"/>
                    <a:pt x="1386903" y="2093110"/>
                  </a:cubicBezTo>
                  <a:cubicBezTo>
                    <a:pt x="1394121" y="2077643"/>
                    <a:pt x="1402886" y="2062691"/>
                    <a:pt x="1411651" y="2047997"/>
                  </a:cubicBezTo>
                  <a:cubicBezTo>
                    <a:pt x="1422478" y="2030468"/>
                    <a:pt x="1432274" y="2012423"/>
                    <a:pt x="1437430" y="1992315"/>
                  </a:cubicBezTo>
                  <a:cubicBezTo>
                    <a:pt x="1442843" y="1971435"/>
                    <a:pt x="1437945" y="1952874"/>
                    <a:pt x="1424798" y="1936118"/>
                  </a:cubicBezTo>
                  <a:cubicBezTo>
                    <a:pt x="1422478" y="1933282"/>
                    <a:pt x="1420158" y="1930189"/>
                    <a:pt x="1418869" y="1926579"/>
                  </a:cubicBezTo>
                  <a:cubicBezTo>
                    <a:pt x="1418096" y="1924775"/>
                    <a:pt x="1417838" y="1921681"/>
                    <a:pt x="1415002" y="1921939"/>
                  </a:cubicBezTo>
                  <a:cubicBezTo>
                    <a:pt x="1412424" y="1922197"/>
                    <a:pt x="1411651" y="1924775"/>
                    <a:pt x="1411135" y="1926579"/>
                  </a:cubicBezTo>
                  <a:cubicBezTo>
                    <a:pt x="1406495" y="1940758"/>
                    <a:pt x="1403402" y="1955452"/>
                    <a:pt x="1402886" y="1970403"/>
                  </a:cubicBezTo>
                  <a:cubicBezTo>
                    <a:pt x="1402371" y="1982519"/>
                    <a:pt x="1401082" y="1994635"/>
                    <a:pt x="1405206" y="2006494"/>
                  </a:cubicBezTo>
                  <a:cubicBezTo>
                    <a:pt x="1406753" y="2011392"/>
                    <a:pt x="1403659" y="2016032"/>
                    <a:pt x="1401597" y="2020672"/>
                  </a:cubicBezTo>
                  <a:cubicBezTo>
                    <a:pt x="1392317" y="2042326"/>
                    <a:pt x="1378654" y="2061145"/>
                    <a:pt x="1363960" y="2079447"/>
                  </a:cubicBezTo>
                  <a:cubicBezTo>
                    <a:pt x="1351586" y="2094657"/>
                    <a:pt x="1339470" y="2110124"/>
                    <a:pt x="1328643" y="2126623"/>
                  </a:cubicBezTo>
                  <a:cubicBezTo>
                    <a:pt x="1324776" y="2132552"/>
                    <a:pt x="1320136" y="2137450"/>
                    <a:pt x="1313176" y="2139770"/>
                  </a:cubicBezTo>
                  <a:cubicBezTo>
                    <a:pt x="1306216" y="2142090"/>
                    <a:pt x="1301575" y="2138997"/>
                    <a:pt x="1300802" y="2131778"/>
                  </a:cubicBezTo>
                  <a:cubicBezTo>
                    <a:pt x="1300287" y="2127654"/>
                    <a:pt x="1301060" y="2123787"/>
                    <a:pt x="1302349" y="2119920"/>
                  </a:cubicBezTo>
                  <a:cubicBezTo>
                    <a:pt x="1305185" y="2111671"/>
                    <a:pt x="1307762" y="2103422"/>
                    <a:pt x="1309825" y="2094915"/>
                  </a:cubicBezTo>
                  <a:cubicBezTo>
                    <a:pt x="1310598" y="2091821"/>
                    <a:pt x="1312660" y="2087697"/>
                    <a:pt x="1309051" y="2085377"/>
                  </a:cubicBezTo>
                  <a:cubicBezTo>
                    <a:pt x="1305700" y="2083057"/>
                    <a:pt x="1302607" y="2086666"/>
                    <a:pt x="1300029" y="2088212"/>
                  </a:cubicBezTo>
                  <a:cubicBezTo>
                    <a:pt x="1296935" y="2090275"/>
                    <a:pt x="1294100" y="2092595"/>
                    <a:pt x="1290748" y="2094657"/>
                  </a:cubicBezTo>
                  <a:cubicBezTo>
                    <a:pt x="1286366" y="2097235"/>
                    <a:pt x="1281726" y="2098782"/>
                    <a:pt x="1276570" y="2098524"/>
                  </a:cubicBezTo>
                  <a:cubicBezTo>
                    <a:pt x="1268321" y="2098008"/>
                    <a:pt x="1263939" y="2092852"/>
                    <a:pt x="1265485" y="2084861"/>
                  </a:cubicBezTo>
                  <a:cubicBezTo>
                    <a:pt x="1266516" y="2079705"/>
                    <a:pt x="1268579" y="2074807"/>
                    <a:pt x="1271414" y="2070167"/>
                  </a:cubicBezTo>
                  <a:cubicBezTo>
                    <a:pt x="1281984" y="2053411"/>
                    <a:pt x="1293842" y="2037944"/>
                    <a:pt x="1309309" y="2025570"/>
                  </a:cubicBezTo>
                  <a:cubicBezTo>
                    <a:pt x="1316012" y="2020156"/>
                    <a:pt x="1321683" y="2014227"/>
                    <a:pt x="1325550" y="2006494"/>
                  </a:cubicBezTo>
                  <a:cubicBezTo>
                    <a:pt x="1337924" y="1980973"/>
                    <a:pt x="1345142" y="1954163"/>
                    <a:pt x="1348493" y="1926064"/>
                  </a:cubicBezTo>
                  <a:cubicBezTo>
                    <a:pt x="1349008" y="1922455"/>
                    <a:pt x="1348751" y="1918588"/>
                    <a:pt x="1348493" y="1914979"/>
                  </a:cubicBezTo>
                  <a:cubicBezTo>
                    <a:pt x="1348235" y="1912143"/>
                    <a:pt x="1348493" y="1908792"/>
                    <a:pt x="1345142" y="1908019"/>
                  </a:cubicBezTo>
                  <a:cubicBezTo>
                    <a:pt x="1342306" y="1907503"/>
                    <a:pt x="1340759" y="1910081"/>
                    <a:pt x="1339470" y="1911886"/>
                  </a:cubicBezTo>
                  <a:cubicBezTo>
                    <a:pt x="1335346" y="1917815"/>
                    <a:pt x="1331737" y="1924002"/>
                    <a:pt x="1325808" y="1928126"/>
                  </a:cubicBezTo>
                  <a:cubicBezTo>
                    <a:pt x="1307247" y="1941789"/>
                    <a:pt x="1287913" y="1941531"/>
                    <a:pt x="1268836" y="1929931"/>
                  </a:cubicBezTo>
                  <a:cubicBezTo>
                    <a:pt x="1248729" y="1917557"/>
                    <a:pt x="1234551" y="1901058"/>
                    <a:pt x="1236871" y="1875022"/>
                  </a:cubicBezTo>
                  <a:cubicBezTo>
                    <a:pt x="1237902" y="1863937"/>
                    <a:pt x="1243573" y="1860070"/>
                    <a:pt x="1253885" y="1863937"/>
                  </a:cubicBezTo>
                  <a:cubicBezTo>
                    <a:pt x="1278632" y="1873217"/>
                    <a:pt x="1303380" y="1872444"/>
                    <a:pt x="1328128" y="1864453"/>
                  </a:cubicBezTo>
                  <a:cubicBezTo>
                    <a:pt x="1331994" y="1863164"/>
                    <a:pt x="1336892" y="1862390"/>
                    <a:pt x="1336635" y="1857235"/>
                  </a:cubicBezTo>
                  <a:cubicBezTo>
                    <a:pt x="1336377" y="1852337"/>
                    <a:pt x="1331479" y="1851305"/>
                    <a:pt x="1327870" y="1850017"/>
                  </a:cubicBezTo>
                  <a:cubicBezTo>
                    <a:pt x="1318590" y="1846923"/>
                    <a:pt x="1309309" y="1844861"/>
                    <a:pt x="1299771" y="1843314"/>
                  </a:cubicBezTo>
                  <a:cubicBezTo>
                    <a:pt x="1286882" y="1840994"/>
                    <a:pt x="1275281" y="1835838"/>
                    <a:pt x="1264196" y="1829394"/>
                  </a:cubicBezTo>
                  <a:cubicBezTo>
                    <a:pt x="1252854" y="1822949"/>
                    <a:pt x="1247698" y="1812122"/>
                    <a:pt x="1251565" y="1804130"/>
                  </a:cubicBezTo>
                  <a:cubicBezTo>
                    <a:pt x="1254916" y="1796912"/>
                    <a:pt x="1265485" y="1794334"/>
                    <a:pt x="1277601" y="1797943"/>
                  </a:cubicBezTo>
                  <a:cubicBezTo>
                    <a:pt x="1287655" y="1800779"/>
                    <a:pt x="1296678" y="1805162"/>
                    <a:pt x="1305442" y="1810833"/>
                  </a:cubicBezTo>
                  <a:cubicBezTo>
                    <a:pt x="1320652" y="1820887"/>
                    <a:pt x="1337408" y="1822691"/>
                    <a:pt x="1354680" y="1818309"/>
                  </a:cubicBezTo>
                  <a:cubicBezTo>
                    <a:pt x="1363702" y="1815989"/>
                    <a:pt x="1365507" y="1811864"/>
                    <a:pt x="1362156" y="1803099"/>
                  </a:cubicBezTo>
                  <a:cubicBezTo>
                    <a:pt x="1360093" y="1797943"/>
                    <a:pt x="1360867" y="1792788"/>
                    <a:pt x="1361898" y="1787632"/>
                  </a:cubicBezTo>
                  <a:cubicBezTo>
                    <a:pt x="1367054" y="1763658"/>
                    <a:pt x="1373756" y="1739683"/>
                    <a:pt x="1376076" y="1715194"/>
                  </a:cubicBezTo>
                  <a:cubicBezTo>
                    <a:pt x="1377881" y="1695086"/>
                    <a:pt x="1378912" y="1674721"/>
                    <a:pt x="1373498" y="1654871"/>
                  </a:cubicBezTo>
                  <a:cubicBezTo>
                    <a:pt x="1372209" y="1649716"/>
                    <a:pt x="1370663" y="1644044"/>
                    <a:pt x="1364733" y="1642755"/>
                  </a:cubicBezTo>
                  <a:cubicBezTo>
                    <a:pt x="1358031" y="1641209"/>
                    <a:pt x="1354422" y="1646107"/>
                    <a:pt x="1351071" y="1650489"/>
                  </a:cubicBezTo>
                  <a:cubicBezTo>
                    <a:pt x="1344626" y="1658996"/>
                    <a:pt x="1339986" y="1668534"/>
                    <a:pt x="1334572" y="1677557"/>
                  </a:cubicBezTo>
                  <a:cubicBezTo>
                    <a:pt x="1329159" y="1687095"/>
                    <a:pt x="1321941" y="1695344"/>
                    <a:pt x="1315238" y="1703851"/>
                  </a:cubicBezTo>
                  <a:cubicBezTo>
                    <a:pt x="1309825" y="1710811"/>
                    <a:pt x="1303896" y="1709522"/>
                    <a:pt x="1300287" y="1701789"/>
                  </a:cubicBezTo>
                  <a:cubicBezTo>
                    <a:pt x="1299513" y="1700242"/>
                    <a:pt x="1299255" y="1698953"/>
                    <a:pt x="1298740" y="1697406"/>
                  </a:cubicBezTo>
                  <a:cubicBezTo>
                    <a:pt x="1295904" y="1689157"/>
                    <a:pt x="1292037" y="1688126"/>
                    <a:pt x="1285077" y="1693282"/>
                  </a:cubicBezTo>
                  <a:cubicBezTo>
                    <a:pt x="1284046" y="1694055"/>
                    <a:pt x="1283273" y="1694828"/>
                    <a:pt x="1282241" y="1695602"/>
                  </a:cubicBezTo>
                  <a:cubicBezTo>
                    <a:pt x="1274250" y="1702304"/>
                    <a:pt x="1270383" y="1702820"/>
                    <a:pt x="1262134" y="1697664"/>
                  </a:cubicBezTo>
                  <a:cubicBezTo>
                    <a:pt x="1254400" y="1693024"/>
                    <a:pt x="1251565" y="1686579"/>
                    <a:pt x="1253369" y="1678072"/>
                  </a:cubicBezTo>
                  <a:cubicBezTo>
                    <a:pt x="1254658" y="1671885"/>
                    <a:pt x="1257494" y="1666472"/>
                    <a:pt x="1260845" y="1661058"/>
                  </a:cubicBezTo>
                  <a:cubicBezTo>
                    <a:pt x="1267032" y="1651262"/>
                    <a:pt x="1274250" y="1642240"/>
                    <a:pt x="1279406" y="1631928"/>
                  </a:cubicBezTo>
                  <a:cubicBezTo>
                    <a:pt x="1284562" y="1621101"/>
                    <a:pt x="1281468" y="1615945"/>
                    <a:pt x="1269352" y="1614141"/>
                  </a:cubicBezTo>
                  <a:cubicBezTo>
                    <a:pt x="1256720" y="1612079"/>
                    <a:pt x="1243831" y="1612336"/>
                    <a:pt x="1231199" y="1612336"/>
                  </a:cubicBezTo>
                  <a:cubicBezTo>
                    <a:pt x="1224755" y="1612336"/>
                    <a:pt x="1218052" y="1612594"/>
                    <a:pt x="1211608" y="1612079"/>
                  </a:cubicBezTo>
                  <a:cubicBezTo>
                    <a:pt x="1197429" y="1611047"/>
                    <a:pt x="1191242" y="1601767"/>
                    <a:pt x="1195883" y="1588104"/>
                  </a:cubicBezTo>
                  <a:cubicBezTo>
                    <a:pt x="1196914" y="1585269"/>
                    <a:pt x="1197945" y="1582433"/>
                    <a:pt x="1198460" y="1579082"/>
                  </a:cubicBezTo>
                  <a:cubicBezTo>
                    <a:pt x="1199749" y="1568255"/>
                    <a:pt x="1203616" y="1564904"/>
                    <a:pt x="1214443" y="1566708"/>
                  </a:cubicBezTo>
                  <a:cubicBezTo>
                    <a:pt x="1221919" y="1567739"/>
                    <a:pt x="1229395" y="1567739"/>
                    <a:pt x="1236871" y="1567739"/>
                  </a:cubicBezTo>
                  <a:cubicBezTo>
                    <a:pt x="1239449" y="1567739"/>
                    <a:pt x="1243058" y="1568255"/>
                    <a:pt x="1243573" y="1564388"/>
                  </a:cubicBezTo>
                  <a:cubicBezTo>
                    <a:pt x="1244089" y="1561552"/>
                    <a:pt x="1241511" y="1560005"/>
                    <a:pt x="1239449" y="1558717"/>
                  </a:cubicBezTo>
                  <a:cubicBezTo>
                    <a:pt x="1230684" y="1553045"/>
                    <a:pt x="1221919" y="1548147"/>
                    <a:pt x="1213154" y="1542734"/>
                  </a:cubicBezTo>
                  <a:cubicBezTo>
                    <a:pt x="1206967" y="1538867"/>
                    <a:pt x="1204132" y="1533969"/>
                    <a:pt x="1206710" y="1527009"/>
                  </a:cubicBezTo>
                  <a:cubicBezTo>
                    <a:pt x="1209288" y="1520306"/>
                    <a:pt x="1214701" y="1519275"/>
                    <a:pt x="1221404" y="1520822"/>
                  </a:cubicBezTo>
                  <a:cubicBezTo>
                    <a:pt x="1237386" y="1524173"/>
                    <a:pt x="1253111" y="1527266"/>
                    <a:pt x="1268836" y="1531133"/>
                  </a:cubicBezTo>
                  <a:cubicBezTo>
                    <a:pt x="1276828" y="1532938"/>
                    <a:pt x="1283788" y="1538094"/>
                    <a:pt x="1289202" y="1543765"/>
                  </a:cubicBezTo>
                  <a:cubicBezTo>
                    <a:pt x="1305185" y="1560521"/>
                    <a:pt x="1325292" y="1561810"/>
                    <a:pt x="1346173" y="1560005"/>
                  </a:cubicBezTo>
                  <a:cubicBezTo>
                    <a:pt x="1355195" y="1559232"/>
                    <a:pt x="1365249" y="1547889"/>
                    <a:pt x="1365765" y="1537578"/>
                  </a:cubicBezTo>
                  <a:cubicBezTo>
                    <a:pt x="1366538" y="1521080"/>
                    <a:pt x="1366022" y="1504581"/>
                    <a:pt x="1366022" y="1488083"/>
                  </a:cubicBezTo>
                  <a:cubicBezTo>
                    <a:pt x="1366022" y="1483443"/>
                    <a:pt x="1364218" y="1479576"/>
                    <a:pt x="1360867" y="1476482"/>
                  </a:cubicBezTo>
                  <a:cubicBezTo>
                    <a:pt x="1351071" y="1467460"/>
                    <a:pt x="1342821" y="1456890"/>
                    <a:pt x="1333541" y="1447095"/>
                  </a:cubicBezTo>
                  <a:cubicBezTo>
                    <a:pt x="1302349" y="1413324"/>
                    <a:pt x="1265485" y="1385741"/>
                    <a:pt x="1230684" y="1356353"/>
                  </a:cubicBezTo>
                  <a:cubicBezTo>
                    <a:pt x="1198976" y="1329543"/>
                    <a:pt x="1167010" y="1303507"/>
                    <a:pt x="1135302" y="1276697"/>
                  </a:cubicBezTo>
                  <a:cubicBezTo>
                    <a:pt x="1125507" y="1268448"/>
                    <a:pt x="1115453" y="1260972"/>
                    <a:pt x="1102821" y="1256847"/>
                  </a:cubicBezTo>
                  <a:cubicBezTo>
                    <a:pt x="1095345" y="1254527"/>
                    <a:pt x="1088901" y="1250403"/>
                    <a:pt x="1081425" y="1248082"/>
                  </a:cubicBezTo>
                  <a:cubicBezTo>
                    <a:pt x="1057966" y="1242153"/>
                    <a:pt x="1034250" y="1242411"/>
                    <a:pt x="1010791" y="1248340"/>
                  </a:cubicBezTo>
                  <a:cubicBezTo>
                    <a:pt x="1007182" y="1249114"/>
                    <a:pt x="1004088" y="1251176"/>
                    <a:pt x="1000737" y="1253238"/>
                  </a:cubicBezTo>
                  <a:cubicBezTo>
                    <a:pt x="961296" y="1280564"/>
                    <a:pt x="925721" y="1312787"/>
                    <a:pt x="888600" y="1343464"/>
                  </a:cubicBezTo>
                  <a:cubicBezTo>
                    <a:pt x="857407" y="1369243"/>
                    <a:pt x="826215" y="1395021"/>
                    <a:pt x="795280" y="1421058"/>
                  </a:cubicBezTo>
                  <a:cubicBezTo>
                    <a:pt x="776978" y="1436525"/>
                    <a:pt x="760479" y="1454055"/>
                    <a:pt x="744239" y="1471842"/>
                  </a:cubicBezTo>
                  <a:cubicBezTo>
                    <a:pt x="742434" y="1473647"/>
                    <a:pt x="741403" y="1475967"/>
                    <a:pt x="739341" y="1477513"/>
                  </a:cubicBezTo>
                  <a:cubicBezTo>
                    <a:pt x="725678" y="1487309"/>
                    <a:pt x="722327" y="1500972"/>
                    <a:pt x="723873" y="1516955"/>
                  </a:cubicBezTo>
                  <a:cubicBezTo>
                    <a:pt x="724647" y="1525977"/>
                    <a:pt x="724647" y="1535000"/>
                    <a:pt x="722584" y="1544023"/>
                  </a:cubicBezTo>
                  <a:cubicBezTo>
                    <a:pt x="719749" y="1555881"/>
                    <a:pt x="734443" y="1572637"/>
                    <a:pt x="747332" y="1572379"/>
                  </a:cubicBezTo>
                  <a:cubicBezTo>
                    <a:pt x="786774" y="1570833"/>
                    <a:pt x="772595" y="1576504"/>
                    <a:pt x="807139" y="1550983"/>
                  </a:cubicBezTo>
                  <a:cubicBezTo>
                    <a:pt x="812037" y="1547374"/>
                    <a:pt x="816935" y="1544281"/>
                    <a:pt x="822864" y="1542992"/>
                  </a:cubicBezTo>
                  <a:cubicBezTo>
                    <a:pt x="837815" y="1539898"/>
                    <a:pt x="852767" y="1536289"/>
                    <a:pt x="867719" y="1533453"/>
                  </a:cubicBezTo>
                  <a:cubicBezTo>
                    <a:pt x="873906" y="1532422"/>
                    <a:pt x="879577" y="1531907"/>
                    <a:pt x="882413" y="1539382"/>
                  </a:cubicBezTo>
                  <a:cubicBezTo>
                    <a:pt x="885248" y="1546343"/>
                    <a:pt x="882670" y="1551241"/>
                    <a:pt x="876484" y="1555108"/>
                  </a:cubicBezTo>
                  <a:cubicBezTo>
                    <a:pt x="868492" y="1560005"/>
                    <a:pt x="860501" y="1564646"/>
                    <a:pt x="852509" y="1569801"/>
                  </a:cubicBezTo>
                  <a:cubicBezTo>
                    <a:pt x="849158" y="1571864"/>
                    <a:pt x="844002" y="1573410"/>
                    <a:pt x="845549" y="1578308"/>
                  </a:cubicBezTo>
                  <a:cubicBezTo>
                    <a:pt x="847096" y="1582949"/>
                    <a:pt x="851994" y="1580628"/>
                    <a:pt x="855603" y="1580371"/>
                  </a:cubicBezTo>
                  <a:cubicBezTo>
                    <a:pt x="864625" y="1579597"/>
                    <a:pt x="873648" y="1579597"/>
                    <a:pt x="882670" y="1580371"/>
                  </a:cubicBezTo>
                  <a:cubicBezTo>
                    <a:pt x="893498" y="1581144"/>
                    <a:pt x="903551" y="1600478"/>
                    <a:pt x="898138" y="1610016"/>
                  </a:cubicBezTo>
                  <a:cubicBezTo>
                    <a:pt x="895818" y="1614141"/>
                    <a:pt x="892209" y="1616203"/>
                    <a:pt x="887569" y="1616461"/>
                  </a:cubicBezTo>
                  <a:cubicBezTo>
                    <a:pt x="878030" y="1616719"/>
                    <a:pt x="868234" y="1616977"/>
                    <a:pt x="858696" y="1615945"/>
                  </a:cubicBezTo>
                  <a:cubicBezTo>
                    <a:pt x="844260" y="1614399"/>
                    <a:pt x="829308" y="1613625"/>
                    <a:pt x="814872" y="1616461"/>
                  </a:cubicBezTo>
                  <a:cubicBezTo>
                    <a:pt x="803788" y="1618781"/>
                    <a:pt x="801725" y="1623937"/>
                    <a:pt x="806881" y="1633991"/>
                  </a:cubicBezTo>
                  <a:cubicBezTo>
                    <a:pt x="812552" y="1645075"/>
                    <a:pt x="820286" y="1655129"/>
                    <a:pt x="826988" y="1665441"/>
                  </a:cubicBezTo>
                  <a:cubicBezTo>
                    <a:pt x="831113" y="1671627"/>
                    <a:pt x="833175" y="1678072"/>
                    <a:pt x="832660" y="1685806"/>
                  </a:cubicBezTo>
                  <a:cubicBezTo>
                    <a:pt x="831371" y="1698953"/>
                    <a:pt x="818224" y="1705913"/>
                    <a:pt x="806623" y="1698953"/>
                  </a:cubicBezTo>
                  <a:cubicBezTo>
                    <a:pt x="805850" y="1698437"/>
                    <a:pt x="805076" y="1697922"/>
                    <a:pt x="804303" y="1697406"/>
                  </a:cubicBezTo>
                  <a:cubicBezTo>
                    <a:pt x="791671" y="1688642"/>
                    <a:pt x="791414" y="1688642"/>
                    <a:pt x="786000" y="1703078"/>
                  </a:cubicBezTo>
                  <a:cubicBezTo>
                    <a:pt x="784711" y="1706171"/>
                    <a:pt x="783422" y="1708749"/>
                    <a:pt x="779813" y="1709265"/>
                  </a:cubicBezTo>
                  <a:cubicBezTo>
                    <a:pt x="775173" y="1710038"/>
                    <a:pt x="772080" y="1707202"/>
                    <a:pt x="769760" y="1703851"/>
                  </a:cubicBezTo>
                  <a:cubicBezTo>
                    <a:pt x="759448" y="1689930"/>
                    <a:pt x="748879" y="1676010"/>
                    <a:pt x="740887" y="1660285"/>
                  </a:cubicBezTo>
                  <a:cubicBezTo>
                    <a:pt x="738825" y="1656160"/>
                    <a:pt x="736247" y="1652293"/>
                    <a:pt x="733154" y="1648684"/>
                  </a:cubicBezTo>
                  <a:cubicBezTo>
                    <a:pt x="725936" y="1640693"/>
                    <a:pt x="717171" y="1641982"/>
                    <a:pt x="713820" y="1652293"/>
                  </a:cubicBezTo>
                  <a:cubicBezTo>
                    <a:pt x="708922" y="1668534"/>
                    <a:pt x="706859" y="1685032"/>
                    <a:pt x="708406" y="1702047"/>
                  </a:cubicBezTo>
                  <a:cubicBezTo>
                    <a:pt x="710984" y="1731950"/>
                    <a:pt x="718460" y="1760822"/>
                    <a:pt x="724647" y="1790210"/>
                  </a:cubicBezTo>
                  <a:cubicBezTo>
                    <a:pt x="725678" y="1795623"/>
                    <a:pt x="725936" y="1800521"/>
                    <a:pt x="723873" y="1805677"/>
                  </a:cubicBezTo>
                  <a:cubicBezTo>
                    <a:pt x="721038" y="1812637"/>
                    <a:pt x="723100" y="1817535"/>
                    <a:pt x="730576" y="1819082"/>
                  </a:cubicBezTo>
                  <a:cubicBezTo>
                    <a:pt x="747590" y="1822433"/>
                    <a:pt x="764346" y="1822949"/>
                    <a:pt x="780071" y="1812637"/>
                  </a:cubicBezTo>
                  <a:cubicBezTo>
                    <a:pt x="792187" y="1804646"/>
                    <a:pt x="805076" y="1796912"/>
                    <a:pt x="820801" y="1798459"/>
                  </a:cubicBezTo>
                  <a:cubicBezTo>
                    <a:pt x="826988" y="1798975"/>
                    <a:pt x="832660" y="1800264"/>
                    <a:pt x="835238" y="1806708"/>
                  </a:cubicBezTo>
                  <a:cubicBezTo>
                    <a:pt x="837815" y="1813153"/>
                    <a:pt x="834980" y="1818051"/>
                    <a:pt x="830597" y="1822691"/>
                  </a:cubicBezTo>
                  <a:cubicBezTo>
                    <a:pt x="818739" y="1835838"/>
                    <a:pt x="802241" y="1840221"/>
                    <a:pt x="786000" y="1844603"/>
                  </a:cubicBezTo>
                  <a:cubicBezTo>
                    <a:pt x="776462" y="1847181"/>
                    <a:pt x="766408" y="1848212"/>
                    <a:pt x="757128" y="1852079"/>
                  </a:cubicBezTo>
                  <a:cubicBezTo>
                    <a:pt x="753777" y="1853368"/>
                    <a:pt x="749394" y="1854399"/>
                    <a:pt x="749652" y="1859039"/>
                  </a:cubicBezTo>
                  <a:cubicBezTo>
                    <a:pt x="749910" y="1863164"/>
                    <a:pt x="753777" y="1864195"/>
                    <a:pt x="756870" y="1865226"/>
                  </a:cubicBezTo>
                  <a:cubicBezTo>
                    <a:pt x="781102" y="1873217"/>
                    <a:pt x="805850" y="1874506"/>
                    <a:pt x="830340" y="1865999"/>
                  </a:cubicBezTo>
                  <a:cubicBezTo>
                    <a:pt x="843229" y="1861617"/>
                    <a:pt x="848900" y="1865226"/>
                    <a:pt x="849931" y="1878889"/>
                  </a:cubicBezTo>
                  <a:cubicBezTo>
                    <a:pt x="850963" y="1893583"/>
                    <a:pt x="844260" y="1905441"/>
                    <a:pt x="835753" y="1916526"/>
                  </a:cubicBezTo>
                  <a:cubicBezTo>
                    <a:pt x="822090" y="1934313"/>
                    <a:pt x="795796" y="1943078"/>
                    <a:pt x="775689" y="1937407"/>
                  </a:cubicBezTo>
                  <a:cubicBezTo>
                    <a:pt x="764604" y="1934313"/>
                    <a:pt x="757901" y="1926322"/>
                    <a:pt x="750941" y="1918330"/>
                  </a:cubicBezTo>
                  <a:cubicBezTo>
                    <a:pt x="749394" y="1916784"/>
                    <a:pt x="748621" y="1914721"/>
                    <a:pt x="747074" y="1912917"/>
                  </a:cubicBezTo>
                  <a:cubicBezTo>
                    <a:pt x="745270" y="1910854"/>
                    <a:pt x="743723" y="1908019"/>
                    <a:pt x="740372" y="1909308"/>
                  </a:cubicBezTo>
                  <a:cubicBezTo>
                    <a:pt x="737278" y="1910597"/>
                    <a:pt x="736763" y="1913690"/>
                    <a:pt x="737020" y="1916526"/>
                  </a:cubicBezTo>
                  <a:cubicBezTo>
                    <a:pt x="737794" y="1924775"/>
                    <a:pt x="738052" y="1933282"/>
                    <a:pt x="739856" y="1941531"/>
                  </a:cubicBezTo>
                  <a:cubicBezTo>
                    <a:pt x="744239" y="1963701"/>
                    <a:pt x="749652" y="1985355"/>
                    <a:pt x="759706" y="2005720"/>
                  </a:cubicBezTo>
                  <a:cubicBezTo>
                    <a:pt x="763573" y="2013712"/>
                    <a:pt x="768986" y="2020156"/>
                    <a:pt x="775946" y="2025828"/>
                  </a:cubicBezTo>
                  <a:cubicBezTo>
                    <a:pt x="791929" y="2038975"/>
                    <a:pt x="805076" y="2054700"/>
                    <a:pt x="815646" y="2072745"/>
                  </a:cubicBezTo>
                  <a:cubicBezTo>
                    <a:pt x="817708" y="2076612"/>
                    <a:pt x="819770" y="2080479"/>
                    <a:pt x="820801" y="2084861"/>
                  </a:cubicBezTo>
                  <a:cubicBezTo>
                    <a:pt x="823122" y="2094399"/>
                    <a:pt x="816677" y="2101875"/>
                    <a:pt x="806881" y="2100071"/>
                  </a:cubicBezTo>
                  <a:cubicBezTo>
                    <a:pt x="800178" y="2099040"/>
                    <a:pt x="794765" y="2095430"/>
                    <a:pt x="789351" y="2091564"/>
                  </a:cubicBezTo>
                  <a:cubicBezTo>
                    <a:pt x="787031" y="2090017"/>
                    <a:pt x="784969" y="2087954"/>
                    <a:pt x="782391" y="2086923"/>
                  </a:cubicBezTo>
                  <a:cubicBezTo>
                    <a:pt x="780587" y="2086150"/>
                    <a:pt x="778782" y="2085377"/>
                    <a:pt x="776978" y="2086408"/>
                  </a:cubicBezTo>
                  <a:cubicBezTo>
                    <a:pt x="774657" y="2087697"/>
                    <a:pt x="775173" y="2090275"/>
                    <a:pt x="775689" y="2092337"/>
                  </a:cubicBezTo>
                  <a:cubicBezTo>
                    <a:pt x="777493" y="2099813"/>
                    <a:pt x="779813" y="2107289"/>
                    <a:pt x="782391" y="2114764"/>
                  </a:cubicBezTo>
                  <a:cubicBezTo>
                    <a:pt x="784196" y="2120178"/>
                    <a:pt x="786000" y="2125334"/>
                    <a:pt x="786258" y="2131005"/>
                  </a:cubicBezTo>
                  <a:cubicBezTo>
                    <a:pt x="786516" y="2139770"/>
                    <a:pt x="780071" y="2144410"/>
                    <a:pt x="772080" y="2140801"/>
                  </a:cubicBezTo>
                  <a:cubicBezTo>
                    <a:pt x="767182" y="2138481"/>
                    <a:pt x="763057" y="2135387"/>
                    <a:pt x="759964" y="2130747"/>
                  </a:cubicBezTo>
                  <a:cubicBezTo>
                    <a:pt x="743723" y="2105484"/>
                    <a:pt x="723616" y="2083314"/>
                    <a:pt x="706086" y="2059082"/>
                  </a:cubicBezTo>
                  <a:cubicBezTo>
                    <a:pt x="697321" y="2046966"/>
                    <a:pt x="690103" y="2033819"/>
                    <a:pt x="684174" y="2020156"/>
                  </a:cubicBezTo>
                  <a:cubicBezTo>
                    <a:pt x="681596" y="2014227"/>
                    <a:pt x="681596" y="2008556"/>
                    <a:pt x="682885" y="2002111"/>
                  </a:cubicBezTo>
                  <a:cubicBezTo>
                    <a:pt x="687525" y="1976590"/>
                    <a:pt x="683143" y="1951843"/>
                    <a:pt x="675409" y="1927611"/>
                  </a:cubicBezTo>
                  <a:cubicBezTo>
                    <a:pt x="674894" y="1925806"/>
                    <a:pt x="674120" y="1923744"/>
                    <a:pt x="672058" y="1923486"/>
                  </a:cubicBezTo>
                  <a:cubicBezTo>
                    <a:pt x="669738" y="1923228"/>
                    <a:pt x="669222" y="1925548"/>
                    <a:pt x="668449" y="1927095"/>
                  </a:cubicBezTo>
                  <a:cubicBezTo>
                    <a:pt x="665356" y="1933797"/>
                    <a:pt x="660458" y="1938953"/>
                    <a:pt x="656591" y="1945140"/>
                  </a:cubicBezTo>
                  <a:cubicBezTo>
                    <a:pt x="648084" y="1959061"/>
                    <a:pt x="644990" y="1973755"/>
                    <a:pt x="648857" y="1989737"/>
                  </a:cubicBezTo>
                  <a:cubicBezTo>
                    <a:pt x="654786" y="2015516"/>
                    <a:pt x="668707" y="2037428"/>
                    <a:pt x="681854" y="2059598"/>
                  </a:cubicBezTo>
                  <a:cubicBezTo>
                    <a:pt x="691134" y="2075065"/>
                    <a:pt x="700672" y="2090532"/>
                    <a:pt x="705055" y="2108320"/>
                  </a:cubicBezTo>
                  <a:cubicBezTo>
                    <a:pt x="707633" y="2118374"/>
                    <a:pt x="707633" y="2128169"/>
                    <a:pt x="703250" y="2137450"/>
                  </a:cubicBezTo>
                  <a:cubicBezTo>
                    <a:pt x="699126" y="2146215"/>
                    <a:pt x="693197" y="2148535"/>
                    <a:pt x="684174" y="2144668"/>
                  </a:cubicBezTo>
                  <a:cubicBezTo>
                    <a:pt x="680565" y="2143121"/>
                    <a:pt x="676956" y="2141059"/>
                    <a:pt x="673089" y="2140028"/>
                  </a:cubicBezTo>
                  <a:cubicBezTo>
                    <a:pt x="665098" y="2137965"/>
                    <a:pt x="660973" y="2140801"/>
                    <a:pt x="660200" y="2148792"/>
                  </a:cubicBezTo>
                  <a:cubicBezTo>
                    <a:pt x="659684" y="2152401"/>
                    <a:pt x="660200" y="2156268"/>
                    <a:pt x="660715" y="2159877"/>
                  </a:cubicBezTo>
                  <a:cubicBezTo>
                    <a:pt x="662520" y="2171993"/>
                    <a:pt x="662262" y="2184109"/>
                    <a:pt x="661231" y="2196225"/>
                  </a:cubicBezTo>
                  <a:cubicBezTo>
                    <a:pt x="660200" y="2208341"/>
                    <a:pt x="651693" y="2218395"/>
                    <a:pt x="640608" y="2221489"/>
                  </a:cubicBezTo>
                  <a:cubicBezTo>
                    <a:pt x="635710" y="2222778"/>
                    <a:pt x="630554" y="2222778"/>
                    <a:pt x="628234" y="2217880"/>
                  </a:cubicBezTo>
                  <a:cubicBezTo>
                    <a:pt x="622047" y="2203443"/>
                    <a:pt x="612767" y="2190812"/>
                    <a:pt x="604518" y="2177665"/>
                  </a:cubicBezTo>
                  <a:cubicBezTo>
                    <a:pt x="593691" y="2160135"/>
                    <a:pt x="593691" y="2141059"/>
                    <a:pt x="595495" y="2121725"/>
                  </a:cubicBezTo>
                  <a:cubicBezTo>
                    <a:pt x="597815" y="2098782"/>
                    <a:pt x="602713" y="2076096"/>
                    <a:pt x="602198" y="2052895"/>
                  </a:cubicBezTo>
                  <a:cubicBezTo>
                    <a:pt x="602198" y="2046708"/>
                    <a:pt x="601166" y="2040522"/>
                    <a:pt x="599620" y="2034335"/>
                  </a:cubicBezTo>
                  <a:cubicBezTo>
                    <a:pt x="597557" y="2025828"/>
                    <a:pt x="592659" y="2024539"/>
                    <a:pt x="586215" y="2030726"/>
                  </a:cubicBezTo>
                  <a:cubicBezTo>
                    <a:pt x="581575" y="2035108"/>
                    <a:pt x="578481" y="2040522"/>
                    <a:pt x="576161" y="2046193"/>
                  </a:cubicBezTo>
                  <a:cubicBezTo>
                    <a:pt x="572294" y="2056504"/>
                    <a:pt x="569716" y="2067074"/>
                    <a:pt x="569716" y="2078159"/>
                  </a:cubicBezTo>
                  <a:cubicBezTo>
                    <a:pt x="569716" y="2098524"/>
                    <a:pt x="569716" y="2118631"/>
                    <a:pt x="569716" y="2138997"/>
                  </a:cubicBezTo>
                  <a:cubicBezTo>
                    <a:pt x="569716" y="2148792"/>
                    <a:pt x="567912" y="2158073"/>
                    <a:pt x="563272" y="2166838"/>
                  </a:cubicBezTo>
                  <a:cubicBezTo>
                    <a:pt x="559663" y="2173798"/>
                    <a:pt x="553991" y="2177665"/>
                    <a:pt x="546773" y="2179727"/>
                  </a:cubicBezTo>
                  <a:cubicBezTo>
                    <a:pt x="538524" y="2182047"/>
                    <a:pt x="533368" y="2177922"/>
                    <a:pt x="534142" y="2169158"/>
                  </a:cubicBezTo>
                  <a:cubicBezTo>
                    <a:pt x="534915" y="2160909"/>
                    <a:pt x="534915" y="2152917"/>
                    <a:pt x="532337" y="2145183"/>
                  </a:cubicBezTo>
                  <a:cubicBezTo>
                    <a:pt x="530790" y="2140028"/>
                    <a:pt x="527955" y="2135645"/>
                    <a:pt x="524088" y="2132036"/>
                  </a:cubicBezTo>
                  <a:cubicBezTo>
                    <a:pt x="521510" y="2129716"/>
                    <a:pt x="518417" y="2127654"/>
                    <a:pt x="514808" y="2129201"/>
                  </a:cubicBezTo>
                  <a:cubicBezTo>
                    <a:pt x="510683" y="2131005"/>
                    <a:pt x="509910" y="2134872"/>
                    <a:pt x="510425" y="2138739"/>
                  </a:cubicBezTo>
                  <a:cubicBezTo>
                    <a:pt x="511714" y="2148792"/>
                    <a:pt x="515065" y="2158073"/>
                    <a:pt x="519448" y="2167095"/>
                  </a:cubicBezTo>
                  <a:cubicBezTo>
                    <a:pt x="523057" y="2174056"/>
                    <a:pt x="526666" y="2181016"/>
                    <a:pt x="527697" y="2188750"/>
                  </a:cubicBezTo>
                  <a:cubicBezTo>
                    <a:pt x="530017" y="2203959"/>
                    <a:pt x="523314" y="2216848"/>
                    <a:pt x="510167" y="2222520"/>
                  </a:cubicBezTo>
                  <a:cubicBezTo>
                    <a:pt x="498567" y="2227418"/>
                    <a:pt x="488771" y="2221231"/>
                    <a:pt x="487998" y="2208599"/>
                  </a:cubicBezTo>
                  <a:cubicBezTo>
                    <a:pt x="487482" y="2201381"/>
                    <a:pt x="487482" y="2194163"/>
                    <a:pt x="489802" y="2187203"/>
                  </a:cubicBezTo>
                  <a:cubicBezTo>
                    <a:pt x="490318" y="2185914"/>
                    <a:pt x="490575" y="2184883"/>
                    <a:pt x="490575" y="2183594"/>
                  </a:cubicBezTo>
                  <a:cubicBezTo>
                    <a:pt x="490833" y="2181016"/>
                    <a:pt x="490833" y="2178180"/>
                    <a:pt x="487740" y="2177407"/>
                  </a:cubicBezTo>
                  <a:cubicBezTo>
                    <a:pt x="484389" y="2176634"/>
                    <a:pt x="483615" y="2179469"/>
                    <a:pt x="482842" y="2181789"/>
                  </a:cubicBezTo>
                  <a:cubicBezTo>
                    <a:pt x="481295" y="2187461"/>
                    <a:pt x="480780" y="2193390"/>
                    <a:pt x="479748" y="2199319"/>
                  </a:cubicBezTo>
                  <a:cubicBezTo>
                    <a:pt x="477686" y="2210404"/>
                    <a:pt x="476139" y="2221489"/>
                    <a:pt x="470726" y="2231542"/>
                  </a:cubicBezTo>
                  <a:cubicBezTo>
                    <a:pt x="467890" y="2236956"/>
                    <a:pt x="464281" y="2241854"/>
                    <a:pt x="457321" y="2241854"/>
                  </a:cubicBezTo>
                  <a:cubicBezTo>
                    <a:pt x="450103" y="2241854"/>
                    <a:pt x="447267" y="2236440"/>
                    <a:pt x="444689" y="2230769"/>
                  </a:cubicBezTo>
                  <a:cubicBezTo>
                    <a:pt x="440049" y="2219684"/>
                    <a:pt x="437987" y="2207826"/>
                    <a:pt x="437471" y="2196225"/>
                  </a:cubicBezTo>
                  <a:cubicBezTo>
                    <a:pt x="436440" y="2179469"/>
                    <a:pt x="436440" y="2162713"/>
                    <a:pt x="439018" y="2145957"/>
                  </a:cubicBezTo>
                  <a:cubicBezTo>
                    <a:pt x="442369" y="2122240"/>
                    <a:pt x="457579" y="2107289"/>
                    <a:pt x="474593" y="2093110"/>
                  </a:cubicBezTo>
                  <a:cubicBezTo>
                    <a:pt x="483873" y="2085377"/>
                    <a:pt x="494185" y="2078932"/>
                    <a:pt x="503980" y="2071456"/>
                  </a:cubicBezTo>
                  <a:cubicBezTo>
                    <a:pt x="522026" y="2057536"/>
                    <a:pt x="524088" y="2047740"/>
                    <a:pt x="511972" y="2028406"/>
                  </a:cubicBezTo>
                  <a:cubicBezTo>
                    <a:pt x="499856" y="2009072"/>
                    <a:pt x="499598" y="1989480"/>
                    <a:pt x="509652" y="1969888"/>
                  </a:cubicBezTo>
                  <a:cubicBezTo>
                    <a:pt x="520737" y="1948491"/>
                    <a:pt x="532079" y="1927611"/>
                    <a:pt x="539297" y="1904410"/>
                  </a:cubicBezTo>
                  <a:cubicBezTo>
                    <a:pt x="541617" y="1897192"/>
                    <a:pt x="543164" y="1889974"/>
                    <a:pt x="544969" y="1882756"/>
                  </a:cubicBezTo>
                  <a:cubicBezTo>
                    <a:pt x="545484" y="1880178"/>
                    <a:pt x="546258" y="1877342"/>
                    <a:pt x="544969" y="1874764"/>
                  </a:cubicBezTo>
                  <a:cubicBezTo>
                    <a:pt x="541875" y="1874249"/>
                    <a:pt x="540586" y="1876053"/>
                    <a:pt x="539040" y="1877600"/>
                  </a:cubicBezTo>
                  <a:cubicBezTo>
                    <a:pt x="510683" y="1906472"/>
                    <a:pt x="493669" y="1940758"/>
                    <a:pt x="488771" y="1981488"/>
                  </a:cubicBezTo>
                  <a:cubicBezTo>
                    <a:pt x="485678" y="2006751"/>
                    <a:pt x="482584" y="2032272"/>
                    <a:pt x="475882" y="2057020"/>
                  </a:cubicBezTo>
                  <a:cubicBezTo>
                    <a:pt x="472015" y="2071198"/>
                    <a:pt x="465828" y="2084603"/>
                    <a:pt x="454743" y="2094657"/>
                  </a:cubicBezTo>
                  <a:cubicBezTo>
                    <a:pt x="451134" y="2098008"/>
                    <a:pt x="447267" y="2101102"/>
                    <a:pt x="442885" y="2101617"/>
                  </a:cubicBezTo>
                  <a:cubicBezTo>
                    <a:pt x="427417" y="2103422"/>
                    <a:pt x="419426" y="2114764"/>
                    <a:pt x="410404" y="2125076"/>
                  </a:cubicBezTo>
                  <a:cubicBezTo>
                    <a:pt x="407052" y="2128943"/>
                    <a:pt x="403701" y="2132552"/>
                    <a:pt x="400092" y="2135903"/>
                  </a:cubicBezTo>
                  <a:cubicBezTo>
                    <a:pt x="395710" y="2140028"/>
                    <a:pt x="391069" y="2142863"/>
                    <a:pt x="385140" y="2139770"/>
                  </a:cubicBezTo>
                  <a:cubicBezTo>
                    <a:pt x="378953" y="2136676"/>
                    <a:pt x="379469" y="2130747"/>
                    <a:pt x="379985" y="2125076"/>
                  </a:cubicBezTo>
                  <a:cubicBezTo>
                    <a:pt x="381273" y="2113476"/>
                    <a:pt x="384367" y="2102391"/>
                    <a:pt x="389523" y="2092079"/>
                  </a:cubicBezTo>
                  <a:cubicBezTo>
                    <a:pt x="390812" y="2089243"/>
                    <a:pt x="392874" y="2086666"/>
                    <a:pt x="392358" y="2083314"/>
                  </a:cubicBezTo>
                  <a:cubicBezTo>
                    <a:pt x="389265" y="2080994"/>
                    <a:pt x="387203" y="2083572"/>
                    <a:pt x="384883" y="2084603"/>
                  </a:cubicBezTo>
                  <a:cubicBezTo>
                    <a:pt x="376118" y="2088470"/>
                    <a:pt x="371220" y="2086408"/>
                    <a:pt x="369157" y="2076870"/>
                  </a:cubicBezTo>
                  <a:cubicBezTo>
                    <a:pt x="367095" y="2067074"/>
                    <a:pt x="367611" y="2057020"/>
                    <a:pt x="368642" y="2046966"/>
                  </a:cubicBezTo>
                  <a:cubicBezTo>
                    <a:pt x="372251" y="2014743"/>
                    <a:pt x="383336" y="1984582"/>
                    <a:pt x="396999" y="1955452"/>
                  </a:cubicBezTo>
                  <a:cubicBezTo>
                    <a:pt x="412981" y="1920908"/>
                    <a:pt x="433347" y="1889458"/>
                    <a:pt x="460930" y="1862906"/>
                  </a:cubicBezTo>
                  <a:cubicBezTo>
                    <a:pt x="469952" y="1854141"/>
                    <a:pt x="475366" y="1842541"/>
                    <a:pt x="478202" y="1830167"/>
                  </a:cubicBezTo>
                  <a:cubicBezTo>
                    <a:pt x="481295" y="1817793"/>
                    <a:pt x="475624" y="1808771"/>
                    <a:pt x="463508" y="1805162"/>
                  </a:cubicBezTo>
                  <a:cubicBezTo>
                    <a:pt x="423808" y="1794334"/>
                    <a:pt x="377922" y="1834549"/>
                    <a:pt x="385914" y="1874764"/>
                  </a:cubicBezTo>
                  <a:cubicBezTo>
                    <a:pt x="392358" y="1907503"/>
                    <a:pt x="385140" y="1935602"/>
                    <a:pt x="364775" y="1961381"/>
                  </a:cubicBezTo>
                  <a:cubicBezTo>
                    <a:pt x="355237" y="1973497"/>
                    <a:pt x="345441" y="1985871"/>
                    <a:pt x="336161" y="1998244"/>
                  </a:cubicBezTo>
                  <a:cubicBezTo>
                    <a:pt x="329974" y="2006236"/>
                    <a:pt x="325334" y="2015001"/>
                    <a:pt x="321725" y="2024281"/>
                  </a:cubicBezTo>
                  <a:cubicBezTo>
                    <a:pt x="317600" y="2035108"/>
                    <a:pt x="316827" y="2045677"/>
                    <a:pt x="319404" y="2057278"/>
                  </a:cubicBezTo>
                  <a:cubicBezTo>
                    <a:pt x="327138" y="2089501"/>
                    <a:pt x="329974" y="2122498"/>
                    <a:pt x="328427" y="2155495"/>
                  </a:cubicBezTo>
                  <a:cubicBezTo>
                    <a:pt x="328169" y="2162197"/>
                    <a:pt x="326623" y="2168384"/>
                    <a:pt x="324045" y="2174571"/>
                  </a:cubicBezTo>
                  <a:cubicBezTo>
                    <a:pt x="317342" y="2192101"/>
                    <a:pt x="303164" y="2194679"/>
                    <a:pt x="289759" y="2181016"/>
                  </a:cubicBezTo>
                  <a:cubicBezTo>
                    <a:pt x="291821" y="2192358"/>
                    <a:pt x="294141" y="2203186"/>
                    <a:pt x="294657" y="2214528"/>
                  </a:cubicBezTo>
                  <a:cubicBezTo>
                    <a:pt x="295172" y="2231027"/>
                    <a:pt x="291306" y="2238760"/>
                    <a:pt x="282283" y="2240565"/>
                  </a:cubicBezTo>
                  <a:cubicBezTo>
                    <a:pt x="264496" y="2244174"/>
                    <a:pt x="251091" y="2237987"/>
                    <a:pt x="245419" y="2223293"/>
                  </a:cubicBezTo>
                  <a:cubicBezTo>
                    <a:pt x="240264" y="2210404"/>
                    <a:pt x="239490" y="2196741"/>
                    <a:pt x="239232" y="2182820"/>
                  </a:cubicBezTo>
                  <a:cubicBezTo>
                    <a:pt x="239232" y="2172509"/>
                    <a:pt x="239490" y="2162455"/>
                    <a:pt x="235881" y="2150855"/>
                  </a:cubicBezTo>
                  <a:cubicBezTo>
                    <a:pt x="232272" y="2159104"/>
                    <a:pt x="231499" y="2166322"/>
                    <a:pt x="229952" y="2173540"/>
                  </a:cubicBezTo>
                  <a:cubicBezTo>
                    <a:pt x="223507" y="2204217"/>
                    <a:pt x="216805" y="2235151"/>
                    <a:pt x="209071" y="2265570"/>
                  </a:cubicBezTo>
                  <a:cubicBezTo>
                    <a:pt x="206493" y="2275882"/>
                    <a:pt x="203142" y="2277686"/>
                    <a:pt x="193088" y="2274335"/>
                  </a:cubicBezTo>
                  <a:cubicBezTo>
                    <a:pt x="177621" y="2269437"/>
                    <a:pt x="166279" y="2272531"/>
                    <a:pt x="155967" y="2285420"/>
                  </a:cubicBezTo>
                  <a:cubicBezTo>
                    <a:pt x="151327" y="2291349"/>
                    <a:pt x="147460" y="2297794"/>
                    <a:pt x="141789" y="2302692"/>
                  </a:cubicBezTo>
                  <a:cubicBezTo>
                    <a:pt x="128899" y="2314034"/>
                    <a:pt x="117814" y="2310167"/>
                    <a:pt x="114205" y="2293669"/>
                  </a:cubicBezTo>
                  <a:cubicBezTo>
                    <a:pt x="112659" y="2286451"/>
                    <a:pt x="112659" y="2279491"/>
                    <a:pt x="112401" y="2272273"/>
                  </a:cubicBezTo>
                  <a:cubicBezTo>
                    <a:pt x="111885" y="2263250"/>
                    <a:pt x="110596" y="2262477"/>
                    <a:pt x="101832" y="2264281"/>
                  </a:cubicBezTo>
                  <a:cubicBezTo>
                    <a:pt x="95129" y="2265570"/>
                    <a:pt x="88684" y="2265312"/>
                    <a:pt x="83529" y="2259899"/>
                  </a:cubicBezTo>
                  <a:cubicBezTo>
                    <a:pt x="78115" y="2254228"/>
                    <a:pt x="78631" y="2247525"/>
                    <a:pt x="81209" y="2240565"/>
                  </a:cubicBezTo>
                  <a:cubicBezTo>
                    <a:pt x="86880" y="2225098"/>
                    <a:pt x="97191" y="2212466"/>
                    <a:pt x="107245" y="2199834"/>
                  </a:cubicBezTo>
                  <a:cubicBezTo>
                    <a:pt x="122970" y="2179985"/>
                    <a:pt x="140758" y="2162197"/>
                    <a:pt x="155967" y="2141832"/>
                  </a:cubicBezTo>
                  <a:cubicBezTo>
                    <a:pt x="158029" y="2138997"/>
                    <a:pt x="160865" y="2136934"/>
                    <a:pt x="163958" y="2135387"/>
                  </a:cubicBezTo>
                  <a:cubicBezTo>
                    <a:pt x="181488" y="2125592"/>
                    <a:pt x="191284" y="2109609"/>
                    <a:pt x="198760" y="2091564"/>
                  </a:cubicBezTo>
                  <a:cubicBezTo>
                    <a:pt x="203916" y="2078932"/>
                    <a:pt x="208556" y="2065785"/>
                    <a:pt x="213969" y="2053411"/>
                  </a:cubicBezTo>
                  <a:cubicBezTo>
                    <a:pt x="218609" y="2043099"/>
                    <a:pt x="223250" y="2033046"/>
                    <a:pt x="231241" y="2024796"/>
                  </a:cubicBezTo>
                  <a:cubicBezTo>
                    <a:pt x="232788" y="2023250"/>
                    <a:pt x="234077" y="2021445"/>
                    <a:pt x="235108" y="2019641"/>
                  </a:cubicBezTo>
                  <a:cubicBezTo>
                    <a:pt x="237170" y="2015258"/>
                    <a:pt x="238459" y="2010618"/>
                    <a:pt x="235366" y="2006236"/>
                  </a:cubicBezTo>
                  <a:cubicBezTo>
                    <a:pt x="232272" y="2001853"/>
                    <a:pt x="227632" y="2001338"/>
                    <a:pt x="222734" y="2002111"/>
                  </a:cubicBezTo>
                  <a:cubicBezTo>
                    <a:pt x="213969" y="2003400"/>
                    <a:pt x="205978" y="2007267"/>
                    <a:pt x="198502" y="2011907"/>
                  </a:cubicBezTo>
                  <a:cubicBezTo>
                    <a:pt x="180457" y="2023250"/>
                    <a:pt x="167052" y="2037686"/>
                    <a:pt x="163958" y="2060371"/>
                  </a:cubicBezTo>
                  <a:cubicBezTo>
                    <a:pt x="160607" y="2084088"/>
                    <a:pt x="132766" y="2110124"/>
                    <a:pt x="109308" y="2113218"/>
                  </a:cubicBezTo>
                  <a:cubicBezTo>
                    <a:pt x="94356" y="2115280"/>
                    <a:pt x="86364" y="2107804"/>
                    <a:pt x="84302" y="2092595"/>
                  </a:cubicBezTo>
                  <a:cubicBezTo>
                    <a:pt x="82498" y="2078674"/>
                    <a:pt x="88942" y="2068878"/>
                    <a:pt x="97707" y="2059598"/>
                  </a:cubicBezTo>
                  <a:cubicBezTo>
                    <a:pt x="99254" y="2057793"/>
                    <a:pt x="102089" y="2055989"/>
                    <a:pt x="100543" y="2053411"/>
                  </a:cubicBezTo>
                  <a:cubicBezTo>
                    <a:pt x="98996" y="2051091"/>
                    <a:pt x="95903" y="2052122"/>
                    <a:pt x="93582" y="2052638"/>
                  </a:cubicBezTo>
                  <a:cubicBezTo>
                    <a:pt x="84560" y="2055473"/>
                    <a:pt x="75537" y="2057278"/>
                    <a:pt x="66257" y="2058824"/>
                  </a:cubicBezTo>
                  <a:cubicBezTo>
                    <a:pt x="59554" y="2059856"/>
                    <a:pt x="53110" y="2059082"/>
                    <a:pt x="47181" y="2055731"/>
                  </a:cubicBezTo>
                  <a:cubicBezTo>
                    <a:pt x="38416" y="2050833"/>
                    <a:pt x="36869" y="2041295"/>
                    <a:pt x="44603" y="2035108"/>
                  </a:cubicBezTo>
                  <a:cubicBezTo>
                    <a:pt x="52079" y="2028921"/>
                    <a:pt x="52336" y="2022734"/>
                    <a:pt x="48727" y="2014485"/>
                  </a:cubicBezTo>
                  <a:cubicBezTo>
                    <a:pt x="43056" y="2001596"/>
                    <a:pt x="45634" y="1995924"/>
                    <a:pt x="58523" y="1990253"/>
                  </a:cubicBezTo>
                  <a:cubicBezTo>
                    <a:pt x="76568" y="1982262"/>
                    <a:pt x="95903" y="1978653"/>
                    <a:pt x="115494" y="1975559"/>
                  </a:cubicBezTo>
                  <a:cubicBezTo>
                    <a:pt x="125033" y="1974012"/>
                    <a:pt x="134571" y="1972466"/>
                    <a:pt x="143593" y="1968857"/>
                  </a:cubicBezTo>
                  <a:cubicBezTo>
                    <a:pt x="154678" y="1964474"/>
                    <a:pt x="158287" y="1957514"/>
                    <a:pt x="155194" y="1945914"/>
                  </a:cubicBezTo>
                  <a:cubicBezTo>
                    <a:pt x="153389" y="1938953"/>
                    <a:pt x="149522" y="1931993"/>
                    <a:pt x="156740" y="1926064"/>
                  </a:cubicBezTo>
                  <a:cubicBezTo>
                    <a:pt x="164216" y="1919877"/>
                    <a:pt x="172723" y="1918588"/>
                    <a:pt x="182261" y="1921939"/>
                  </a:cubicBezTo>
                  <a:cubicBezTo>
                    <a:pt x="197471" y="1927095"/>
                    <a:pt x="206493" y="1937664"/>
                    <a:pt x="210360" y="1952874"/>
                  </a:cubicBezTo>
                  <a:cubicBezTo>
                    <a:pt x="213454" y="1965505"/>
                    <a:pt x="221703" y="1971435"/>
                    <a:pt x="234592" y="1969372"/>
                  </a:cubicBezTo>
                  <a:cubicBezTo>
                    <a:pt x="250060" y="1967052"/>
                    <a:pt x="260113" y="1956998"/>
                    <a:pt x="267589" y="1944367"/>
                  </a:cubicBezTo>
                  <a:cubicBezTo>
                    <a:pt x="273518" y="1934313"/>
                    <a:pt x="277901" y="1923744"/>
                    <a:pt x="284345" y="1912143"/>
                  </a:cubicBezTo>
                  <a:cubicBezTo>
                    <a:pt x="279963" y="1914979"/>
                    <a:pt x="277901" y="1917815"/>
                    <a:pt x="275323" y="1919877"/>
                  </a:cubicBezTo>
                  <a:cubicBezTo>
                    <a:pt x="264238" y="1929157"/>
                    <a:pt x="251349" y="1930189"/>
                    <a:pt x="238459" y="1926579"/>
                  </a:cubicBezTo>
                  <a:cubicBezTo>
                    <a:pt x="226859" y="1923486"/>
                    <a:pt x="222734" y="1909050"/>
                    <a:pt x="228405" y="1895903"/>
                  </a:cubicBezTo>
                  <a:cubicBezTo>
                    <a:pt x="235881" y="1878373"/>
                    <a:pt x="248255" y="1865226"/>
                    <a:pt x="265269" y="1856719"/>
                  </a:cubicBezTo>
                  <a:cubicBezTo>
                    <a:pt x="271456" y="1853626"/>
                    <a:pt x="275065" y="1850017"/>
                    <a:pt x="275065" y="1842541"/>
                  </a:cubicBezTo>
                  <a:cubicBezTo>
                    <a:pt x="275065" y="1836869"/>
                    <a:pt x="278932" y="1832229"/>
                    <a:pt x="280994" y="1827074"/>
                  </a:cubicBezTo>
                  <a:cubicBezTo>
                    <a:pt x="282283" y="1823722"/>
                    <a:pt x="285376" y="1819855"/>
                    <a:pt x="282541" y="1816762"/>
                  </a:cubicBezTo>
                  <a:cubicBezTo>
                    <a:pt x="279190" y="1812895"/>
                    <a:pt x="274807" y="1816504"/>
                    <a:pt x="271456" y="1817793"/>
                  </a:cubicBezTo>
                  <a:cubicBezTo>
                    <a:pt x="243873" y="1829394"/>
                    <a:pt x="219383" y="1845634"/>
                    <a:pt x="196182" y="1864195"/>
                  </a:cubicBezTo>
                  <a:cubicBezTo>
                    <a:pt x="185355" y="1872702"/>
                    <a:pt x="176332" y="1883013"/>
                    <a:pt x="165505" y="1891520"/>
                  </a:cubicBezTo>
                  <a:cubicBezTo>
                    <a:pt x="161896" y="1894356"/>
                    <a:pt x="158287" y="1896161"/>
                    <a:pt x="153905" y="1896418"/>
                  </a:cubicBezTo>
                  <a:cubicBezTo>
                    <a:pt x="134055" y="1897450"/>
                    <a:pt x="116783" y="1906472"/>
                    <a:pt x="105183" y="1921166"/>
                  </a:cubicBezTo>
                  <a:cubicBezTo>
                    <a:pt x="90747" y="1939211"/>
                    <a:pt x="71928" y="1946429"/>
                    <a:pt x="51563" y="1952616"/>
                  </a:cubicBezTo>
                  <a:cubicBezTo>
                    <a:pt x="36869" y="1956998"/>
                    <a:pt x="22691" y="1955452"/>
                    <a:pt x="9286" y="1947460"/>
                  </a:cubicBezTo>
                  <a:cubicBezTo>
                    <a:pt x="-1283" y="1941273"/>
                    <a:pt x="-2830" y="1934313"/>
                    <a:pt x="4646" y="1924517"/>
                  </a:cubicBezTo>
                  <a:cubicBezTo>
                    <a:pt x="12122" y="1914721"/>
                    <a:pt x="20886" y="1905699"/>
                    <a:pt x="27589" y="1895129"/>
                  </a:cubicBezTo>
                  <a:cubicBezTo>
                    <a:pt x="33002" y="1886622"/>
                    <a:pt x="32229" y="1884302"/>
                    <a:pt x="23722" y="1878889"/>
                  </a:cubicBezTo>
                  <a:cubicBezTo>
                    <a:pt x="16504" y="1874249"/>
                    <a:pt x="15473" y="1867804"/>
                    <a:pt x="21402" y="1860844"/>
                  </a:cubicBezTo>
                  <a:cubicBezTo>
                    <a:pt x="28362" y="1852594"/>
                    <a:pt x="38158" y="1847954"/>
                    <a:pt x="47181" y="1842541"/>
                  </a:cubicBezTo>
                  <a:cubicBezTo>
                    <a:pt x="51563" y="1839963"/>
                    <a:pt x="55945" y="1837900"/>
                    <a:pt x="59812" y="1834549"/>
                  </a:cubicBezTo>
                  <a:cubicBezTo>
                    <a:pt x="65484" y="1829909"/>
                    <a:pt x="64968" y="1826042"/>
                    <a:pt x="58781" y="1822175"/>
                  </a:cubicBezTo>
                  <a:cubicBezTo>
                    <a:pt x="56977" y="1820887"/>
                    <a:pt x="54657" y="1820371"/>
                    <a:pt x="52852" y="1819340"/>
                  </a:cubicBezTo>
                  <a:cubicBezTo>
                    <a:pt x="46923" y="1815989"/>
                    <a:pt x="45376" y="1810833"/>
                    <a:pt x="50016" y="1806451"/>
                  </a:cubicBezTo>
                  <a:cubicBezTo>
                    <a:pt x="64452" y="1792014"/>
                    <a:pt x="73991" y="1773711"/>
                    <a:pt x="88684" y="1759791"/>
                  </a:cubicBezTo>
                  <a:cubicBezTo>
                    <a:pt x="90489" y="1757986"/>
                    <a:pt x="92294" y="1756182"/>
                    <a:pt x="94098" y="1754635"/>
                  </a:cubicBezTo>
                  <a:cubicBezTo>
                    <a:pt x="96676" y="1752315"/>
                    <a:pt x="99512" y="1750253"/>
                    <a:pt x="103378" y="1751800"/>
                  </a:cubicBezTo>
                  <a:cubicBezTo>
                    <a:pt x="106730" y="1753346"/>
                    <a:pt x="107245" y="1756440"/>
                    <a:pt x="107503" y="1759533"/>
                  </a:cubicBezTo>
                  <a:cubicBezTo>
                    <a:pt x="108019" y="1763142"/>
                    <a:pt x="108019" y="1767009"/>
                    <a:pt x="109050" y="1770618"/>
                  </a:cubicBezTo>
                  <a:cubicBezTo>
                    <a:pt x="115494" y="1792788"/>
                    <a:pt x="132251" y="1802068"/>
                    <a:pt x="153389" y="1805162"/>
                  </a:cubicBezTo>
                  <a:cubicBezTo>
                    <a:pt x="167052" y="1807224"/>
                    <a:pt x="180715" y="1806193"/>
                    <a:pt x="194120" y="1801552"/>
                  </a:cubicBezTo>
                  <a:cubicBezTo>
                    <a:pt x="197471" y="1800521"/>
                    <a:pt x="202627" y="1800264"/>
                    <a:pt x="202369" y="1795366"/>
                  </a:cubicBezTo>
                  <a:cubicBezTo>
                    <a:pt x="202111" y="1791499"/>
                    <a:pt x="197471" y="1791241"/>
                    <a:pt x="194120" y="1790468"/>
                  </a:cubicBezTo>
                  <a:cubicBezTo>
                    <a:pt x="186128" y="1788148"/>
                    <a:pt x="177621" y="1787116"/>
                    <a:pt x="169372" y="1785054"/>
                  </a:cubicBezTo>
                  <a:cubicBezTo>
                    <a:pt x="159318" y="1782476"/>
                    <a:pt x="155194" y="1778094"/>
                    <a:pt x="155967" y="1771134"/>
                  </a:cubicBezTo>
                  <a:cubicBezTo>
                    <a:pt x="156740" y="1764689"/>
                    <a:pt x="162927" y="1759791"/>
                    <a:pt x="171434" y="1759275"/>
                  </a:cubicBezTo>
                  <a:cubicBezTo>
                    <a:pt x="173497" y="1759018"/>
                    <a:pt x="175817" y="1759275"/>
                    <a:pt x="177879" y="1758760"/>
                  </a:cubicBezTo>
                  <a:cubicBezTo>
                    <a:pt x="185355" y="1757471"/>
                    <a:pt x="187675" y="1753604"/>
                    <a:pt x="183550" y="1746901"/>
                  </a:cubicBezTo>
                  <a:cubicBezTo>
                    <a:pt x="179684" y="1740199"/>
                    <a:pt x="175301" y="1733754"/>
                    <a:pt x="172208" y="1726536"/>
                  </a:cubicBezTo>
                  <a:cubicBezTo>
                    <a:pt x="169888" y="1721381"/>
                    <a:pt x="168856" y="1716225"/>
                    <a:pt x="172465" y="1711585"/>
                  </a:cubicBezTo>
                  <a:cubicBezTo>
                    <a:pt x="176074" y="1706429"/>
                    <a:pt x="181488" y="1706944"/>
                    <a:pt x="186902" y="1708233"/>
                  </a:cubicBezTo>
                  <a:cubicBezTo>
                    <a:pt x="200822" y="1711069"/>
                    <a:pt x="201338" y="1710811"/>
                    <a:pt x="206493" y="1697149"/>
                  </a:cubicBezTo>
                  <a:cubicBezTo>
                    <a:pt x="209587" y="1688642"/>
                    <a:pt x="213196" y="1687610"/>
                    <a:pt x="219641" y="1694571"/>
                  </a:cubicBezTo>
                  <a:cubicBezTo>
                    <a:pt x="224281" y="1699469"/>
                    <a:pt x="228148" y="1698953"/>
                    <a:pt x="232272" y="1694571"/>
                  </a:cubicBezTo>
                  <a:cubicBezTo>
                    <a:pt x="234335" y="1692508"/>
                    <a:pt x="235881" y="1690188"/>
                    <a:pt x="237686" y="1688126"/>
                  </a:cubicBezTo>
                  <a:cubicBezTo>
                    <a:pt x="242068" y="1682455"/>
                    <a:pt x="247739" y="1679361"/>
                    <a:pt x="254700" y="1681939"/>
                  </a:cubicBezTo>
                  <a:cubicBezTo>
                    <a:pt x="261402" y="1684517"/>
                    <a:pt x="264496" y="1689673"/>
                    <a:pt x="264753" y="1697149"/>
                  </a:cubicBezTo>
                  <a:cubicBezTo>
                    <a:pt x="265011" y="1705913"/>
                    <a:pt x="263465" y="1714420"/>
                    <a:pt x="262176" y="1723185"/>
                  </a:cubicBezTo>
                  <a:cubicBezTo>
                    <a:pt x="260113" y="1737363"/>
                    <a:pt x="266558" y="1744581"/>
                    <a:pt x="280994" y="1743550"/>
                  </a:cubicBezTo>
                  <a:cubicBezTo>
                    <a:pt x="292595" y="1742519"/>
                    <a:pt x="303679" y="1740199"/>
                    <a:pt x="314249" y="1734785"/>
                  </a:cubicBezTo>
                  <a:cubicBezTo>
                    <a:pt x="351370" y="1715194"/>
                    <a:pt x="390296" y="1698695"/>
                    <a:pt x="425613" y="1675494"/>
                  </a:cubicBezTo>
                  <a:cubicBezTo>
                    <a:pt x="454743" y="1656418"/>
                    <a:pt x="480780" y="1633991"/>
                    <a:pt x="499856" y="1604345"/>
                  </a:cubicBezTo>
                  <a:cubicBezTo>
                    <a:pt x="504238" y="1597643"/>
                    <a:pt x="509394" y="1592229"/>
                    <a:pt x="516096" y="1588104"/>
                  </a:cubicBezTo>
                  <a:cubicBezTo>
                    <a:pt x="538524" y="1573668"/>
                    <a:pt x="557085" y="1554592"/>
                    <a:pt x="577966" y="1538351"/>
                  </a:cubicBezTo>
                  <a:cubicBezTo>
                    <a:pt x="592402" y="1527266"/>
                    <a:pt x="607353" y="1517213"/>
                    <a:pt x="624109" y="1510510"/>
                  </a:cubicBezTo>
                  <a:cubicBezTo>
                    <a:pt x="625656" y="1509995"/>
                    <a:pt x="626945" y="1509221"/>
                    <a:pt x="628234" y="1508448"/>
                  </a:cubicBezTo>
                  <a:cubicBezTo>
                    <a:pt x="630296" y="1507159"/>
                    <a:pt x="632874" y="1505870"/>
                    <a:pt x="632874" y="1503034"/>
                  </a:cubicBezTo>
                  <a:cubicBezTo>
                    <a:pt x="632874" y="1499683"/>
                    <a:pt x="630039" y="1498394"/>
                    <a:pt x="627203" y="1497621"/>
                  </a:cubicBezTo>
                  <a:cubicBezTo>
                    <a:pt x="612767" y="1492981"/>
                    <a:pt x="597815" y="1493239"/>
                    <a:pt x="582863" y="1494012"/>
                  </a:cubicBezTo>
                  <a:cubicBezTo>
                    <a:pt x="560178" y="1495043"/>
                    <a:pt x="546258" y="1508190"/>
                    <a:pt x="533884" y="1525462"/>
                  </a:cubicBezTo>
                  <a:cubicBezTo>
                    <a:pt x="513519" y="1553819"/>
                    <a:pt x="492380" y="1581660"/>
                    <a:pt x="468664" y="1607181"/>
                  </a:cubicBezTo>
                  <a:cubicBezTo>
                    <a:pt x="437471" y="1640693"/>
                    <a:pt x="401639" y="1666730"/>
                    <a:pt x="356010" y="1677041"/>
                  </a:cubicBezTo>
                  <a:cubicBezTo>
                    <a:pt x="347246" y="1679103"/>
                    <a:pt x="329716" y="1671112"/>
                    <a:pt x="325076" y="1663121"/>
                  </a:cubicBezTo>
                  <a:cubicBezTo>
                    <a:pt x="320951" y="1656160"/>
                    <a:pt x="323529" y="1645591"/>
                    <a:pt x="331778" y="1636826"/>
                  </a:cubicBezTo>
                  <a:cubicBezTo>
                    <a:pt x="339770" y="1628061"/>
                    <a:pt x="349823" y="1621617"/>
                    <a:pt x="359362" y="1614656"/>
                  </a:cubicBezTo>
                  <a:cubicBezTo>
                    <a:pt x="362455" y="1612336"/>
                    <a:pt x="366580" y="1610790"/>
                    <a:pt x="368900" y="1605892"/>
                  </a:cubicBezTo>
                  <a:cubicBezTo>
                    <a:pt x="355495" y="1605892"/>
                    <a:pt x="344410" y="1610016"/>
                    <a:pt x="334098" y="1617234"/>
                  </a:cubicBezTo>
                  <a:cubicBezTo>
                    <a:pt x="322498" y="1625226"/>
                    <a:pt x="312702" y="1635279"/>
                    <a:pt x="301617" y="1643786"/>
                  </a:cubicBezTo>
                  <a:cubicBezTo>
                    <a:pt x="290017" y="1652809"/>
                    <a:pt x="277127" y="1657449"/>
                    <a:pt x="262176" y="1658480"/>
                  </a:cubicBezTo>
                  <a:cubicBezTo>
                    <a:pt x="243099" y="1659769"/>
                    <a:pt x="224281" y="1661058"/>
                    <a:pt x="205462" y="1656160"/>
                  </a:cubicBezTo>
                  <a:cubicBezTo>
                    <a:pt x="200049" y="1654871"/>
                    <a:pt x="194635" y="1653325"/>
                    <a:pt x="189737" y="1650231"/>
                  </a:cubicBezTo>
                  <a:cubicBezTo>
                    <a:pt x="183035" y="1645591"/>
                    <a:pt x="182519" y="1638631"/>
                    <a:pt x="188191" y="1632959"/>
                  </a:cubicBezTo>
                  <a:cubicBezTo>
                    <a:pt x="188964" y="1632186"/>
                    <a:pt x="190253" y="1631670"/>
                    <a:pt x="191284" y="1630639"/>
                  </a:cubicBezTo>
                  <a:cubicBezTo>
                    <a:pt x="193862" y="1627804"/>
                    <a:pt x="200307" y="1627030"/>
                    <a:pt x="199018" y="1622390"/>
                  </a:cubicBezTo>
                  <a:cubicBezTo>
                    <a:pt x="197729" y="1616977"/>
                    <a:pt x="191800" y="1618781"/>
                    <a:pt x="187675" y="1618781"/>
                  </a:cubicBezTo>
                  <a:cubicBezTo>
                    <a:pt x="178395" y="1618781"/>
                    <a:pt x="168856" y="1618008"/>
                    <a:pt x="159576" y="1619555"/>
                  </a:cubicBezTo>
                  <a:cubicBezTo>
                    <a:pt x="155451" y="1620328"/>
                    <a:pt x="152100" y="1618523"/>
                    <a:pt x="150038" y="1615172"/>
                  </a:cubicBezTo>
                  <a:cubicBezTo>
                    <a:pt x="147718" y="1611305"/>
                    <a:pt x="148749" y="1607438"/>
                    <a:pt x="151585" y="1603829"/>
                  </a:cubicBezTo>
                  <a:cubicBezTo>
                    <a:pt x="159318" y="1594291"/>
                    <a:pt x="169630" y="1587589"/>
                    <a:pt x="179168" y="1580371"/>
                  </a:cubicBezTo>
                  <a:cubicBezTo>
                    <a:pt x="182261" y="1578051"/>
                    <a:pt x="187675" y="1575473"/>
                    <a:pt x="185097" y="1571348"/>
                  </a:cubicBezTo>
                  <a:cubicBezTo>
                    <a:pt x="183035" y="1567997"/>
                    <a:pt x="178395" y="1572379"/>
                    <a:pt x="175301" y="1574184"/>
                  </a:cubicBezTo>
                  <a:cubicBezTo>
                    <a:pt x="159061" y="1583980"/>
                    <a:pt x="141531" y="1588362"/>
                    <a:pt x="122712" y="1586815"/>
                  </a:cubicBezTo>
                  <a:cubicBezTo>
                    <a:pt x="107245" y="1585784"/>
                    <a:pt x="100285" y="1575215"/>
                    <a:pt x="106214" y="1561037"/>
                  </a:cubicBezTo>
                  <a:cubicBezTo>
                    <a:pt x="110339" y="1550983"/>
                    <a:pt x="116010" y="1541703"/>
                    <a:pt x="126579" y="1536289"/>
                  </a:cubicBezTo>
                  <a:cubicBezTo>
                    <a:pt x="129415" y="1535000"/>
                    <a:pt x="131735" y="1532938"/>
                    <a:pt x="134055" y="1530876"/>
                  </a:cubicBezTo>
                  <a:cubicBezTo>
                    <a:pt x="144109" y="1521853"/>
                    <a:pt x="143335" y="1515666"/>
                    <a:pt x="131219" y="1509995"/>
                  </a:cubicBezTo>
                  <a:cubicBezTo>
                    <a:pt x="124001" y="1506643"/>
                    <a:pt x="116268" y="1503550"/>
                    <a:pt x="108534" y="1500972"/>
                  </a:cubicBezTo>
                  <a:cubicBezTo>
                    <a:pt x="97449" y="1497621"/>
                    <a:pt x="86880" y="1492981"/>
                    <a:pt x="76053" y="1488856"/>
                  </a:cubicBezTo>
                  <a:cubicBezTo>
                    <a:pt x="70382" y="1486536"/>
                    <a:pt x="64968" y="1483443"/>
                    <a:pt x="59554" y="1480091"/>
                  </a:cubicBezTo>
                  <a:cubicBezTo>
                    <a:pt x="46407" y="1471584"/>
                    <a:pt x="44861" y="1464624"/>
                    <a:pt x="52336" y="1449157"/>
                  </a:cubicBezTo>
                  <a:cubicBezTo>
                    <a:pt x="58266" y="1436783"/>
                    <a:pt x="69350" y="1429307"/>
                    <a:pt x="81209" y="1423636"/>
                  </a:cubicBezTo>
                  <a:cubicBezTo>
                    <a:pt x="99254" y="1415387"/>
                    <a:pt x="118588" y="1409200"/>
                    <a:pt x="137664" y="1404302"/>
                  </a:cubicBezTo>
                  <a:cubicBezTo>
                    <a:pt x="164474" y="1397342"/>
                    <a:pt x="185870" y="1408426"/>
                    <a:pt x="201853" y="1434463"/>
                  </a:cubicBezTo>
                  <a:cubicBezTo>
                    <a:pt x="210618" y="1448899"/>
                    <a:pt x="217063" y="1464624"/>
                    <a:pt x="228405" y="1477256"/>
                  </a:cubicBezTo>
                  <a:cubicBezTo>
                    <a:pt x="247224" y="1498910"/>
                    <a:pt x="269909" y="1510768"/>
                    <a:pt x="299813" y="1501746"/>
                  </a:cubicBezTo>
                  <a:cubicBezTo>
                    <a:pt x="313218" y="1497621"/>
                    <a:pt x="314764" y="1495301"/>
                    <a:pt x="311155" y="1481896"/>
                  </a:cubicBezTo>
                  <a:cubicBezTo>
                    <a:pt x="304453" y="1457922"/>
                    <a:pt x="307804" y="1445806"/>
                    <a:pt x="326880" y="1433174"/>
                  </a:cubicBezTo>
                  <a:cubicBezTo>
                    <a:pt x="338739" y="1425440"/>
                    <a:pt x="353175" y="1423636"/>
                    <a:pt x="367353" y="1425440"/>
                  </a:cubicBezTo>
                  <a:cubicBezTo>
                    <a:pt x="373540" y="1426214"/>
                    <a:pt x="379727" y="1426987"/>
                    <a:pt x="385914" y="1428276"/>
                  </a:cubicBezTo>
                  <a:cubicBezTo>
                    <a:pt x="390038" y="1429049"/>
                    <a:pt x="394678" y="1428534"/>
                    <a:pt x="395452" y="1423378"/>
                  </a:cubicBezTo>
                  <a:cubicBezTo>
                    <a:pt x="396225" y="1418480"/>
                    <a:pt x="391843" y="1417191"/>
                    <a:pt x="388234" y="1416418"/>
                  </a:cubicBezTo>
                  <a:cubicBezTo>
                    <a:pt x="369415" y="1412035"/>
                    <a:pt x="350081" y="1411778"/>
                    <a:pt x="330747" y="1411004"/>
                  </a:cubicBezTo>
                  <a:cubicBezTo>
                    <a:pt x="313991" y="1410489"/>
                    <a:pt x="297235" y="1409715"/>
                    <a:pt x="280479" y="1406622"/>
                  </a:cubicBezTo>
                  <a:cubicBezTo>
                    <a:pt x="274549" y="1405591"/>
                    <a:pt x="269909" y="1402239"/>
                    <a:pt x="269651" y="1395537"/>
                  </a:cubicBezTo>
                  <a:cubicBezTo>
                    <a:pt x="269394" y="1389092"/>
                    <a:pt x="273518" y="1386257"/>
                    <a:pt x="279190" y="1384710"/>
                  </a:cubicBezTo>
                  <a:cubicBezTo>
                    <a:pt x="280994" y="1384194"/>
                    <a:pt x="282799" y="1383679"/>
                    <a:pt x="284603" y="1383163"/>
                  </a:cubicBezTo>
                  <a:cubicBezTo>
                    <a:pt x="285892" y="1382905"/>
                    <a:pt x="287181" y="1382648"/>
                    <a:pt x="288728" y="1381359"/>
                  </a:cubicBezTo>
                  <a:cubicBezTo>
                    <a:pt x="281767" y="1378781"/>
                    <a:pt x="274807" y="1377234"/>
                    <a:pt x="268620" y="1373883"/>
                  </a:cubicBezTo>
                  <a:cubicBezTo>
                    <a:pt x="253926" y="1365376"/>
                    <a:pt x="249802" y="1351713"/>
                    <a:pt x="258051" y="1337019"/>
                  </a:cubicBezTo>
                  <a:cubicBezTo>
                    <a:pt x="260629" y="1332379"/>
                    <a:pt x="260887" y="1327481"/>
                    <a:pt x="259855" y="1322583"/>
                  </a:cubicBezTo>
                  <a:cubicBezTo>
                    <a:pt x="258567" y="1315623"/>
                    <a:pt x="256246" y="1308663"/>
                    <a:pt x="253669" y="1301960"/>
                  </a:cubicBezTo>
                  <a:cubicBezTo>
                    <a:pt x="251606" y="1296031"/>
                    <a:pt x="251091" y="1289844"/>
                    <a:pt x="251349" y="1283657"/>
                  </a:cubicBezTo>
                  <a:cubicBezTo>
                    <a:pt x="252122" y="1271799"/>
                    <a:pt x="261918" y="1265096"/>
                    <a:pt x="273003" y="1269221"/>
                  </a:cubicBezTo>
                  <a:cubicBezTo>
                    <a:pt x="303422" y="1280564"/>
                    <a:pt x="333325" y="1292680"/>
                    <a:pt x="362713" y="1306343"/>
                  </a:cubicBezTo>
                  <a:cubicBezTo>
                    <a:pt x="385914" y="1317170"/>
                    <a:pt x="407826" y="1330317"/>
                    <a:pt x="430253" y="1342433"/>
                  </a:cubicBezTo>
                  <a:cubicBezTo>
                    <a:pt x="450618" y="1353518"/>
                    <a:pt x="473819" y="1356869"/>
                    <a:pt x="497278" y="1354033"/>
                  </a:cubicBezTo>
                  <a:cubicBezTo>
                    <a:pt x="507847" y="1352744"/>
                    <a:pt x="514034" y="1345526"/>
                    <a:pt x="517643" y="1335730"/>
                  </a:cubicBezTo>
                  <a:cubicBezTo>
                    <a:pt x="523314" y="1320005"/>
                    <a:pt x="534399" y="1317427"/>
                    <a:pt x="547547" y="1328512"/>
                  </a:cubicBezTo>
                  <a:cubicBezTo>
                    <a:pt x="556569" y="1335988"/>
                    <a:pt x="562240" y="1346042"/>
                    <a:pt x="568170" y="1355838"/>
                  </a:cubicBezTo>
                  <a:cubicBezTo>
                    <a:pt x="586472" y="1385741"/>
                    <a:pt x="592917" y="1385226"/>
                    <a:pt x="624367" y="1370274"/>
                  </a:cubicBezTo>
                  <a:cubicBezTo>
                    <a:pt x="646795" y="1359447"/>
                    <a:pt x="664582" y="1342175"/>
                    <a:pt x="684174" y="1327223"/>
                  </a:cubicBezTo>
                  <a:cubicBezTo>
                    <a:pt x="694743" y="1318974"/>
                    <a:pt x="705828" y="1311756"/>
                    <a:pt x="717429" y="1304796"/>
                  </a:cubicBezTo>
                  <a:cubicBezTo>
                    <a:pt x="733669" y="1295000"/>
                    <a:pt x="737020" y="1284173"/>
                    <a:pt x="729545" y="1266901"/>
                  </a:cubicBezTo>
                  <a:cubicBezTo>
                    <a:pt x="725420" y="1257878"/>
                    <a:pt x="721038" y="1249114"/>
                    <a:pt x="719491" y="1239060"/>
                  </a:cubicBezTo>
                  <a:cubicBezTo>
                    <a:pt x="717944" y="1229780"/>
                    <a:pt x="708406" y="1224366"/>
                    <a:pt x="697321" y="1224108"/>
                  </a:cubicBezTo>
                  <a:cubicBezTo>
                    <a:pt x="685463" y="1223850"/>
                    <a:pt x="676440" y="1230295"/>
                    <a:pt x="672058" y="1239833"/>
                  </a:cubicBezTo>
                  <a:cubicBezTo>
                    <a:pt x="664324" y="1257878"/>
                    <a:pt x="656075" y="1275408"/>
                    <a:pt x="649630" y="1293969"/>
                  </a:cubicBezTo>
                  <a:cubicBezTo>
                    <a:pt x="648342" y="1297578"/>
                    <a:pt x="646537" y="1300671"/>
                    <a:pt x="643959" y="1303507"/>
                  </a:cubicBezTo>
                  <a:cubicBezTo>
                    <a:pt x="635194" y="1313818"/>
                    <a:pt x="626687" y="1315365"/>
                    <a:pt x="615087" y="1308663"/>
                  </a:cubicBezTo>
                  <a:cubicBezTo>
                    <a:pt x="611736" y="1306858"/>
                    <a:pt x="608900" y="1304538"/>
                    <a:pt x="605807" y="1302218"/>
                  </a:cubicBezTo>
                  <a:cubicBezTo>
                    <a:pt x="585957" y="1286493"/>
                    <a:pt x="563014" y="1282884"/>
                    <a:pt x="538782" y="1286751"/>
                  </a:cubicBezTo>
                  <a:cubicBezTo>
                    <a:pt x="520221" y="1289586"/>
                    <a:pt x="502176" y="1294484"/>
                    <a:pt x="483873" y="1298093"/>
                  </a:cubicBezTo>
                  <a:cubicBezTo>
                    <a:pt x="465054" y="1301702"/>
                    <a:pt x="446236" y="1302218"/>
                    <a:pt x="427160" y="1298351"/>
                  </a:cubicBezTo>
                  <a:cubicBezTo>
                    <a:pt x="420715" y="1297062"/>
                    <a:pt x="414528" y="1294484"/>
                    <a:pt x="412724" y="1287008"/>
                  </a:cubicBezTo>
                  <a:cubicBezTo>
                    <a:pt x="410919" y="1279533"/>
                    <a:pt x="415559" y="1274635"/>
                    <a:pt x="420457" y="1269994"/>
                  </a:cubicBezTo>
                  <a:cubicBezTo>
                    <a:pt x="424066" y="1266385"/>
                    <a:pt x="428449" y="1264065"/>
                    <a:pt x="433089" y="1262261"/>
                  </a:cubicBezTo>
                  <a:cubicBezTo>
                    <a:pt x="437987" y="1260456"/>
                    <a:pt x="443143" y="1258652"/>
                    <a:pt x="448298" y="1257621"/>
                  </a:cubicBezTo>
                  <a:cubicBezTo>
                    <a:pt x="451392" y="1257105"/>
                    <a:pt x="455001" y="1256590"/>
                    <a:pt x="455774" y="1252981"/>
                  </a:cubicBezTo>
                  <a:cubicBezTo>
                    <a:pt x="456547" y="1248856"/>
                    <a:pt x="453196" y="1247051"/>
                    <a:pt x="450103" y="1245247"/>
                  </a:cubicBezTo>
                  <a:cubicBezTo>
                    <a:pt x="438760" y="1238287"/>
                    <a:pt x="425871" y="1237771"/>
                    <a:pt x="412981" y="1236998"/>
                  </a:cubicBezTo>
                  <a:cubicBezTo>
                    <a:pt x="395194" y="1235709"/>
                    <a:pt x="377664" y="1238544"/>
                    <a:pt x="360135" y="1242669"/>
                  </a:cubicBezTo>
                  <a:cubicBezTo>
                    <a:pt x="343121" y="1246536"/>
                    <a:pt x="326365" y="1250918"/>
                    <a:pt x="308577" y="1250145"/>
                  </a:cubicBezTo>
                  <a:cubicBezTo>
                    <a:pt x="296204" y="1249629"/>
                    <a:pt x="285119" y="1246794"/>
                    <a:pt x="275065" y="1240349"/>
                  </a:cubicBezTo>
                  <a:cubicBezTo>
                    <a:pt x="269136" y="1236482"/>
                    <a:pt x="262691" y="1234420"/>
                    <a:pt x="255989" y="1233389"/>
                  </a:cubicBezTo>
                  <a:cubicBezTo>
                    <a:pt x="231241" y="1230037"/>
                    <a:pt x="207267" y="1223593"/>
                    <a:pt x="183808" y="1214312"/>
                  </a:cubicBezTo>
                  <a:cubicBezTo>
                    <a:pt x="178137" y="1211992"/>
                    <a:pt x="172981" y="1209414"/>
                    <a:pt x="168341" y="1205805"/>
                  </a:cubicBezTo>
                  <a:cubicBezTo>
                    <a:pt x="160607" y="1199618"/>
                    <a:pt x="161638" y="1190080"/>
                    <a:pt x="170403" y="1185182"/>
                  </a:cubicBezTo>
                  <a:cubicBezTo>
                    <a:pt x="176848" y="1181831"/>
                    <a:pt x="184066" y="1180800"/>
                    <a:pt x="190768" y="1178738"/>
                  </a:cubicBezTo>
                  <a:cubicBezTo>
                    <a:pt x="192831" y="1178222"/>
                    <a:pt x="195666" y="1177707"/>
                    <a:pt x="195924" y="1175386"/>
                  </a:cubicBezTo>
                  <a:cubicBezTo>
                    <a:pt x="196182" y="1172035"/>
                    <a:pt x="192831" y="1172035"/>
                    <a:pt x="190511" y="1171520"/>
                  </a:cubicBezTo>
                  <a:cubicBezTo>
                    <a:pt x="176590" y="1168426"/>
                    <a:pt x="162412" y="1165848"/>
                    <a:pt x="149007" y="1160950"/>
                  </a:cubicBezTo>
                  <a:cubicBezTo>
                    <a:pt x="143335" y="1158888"/>
                    <a:pt x="137922" y="1156568"/>
                    <a:pt x="133024" y="1153217"/>
                  </a:cubicBezTo>
                  <a:cubicBezTo>
                    <a:pt x="121681" y="1145483"/>
                    <a:pt x="117041" y="1135687"/>
                    <a:pt x="119619" y="1124860"/>
                  </a:cubicBezTo>
                  <a:cubicBezTo>
                    <a:pt x="122197" y="1114291"/>
                    <a:pt x="132251" y="1106557"/>
                    <a:pt x="145140" y="1104753"/>
                  </a:cubicBezTo>
                  <a:cubicBezTo>
                    <a:pt x="159576" y="1102433"/>
                    <a:pt x="173754" y="1103464"/>
                    <a:pt x="187417" y="1108619"/>
                  </a:cubicBezTo>
                  <a:cubicBezTo>
                    <a:pt x="191284" y="1110166"/>
                    <a:pt x="195666" y="1111713"/>
                    <a:pt x="196955" y="1105526"/>
                  </a:cubicBezTo>
                  <a:cubicBezTo>
                    <a:pt x="202111" y="1080263"/>
                    <a:pt x="230983" y="1080778"/>
                    <a:pt x="244130" y="1095214"/>
                  </a:cubicBezTo>
                  <a:cubicBezTo>
                    <a:pt x="259855" y="1112228"/>
                    <a:pt x="281510" y="1119447"/>
                    <a:pt x="299297" y="1133109"/>
                  </a:cubicBezTo>
                  <a:cubicBezTo>
                    <a:pt x="300844" y="1134140"/>
                    <a:pt x="302648" y="1134914"/>
                    <a:pt x="304195" y="1135687"/>
                  </a:cubicBezTo>
                  <a:cubicBezTo>
                    <a:pt x="307031" y="1136976"/>
                    <a:pt x="310124" y="1138781"/>
                    <a:pt x="312960" y="1136460"/>
                  </a:cubicBezTo>
                  <a:cubicBezTo>
                    <a:pt x="315795" y="1134398"/>
                    <a:pt x="314249" y="1131305"/>
                    <a:pt x="313733" y="1128727"/>
                  </a:cubicBezTo>
                  <a:cubicBezTo>
                    <a:pt x="311155" y="1113517"/>
                    <a:pt x="315280" y="1108104"/>
                    <a:pt x="330747" y="1108619"/>
                  </a:cubicBezTo>
                  <a:cubicBezTo>
                    <a:pt x="360650" y="1109908"/>
                    <a:pt x="386687" y="1119962"/>
                    <a:pt x="405248" y="1144967"/>
                  </a:cubicBezTo>
                  <a:cubicBezTo>
                    <a:pt x="410661" y="1152186"/>
                    <a:pt x="415301" y="1160177"/>
                    <a:pt x="422520" y="1165848"/>
                  </a:cubicBezTo>
                  <a:cubicBezTo>
                    <a:pt x="433604" y="1174613"/>
                    <a:pt x="442627" y="1173582"/>
                    <a:pt x="450618" y="1161981"/>
                  </a:cubicBezTo>
                  <a:cubicBezTo>
                    <a:pt x="469952" y="1133367"/>
                    <a:pt x="498309" y="1122024"/>
                    <a:pt x="531048" y="1119962"/>
                  </a:cubicBezTo>
                  <a:cubicBezTo>
                    <a:pt x="557342" y="1118415"/>
                    <a:pt x="583379" y="1122024"/>
                    <a:pt x="608900" y="1128211"/>
                  </a:cubicBezTo>
                  <a:cubicBezTo>
                    <a:pt x="613282" y="1129242"/>
                    <a:pt x="617665" y="1130789"/>
                    <a:pt x="622563" y="1131047"/>
                  </a:cubicBezTo>
                  <a:cubicBezTo>
                    <a:pt x="601682" y="1122282"/>
                    <a:pt x="580801" y="1114033"/>
                    <a:pt x="560436" y="1104495"/>
                  </a:cubicBezTo>
                  <a:cubicBezTo>
                    <a:pt x="549093" y="1099081"/>
                    <a:pt x="538266" y="1098050"/>
                    <a:pt x="526150" y="1101144"/>
                  </a:cubicBezTo>
                  <a:cubicBezTo>
                    <a:pt x="506301" y="1106299"/>
                    <a:pt x="486709" y="1112486"/>
                    <a:pt x="466086" y="1114549"/>
                  </a:cubicBezTo>
                  <a:cubicBezTo>
                    <a:pt x="450361" y="1116095"/>
                    <a:pt x="435667" y="1113775"/>
                    <a:pt x="422520" y="1104495"/>
                  </a:cubicBezTo>
                  <a:cubicBezTo>
                    <a:pt x="414013" y="1098308"/>
                    <a:pt x="414270" y="1092379"/>
                    <a:pt x="422520" y="1085934"/>
                  </a:cubicBezTo>
                  <a:cubicBezTo>
                    <a:pt x="431027" y="1079232"/>
                    <a:pt x="430511" y="1075880"/>
                    <a:pt x="420715" y="1072014"/>
                  </a:cubicBezTo>
                  <a:cubicBezTo>
                    <a:pt x="403959" y="1065311"/>
                    <a:pt x="385656" y="1062991"/>
                    <a:pt x="368642" y="1057320"/>
                  </a:cubicBezTo>
                  <a:cubicBezTo>
                    <a:pt x="357041" y="1053711"/>
                    <a:pt x="345183" y="1050617"/>
                    <a:pt x="335387" y="1043141"/>
                  </a:cubicBezTo>
                  <a:cubicBezTo>
                    <a:pt x="323529" y="1034119"/>
                    <a:pt x="323271" y="1027159"/>
                    <a:pt x="334872" y="1017878"/>
                  </a:cubicBezTo>
                  <a:cubicBezTo>
                    <a:pt x="352143" y="1004215"/>
                    <a:pt x="372251" y="996482"/>
                    <a:pt x="394163" y="994677"/>
                  </a:cubicBezTo>
                  <a:cubicBezTo>
                    <a:pt x="413239" y="993131"/>
                    <a:pt x="432573" y="992615"/>
                    <a:pt x="451650" y="997513"/>
                  </a:cubicBezTo>
                  <a:cubicBezTo>
                    <a:pt x="465570" y="1001122"/>
                    <a:pt x="476913" y="1009629"/>
                    <a:pt x="489802" y="1014785"/>
                  </a:cubicBezTo>
                  <a:cubicBezTo>
                    <a:pt x="501918" y="1019683"/>
                    <a:pt x="514550" y="1022776"/>
                    <a:pt x="527697" y="1025096"/>
                  </a:cubicBezTo>
                  <a:cubicBezTo>
                    <a:pt x="530275" y="1025612"/>
                    <a:pt x="533368" y="1025870"/>
                    <a:pt x="535688" y="1024065"/>
                  </a:cubicBezTo>
                  <a:cubicBezTo>
                    <a:pt x="536204" y="1022776"/>
                    <a:pt x="535688" y="1022003"/>
                    <a:pt x="534915" y="1021745"/>
                  </a:cubicBezTo>
                  <a:cubicBezTo>
                    <a:pt x="506301" y="1011949"/>
                    <a:pt x="483100" y="993388"/>
                    <a:pt x="459641" y="975343"/>
                  </a:cubicBezTo>
                  <a:cubicBezTo>
                    <a:pt x="442885" y="962454"/>
                    <a:pt x="425871" y="949564"/>
                    <a:pt x="405506" y="942604"/>
                  </a:cubicBezTo>
                  <a:cubicBezTo>
                    <a:pt x="394421" y="938737"/>
                    <a:pt x="382820" y="939511"/>
                    <a:pt x="371478" y="936933"/>
                  </a:cubicBezTo>
                  <a:cubicBezTo>
                    <a:pt x="362455" y="934871"/>
                    <a:pt x="353175" y="932808"/>
                    <a:pt x="344925" y="928426"/>
                  </a:cubicBezTo>
                  <a:cubicBezTo>
                    <a:pt x="338996" y="925332"/>
                    <a:pt x="333067" y="921723"/>
                    <a:pt x="333583" y="913990"/>
                  </a:cubicBezTo>
                  <a:cubicBezTo>
                    <a:pt x="334098" y="906514"/>
                    <a:pt x="340027" y="903936"/>
                    <a:pt x="346214" y="901874"/>
                  </a:cubicBezTo>
                  <a:cubicBezTo>
                    <a:pt x="350597" y="900327"/>
                    <a:pt x="355237" y="899038"/>
                    <a:pt x="359619" y="897749"/>
                  </a:cubicBezTo>
                  <a:cubicBezTo>
                    <a:pt x="371220" y="894140"/>
                    <a:pt x="373798" y="886149"/>
                    <a:pt x="366064" y="876353"/>
                  </a:cubicBezTo>
                  <a:cubicBezTo>
                    <a:pt x="358330" y="866815"/>
                    <a:pt x="349050" y="859081"/>
                    <a:pt x="338481" y="852636"/>
                  </a:cubicBezTo>
                  <a:cubicBezTo>
                    <a:pt x="336418" y="851347"/>
                    <a:pt x="334098" y="850316"/>
                    <a:pt x="332036" y="848769"/>
                  </a:cubicBezTo>
                  <a:cubicBezTo>
                    <a:pt x="322756" y="841294"/>
                    <a:pt x="321467" y="833560"/>
                    <a:pt x="327911" y="823506"/>
                  </a:cubicBezTo>
                  <a:cubicBezTo>
                    <a:pt x="334614" y="812937"/>
                    <a:pt x="344152" y="806492"/>
                    <a:pt x="356268" y="803914"/>
                  </a:cubicBezTo>
                  <a:cubicBezTo>
                    <a:pt x="365291" y="801852"/>
                    <a:pt x="373540" y="806235"/>
                    <a:pt x="378953" y="814742"/>
                  </a:cubicBezTo>
                  <a:cubicBezTo>
                    <a:pt x="389265" y="830724"/>
                    <a:pt x="402670" y="844129"/>
                    <a:pt x="414528" y="859081"/>
                  </a:cubicBezTo>
                  <a:cubicBezTo>
                    <a:pt x="415301" y="860112"/>
                    <a:pt x="416333" y="860886"/>
                    <a:pt x="418395" y="860370"/>
                  </a:cubicBezTo>
                  <a:cubicBezTo>
                    <a:pt x="418910" y="855988"/>
                    <a:pt x="416590" y="852121"/>
                    <a:pt x="415559" y="848254"/>
                  </a:cubicBezTo>
                  <a:cubicBezTo>
                    <a:pt x="411435" y="835107"/>
                    <a:pt x="407826" y="821960"/>
                    <a:pt x="408857" y="808039"/>
                  </a:cubicBezTo>
                  <a:cubicBezTo>
                    <a:pt x="409115" y="803657"/>
                    <a:pt x="409630" y="799274"/>
                    <a:pt x="410661" y="795150"/>
                  </a:cubicBezTo>
                  <a:cubicBezTo>
                    <a:pt x="416075" y="775042"/>
                    <a:pt x="425355" y="770918"/>
                    <a:pt x="442369" y="782776"/>
                  </a:cubicBezTo>
                  <a:cubicBezTo>
                    <a:pt x="461961" y="796439"/>
                    <a:pt x="477171" y="814484"/>
                    <a:pt x="485678" y="836654"/>
                  </a:cubicBezTo>
                  <a:cubicBezTo>
                    <a:pt x="491864" y="852636"/>
                    <a:pt x="499856" y="863206"/>
                    <a:pt x="517385" y="868104"/>
                  </a:cubicBezTo>
                  <a:cubicBezTo>
                    <a:pt x="534657" y="873002"/>
                    <a:pt x="548578" y="884860"/>
                    <a:pt x="561209" y="897491"/>
                  </a:cubicBezTo>
                  <a:cubicBezTo>
                    <a:pt x="581059" y="917341"/>
                    <a:pt x="600651" y="937191"/>
                    <a:pt x="620758" y="956782"/>
                  </a:cubicBezTo>
                  <a:cubicBezTo>
                    <a:pt x="633132" y="968899"/>
                    <a:pt x="647310" y="978179"/>
                    <a:pt x="665098" y="985139"/>
                  </a:cubicBezTo>
                  <a:cubicBezTo>
                    <a:pt x="656591" y="969930"/>
                    <a:pt x="646279" y="958329"/>
                    <a:pt x="637257" y="945698"/>
                  </a:cubicBezTo>
                  <a:cubicBezTo>
                    <a:pt x="614571" y="914763"/>
                    <a:pt x="591886" y="884086"/>
                    <a:pt x="567654" y="854183"/>
                  </a:cubicBezTo>
                  <a:cubicBezTo>
                    <a:pt x="561725" y="846965"/>
                    <a:pt x="554249" y="842067"/>
                    <a:pt x="546515" y="837685"/>
                  </a:cubicBezTo>
                  <a:cubicBezTo>
                    <a:pt x="537235" y="832271"/>
                    <a:pt x="529501" y="825311"/>
                    <a:pt x="522799" y="816804"/>
                  </a:cubicBezTo>
                  <a:cubicBezTo>
                    <a:pt x="516612" y="809070"/>
                    <a:pt x="516096" y="800821"/>
                    <a:pt x="519705" y="792314"/>
                  </a:cubicBezTo>
                  <a:cubicBezTo>
                    <a:pt x="524088" y="782776"/>
                    <a:pt x="533110" y="777362"/>
                    <a:pt x="543164" y="778909"/>
                  </a:cubicBezTo>
                  <a:cubicBezTo>
                    <a:pt x="551929" y="780198"/>
                    <a:pt x="557600" y="777620"/>
                    <a:pt x="561983" y="770144"/>
                  </a:cubicBezTo>
                  <a:cubicBezTo>
                    <a:pt x="571779" y="753388"/>
                    <a:pt x="587246" y="755450"/>
                    <a:pt x="598846" y="762926"/>
                  </a:cubicBezTo>
                  <a:cubicBezTo>
                    <a:pt x="613798" y="772464"/>
                    <a:pt x="623078" y="786900"/>
                    <a:pt x="631070" y="802110"/>
                  </a:cubicBezTo>
                  <a:cubicBezTo>
                    <a:pt x="640608" y="820413"/>
                    <a:pt x="648857" y="839231"/>
                    <a:pt x="662262" y="855214"/>
                  </a:cubicBezTo>
                  <a:cubicBezTo>
                    <a:pt x="663551" y="856503"/>
                    <a:pt x="664324" y="858308"/>
                    <a:pt x="666644" y="859081"/>
                  </a:cubicBezTo>
                  <a:cubicBezTo>
                    <a:pt x="669738" y="857019"/>
                    <a:pt x="668707" y="853667"/>
                    <a:pt x="668191" y="850832"/>
                  </a:cubicBezTo>
                  <a:cubicBezTo>
                    <a:pt x="664840" y="830209"/>
                    <a:pt x="659426" y="810617"/>
                    <a:pt x="648599" y="791798"/>
                  </a:cubicBezTo>
                  <a:cubicBezTo>
                    <a:pt x="639577" y="776331"/>
                    <a:pt x="627461" y="763184"/>
                    <a:pt x="618438" y="747975"/>
                  </a:cubicBezTo>
                  <a:cubicBezTo>
                    <a:pt x="611993" y="737147"/>
                    <a:pt x="613282" y="727352"/>
                    <a:pt x="622305" y="719618"/>
                  </a:cubicBezTo>
                  <a:cubicBezTo>
                    <a:pt x="627461" y="715236"/>
                    <a:pt x="632874" y="713947"/>
                    <a:pt x="639577" y="715751"/>
                  </a:cubicBezTo>
                  <a:cubicBezTo>
                    <a:pt x="661746" y="721938"/>
                    <a:pt x="672058" y="712658"/>
                    <a:pt x="669480" y="689457"/>
                  </a:cubicBezTo>
                  <a:cubicBezTo>
                    <a:pt x="668707" y="682239"/>
                    <a:pt x="669996" y="675794"/>
                    <a:pt x="675409" y="670638"/>
                  </a:cubicBezTo>
                  <a:cubicBezTo>
                    <a:pt x="681081" y="665225"/>
                    <a:pt x="687010" y="664967"/>
                    <a:pt x="692939" y="670123"/>
                  </a:cubicBezTo>
                  <a:cubicBezTo>
                    <a:pt x="703508" y="679403"/>
                    <a:pt x="706086" y="692550"/>
                    <a:pt x="709179" y="705182"/>
                  </a:cubicBezTo>
                  <a:cubicBezTo>
                    <a:pt x="711757" y="716267"/>
                    <a:pt x="711499" y="727094"/>
                    <a:pt x="708664" y="738436"/>
                  </a:cubicBezTo>
                  <a:cubicBezTo>
                    <a:pt x="705828" y="749263"/>
                    <a:pt x="707117" y="760864"/>
                    <a:pt x="710984" y="771691"/>
                  </a:cubicBezTo>
                  <a:cubicBezTo>
                    <a:pt x="712015" y="774269"/>
                    <a:pt x="713046" y="777362"/>
                    <a:pt x="716655" y="776847"/>
                  </a:cubicBezTo>
                  <a:cubicBezTo>
                    <a:pt x="719491" y="776589"/>
                    <a:pt x="720522" y="774011"/>
                    <a:pt x="721295" y="771691"/>
                  </a:cubicBezTo>
                  <a:cubicBezTo>
                    <a:pt x="723358" y="765762"/>
                    <a:pt x="723873" y="759575"/>
                    <a:pt x="723358" y="753388"/>
                  </a:cubicBezTo>
                  <a:cubicBezTo>
                    <a:pt x="722584" y="741788"/>
                    <a:pt x="721811" y="730445"/>
                    <a:pt x="724904" y="719102"/>
                  </a:cubicBezTo>
                  <a:cubicBezTo>
                    <a:pt x="727740" y="709306"/>
                    <a:pt x="733411" y="702604"/>
                    <a:pt x="743465" y="700026"/>
                  </a:cubicBezTo>
                  <a:cubicBezTo>
                    <a:pt x="754808" y="696933"/>
                    <a:pt x="758159" y="697964"/>
                    <a:pt x="763830" y="708533"/>
                  </a:cubicBezTo>
                  <a:cubicBezTo>
                    <a:pt x="766924" y="714462"/>
                    <a:pt x="770791" y="714978"/>
                    <a:pt x="775946" y="711369"/>
                  </a:cubicBezTo>
                  <a:cubicBezTo>
                    <a:pt x="777235" y="710595"/>
                    <a:pt x="778524" y="709564"/>
                    <a:pt x="779813" y="708533"/>
                  </a:cubicBezTo>
                  <a:cubicBezTo>
                    <a:pt x="791929" y="700026"/>
                    <a:pt x="804303" y="705182"/>
                    <a:pt x="806365" y="720134"/>
                  </a:cubicBezTo>
                  <a:cubicBezTo>
                    <a:pt x="807397" y="727867"/>
                    <a:pt x="806365" y="734827"/>
                    <a:pt x="801210" y="741272"/>
                  </a:cubicBezTo>
                  <a:cubicBezTo>
                    <a:pt x="796312" y="746943"/>
                    <a:pt x="792187" y="753130"/>
                    <a:pt x="788320" y="759575"/>
                  </a:cubicBezTo>
                  <a:cubicBezTo>
                    <a:pt x="785485" y="763957"/>
                    <a:pt x="784196" y="768598"/>
                    <a:pt x="783680" y="773496"/>
                  </a:cubicBezTo>
                  <a:cubicBezTo>
                    <a:pt x="783422" y="775816"/>
                    <a:pt x="783165" y="778909"/>
                    <a:pt x="786258" y="779940"/>
                  </a:cubicBezTo>
                  <a:cubicBezTo>
                    <a:pt x="788836" y="780714"/>
                    <a:pt x="790383" y="778651"/>
                    <a:pt x="791671" y="777105"/>
                  </a:cubicBezTo>
                  <a:cubicBezTo>
                    <a:pt x="794765" y="772980"/>
                    <a:pt x="798116" y="769629"/>
                    <a:pt x="801467" y="766020"/>
                  </a:cubicBezTo>
                  <a:cubicBezTo>
                    <a:pt x="807654" y="759575"/>
                    <a:pt x="814357" y="753646"/>
                    <a:pt x="823379" y="757771"/>
                  </a:cubicBezTo>
                  <a:cubicBezTo>
                    <a:pt x="832402" y="761637"/>
                    <a:pt x="835495" y="770918"/>
                    <a:pt x="836784" y="779940"/>
                  </a:cubicBezTo>
                  <a:cubicBezTo>
                    <a:pt x="838073" y="789478"/>
                    <a:pt x="833949" y="797470"/>
                    <a:pt x="829051" y="805461"/>
                  </a:cubicBezTo>
                  <a:cubicBezTo>
                    <a:pt x="825184" y="811906"/>
                    <a:pt x="820028" y="817577"/>
                    <a:pt x="817708" y="824795"/>
                  </a:cubicBezTo>
                  <a:cubicBezTo>
                    <a:pt x="816935" y="827373"/>
                    <a:pt x="815388" y="830724"/>
                    <a:pt x="818481" y="832271"/>
                  </a:cubicBezTo>
                  <a:cubicBezTo>
                    <a:pt x="821059" y="833818"/>
                    <a:pt x="822864" y="830724"/>
                    <a:pt x="824668" y="829178"/>
                  </a:cubicBezTo>
                  <a:cubicBezTo>
                    <a:pt x="835495" y="819897"/>
                    <a:pt x="839878" y="819640"/>
                    <a:pt x="851736" y="828146"/>
                  </a:cubicBezTo>
                  <a:cubicBezTo>
                    <a:pt x="860501" y="834591"/>
                    <a:pt x="868750" y="841809"/>
                    <a:pt x="878030" y="847481"/>
                  </a:cubicBezTo>
                  <a:cubicBezTo>
                    <a:pt x="885764" y="852121"/>
                    <a:pt x="884475" y="863463"/>
                    <a:pt x="875452" y="870424"/>
                  </a:cubicBezTo>
                  <a:cubicBezTo>
                    <a:pt x="869266" y="875322"/>
                    <a:pt x="862563" y="879188"/>
                    <a:pt x="855603" y="882540"/>
                  </a:cubicBezTo>
                  <a:cubicBezTo>
                    <a:pt x="843745" y="888211"/>
                    <a:pt x="832144" y="893882"/>
                    <a:pt x="821317" y="901616"/>
                  </a:cubicBezTo>
                  <a:cubicBezTo>
                    <a:pt x="810748" y="909092"/>
                    <a:pt x="804819" y="918114"/>
                    <a:pt x="805334" y="932035"/>
                  </a:cubicBezTo>
                  <a:cubicBezTo>
                    <a:pt x="806108" y="952142"/>
                    <a:pt x="799921" y="971476"/>
                    <a:pt x="797343" y="991068"/>
                  </a:cubicBezTo>
                  <a:cubicBezTo>
                    <a:pt x="796827" y="994677"/>
                    <a:pt x="795796" y="998286"/>
                    <a:pt x="797343" y="1002927"/>
                  </a:cubicBezTo>
                  <a:cubicBezTo>
                    <a:pt x="803014" y="996482"/>
                    <a:pt x="806365" y="989779"/>
                    <a:pt x="810748" y="984108"/>
                  </a:cubicBezTo>
                  <a:cubicBezTo>
                    <a:pt x="813841" y="980241"/>
                    <a:pt x="816677" y="975343"/>
                    <a:pt x="822606" y="976374"/>
                  </a:cubicBezTo>
                  <a:cubicBezTo>
                    <a:pt x="829051" y="977405"/>
                    <a:pt x="829051" y="982819"/>
                    <a:pt x="829824" y="987975"/>
                  </a:cubicBezTo>
                  <a:cubicBezTo>
                    <a:pt x="831113" y="994935"/>
                    <a:pt x="833949" y="995966"/>
                    <a:pt x="839104" y="991842"/>
                  </a:cubicBezTo>
                  <a:cubicBezTo>
                    <a:pt x="849416" y="984108"/>
                    <a:pt x="852509" y="973023"/>
                    <a:pt x="846838" y="961423"/>
                  </a:cubicBezTo>
                  <a:cubicBezTo>
                    <a:pt x="843745" y="954978"/>
                    <a:pt x="845549" y="950596"/>
                    <a:pt x="851478" y="947502"/>
                  </a:cubicBezTo>
                  <a:cubicBezTo>
                    <a:pt x="858954" y="943635"/>
                    <a:pt x="866172" y="944924"/>
                    <a:pt x="872359" y="950596"/>
                  </a:cubicBezTo>
                  <a:cubicBezTo>
                    <a:pt x="877773" y="955236"/>
                    <a:pt x="882928" y="955751"/>
                    <a:pt x="888084" y="950596"/>
                  </a:cubicBezTo>
                  <a:cubicBezTo>
                    <a:pt x="894271" y="944667"/>
                    <a:pt x="900458" y="945955"/>
                    <a:pt x="906645" y="950080"/>
                  </a:cubicBezTo>
                  <a:cubicBezTo>
                    <a:pt x="913605" y="954720"/>
                    <a:pt x="916183" y="961423"/>
                    <a:pt x="913863" y="969414"/>
                  </a:cubicBezTo>
                  <a:cubicBezTo>
                    <a:pt x="912058" y="975859"/>
                    <a:pt x="908707" y="981272"/>
                    <a:pt x="905871" y="987201"/>
                  </a:cubicBezTo>
                  <a:cubicBezTo>
                    <a:pt x="902262" y="994677"/>
                    <a:pt x="902778" y="1001380"/>
                    <a:pt x="908965" y="1007567"/>
                  </a:cubicBezTo>
                  <a:cubicBezTo>
                    <a:pt x="915410" y="1014011"/>
                    <a:pt x="914636" y="1018909"/>
                    <a:pt x="907676" y="1024581"/>
                  </a:cubicBezTo>
                  <a:cubicBezTo>
                    <a:pt x="902520" y="1028705"/>
                    <a:pt x="896591" y="1031541"/>
                    <a:pt x="890920" y="1034634"/>
                  </a:cubicBezTo>
                  <a:cubicBezTo>
                    <a:pt x="875968" y="1042110"/>
                    <a:pt x="863594" y="1051391"/>
                    <a:pt x="857923" y="1068405"/>
                  </a:cubicBezTo>
                  <a:cubicBezTo>
                    <a:pt x="854314" y="1078716"/>
                    <a:pt x="845034" y="1083872"/>
                    <a:pt x="834464" y="1086192"/>
                  </a:cubicBezTo>
                  <a:cubicBezTo>
                    <a:pt x="825699" y="1087996"/>
                    <a:pt x="816419" y="1088254"/>
                    <a:pt x="807654" y="1090317"/>
                  </a:cubicBezTo>
                  <a:cubicBezTo>
                    <a:pt x="797085" y="1092637"/>
                    <a:pt x="793218" y="1097792"/>
                    <a:pt x="795796" y="1108362"/>
                  </a:cubicBezTo>
                  <a:cubicBezTo>
                    <a:pt x="800952" y="1129758"/>
                    <a:pt x="810748" y="1148577"/>
                    <a:pt x="826473" y="1164044"/>
                  </a:cubicBezTo>
                  <a:cubicBezTo>
                    <a:pt x="836527" y="1173840"/>
                    <a:pt x="841424" y="1173840"/>
                    <a:pt x="852252" y="1165075"/>
                  </a:cubicBezTo>
                  <a:cubicBezTo>
                    <a:pt x="879577" y="1142905"/>
                    <a:pt x="905098" y="1118415"/>
                    <a:pt x="933712" y="1098050"/>
                  </a:cubicBezTo>
                  <a:cubicBezTo>
                    <a:pt x="944540" y="1090317"/>
                    <a:pt x="953304" y="1079747"/>
                    <a:pt x="957429" y="1066342"/>
                  </a:cubicBezTo>
                  <a:cubicBezTo>
                    <a:pt x="961554" y="1061702"/>
                    <a:pt x="962069" y="1056289"/>
                    <a:pt x="960522" y="1050617"/>
                  </a:cubicBezTo>
                  <a:cubicBezTo>
                    <a:pt x="959233" y="1046235"/>
                    <a:pt x="958718" y="1041595"/>
                    <a:pt x="957429" y="1036954"/>
                  </a:cubicBezTo>
                  <a:cubicBezTo>
                    <a:pt x="956140" y="1031799"/>
                    <a:pt x="956656" y="1027416"/>
                    <a:pt x="961038" y="1023550"/>
                  </a:cubicBezTo>
                  <a:cubicBezTo>
                    <a:pt x="967483" y="1017620"/>
                    <a:pt x="968514" y="1010145"/>
                    <a:pt x="965420" y="1002153"/>
                  </a:cubicBezTo>
                  <a:cubicBezTo>
                    <a:pt x="963100" y="996224"/>
                    <a:pt x="960780" y="990553"/>
                    <a:pt x="958202" y="984881"/>
                  </a:cubicBezTo>
                  <a:cubicBezTo>
                    <a:pt x="954593" y="976374"/>
                    <a:pt x="950984" y="967352"/>
                    <a:pt x="955882" y="958845"/>
                  </a:cubicBezTo>
                  <a:cubicBezTo>
                    <a:pt x="963874" y="944151"/>
                    <a:pt x="962585" y="928941"/>
                    <a:pt x="960265" y="913216"/>
                  </a:cubicBezTo>
                  <a:cubicBezTo>
                    <a:pt x="959749" y="910381"/>
                    <a:pt x="959491" y="907545"/>
                    <a:pt x="958718" y="904967"/>
                  </a:cubicBezTo>
                  <a:cubicBezTo>
                    <a:pt x="954078" y="886406"/>
                    <a:pt x="953047" y="867588"/>
                    <a:pt x="953047" y="848512"/>
                  </a:cubicBezTo>
                  <a:cubicBezTo>
                    <a:pt x="953047" y="841036"/>
                    <a:pt x="951242" y="833560"/>
                    <a:pt x="949695" y="826342"/>
                  </a:cubicBezTo>
                  <a:cubicBezTo>
                    <a:pt x="947117" y="814226"/>
                    <a:pt x="946602" y="802368"/>
                    <a:pt x="949953" y="790252"/>
                  </a:cubicBezTo>
                  <a:cubicBezTo>
                    <a:pt x="953304" y="778136"/>
                    <a:pt x="950211" y="766020"/>
                    <a:pt x="948664" y="754161"/>
                  </a:cubicBezTo>
                  <a:cubicBezTo>
                    <a:pt x="947375" y="744366"/>
                    <a:pt x="948922" y="735601"/>
                    <a:pt x="954851" y="727609"/>
                  </a:cubicBezTo>
                  <a:cubicBezTo>
                    <a:pt x="959749" y="721422"/>
                    <a:pt x="960522" y="714978"/>
                    <a:pt x="958718" y="707502"/>
                  </a:cubicBezTo>
                  <a:cubicBezTo>
                    <a:pt x="956140" y="695901"/>
                    <a:pt x="952789" y="684559"/>
                    <a:pt x="953047" y="672443"/>
                  </a:cubicBezTo>
                  <a:cubicBezTo>
                    <a:pt x="953047" y="666771"/>
                    <a:pt x="953304" y="661100"/>
                    <a:pt x="955624" y="655944"/>
                  </a:cubicBezTo>
                  <a:cubicBezTo>
                    <a:pt x="959491" y="647695"/>
                    <a:pt x="957945" y="640735"/>
                    <a:pt x="954335" y="632744"/>
                  </a:cubicBezTo>
                  <a:cubicBezTo>
                    <a:pt x="946860" y="615730"/>
                    <a:pt x="950726" y="598458"/>
                    <a:pt x="954078" y="581444"/>
                  </a:cubicBezTo>
                  <a:cubicBezTo>
                    <a:pt x="956140" y="570874"/>
                    <a:pt x="957945" y="561594"/>
                    <a:pt x="949438" y="552829"/>
                  </a:cubicBezTo>
                  <a:cubicBezTo>
                    <a:pt x="945571" y="548705"/>
                    <a:pt x="945313" y="542776"/>
                    <a:pt x="946860" y="536847"/>
                  </a:cubicBezTo>
                  <a:cubicBezTo>
                    <a:pt x="949180" y="528340"/>
                    <a:pt x="952531" y="520348"/>
                    <a:pt x="956398" y="512614"/>
                  </a:cubicBezTo>
                  <a:cubicBezTo>
                    <a:pt x="961554" y="502303"/>
                    <a:pt x="961038" y="493280"/>
                    <a:pt x="953047" y="484258"/>
                  </a:cubicBezTo>
                  <a:cubicBezTo>
                    <a:pt x="943766" y="474204"/>
                    <a:pt x="941704" y="461315"/>
                    <a:pt x="944282" y="448425"/>
                  </a:cubicBezTo>
                  <a:cubicBezTo>
                    <a:pt x="949180" y="424451"/>
                    <a:pt x="950211" y="400477"/>
                    <a:pt x="945828" y="375987"/>
                  </a:cubicBezTo>
                  <a:cubicBezTo>
                    <a:pt x="943251" y="361035"/>
                    <a:pt x="945313" y="346084"/>
                    <a:pt x="953047" y="332421"/>
                  </a:cubicBezTo>
                  <a:cubicBezTo>
                    <a:pt x="956913" y="325461"/>
                    <a:pt x="955882" y="319532"/>
                    <a:pt x="951500" y="313345"/>
                  </a:cubicBezTo>
                  <a:cubicBezTo>
                    <a:pt x="945571" y="304838"/>
                    <a:pt x="938095" y="297877"/>
                    <a:pt x="930877" y="290402"/>
                  </a:cubicBezTo>
                  <a:cubicBezTo>
                    <a:pt x="921339" y="280863"/>
                    <a:pt x="914894" y="269779"/>
                    <a:pt x="912574" y="256374"/>
                  </a:cubicBezTo>
                  <a:cubicBezTo>
                    <a:pt x="905098" y="215643"/>
                    <a:pt x="895302" y="175428"/>
                    <a:pt x="888084" y="134440"/>
                  </a:cubicBezTo>
                  <a:cubicBezTo>
                    <a:pt x="883959" y="110981"/>
                    <a:pt x="881382" y="87523"/>
                    <a:pt x="880093" y="64064"/>
                  </a:cubicBezTo>
                  <a:cubicBezTo>
                    <a:pt x="879061" y="46792"/>
                    <a:pt x="881382" y="29778"/>
                    <a:pt x="885764" y="13280"/>
                  </a:cubicBezTo>
                  <a:cubicBezTo>
                    <a:pt x="888084" y="4515"/>
                    <a:pt x="894271" y="391"/>
                    <a:pt x="905871" y="133"/>
                  </a:cubicBezTo>
                  <a:cubicBezTo>
                    <a:pt x="923143" y="-383"/>
                    <a:pt x="940673" y="648"/>
                    <a:pt x="957945" y="2453"/>
                  </a:cubicBezTo>
                  <a:cubicBezTo>
                    <a:pt x="962842" y="2968"/>
                    <a:pt x="967998" y="2711"/>
                    <a:pt x="972896" y="3226"/>
                  </a:cubicBezTo>
                  <a:cubicBezTo>
                    <a:pt x="986301" y="4000"/>
                    <a:pt x="999191" y="6835"/>
                    <a:pt x="1011822" y="11991"/>
                  </a:cubicBezTo>
                  <a:cubicBezTo>
                    <a:pt x="1032961" y="20498"/>
                    <a:pt x="1054873" y="20240"/>
                    <a:pt x="1075496" y="10702"/>
                  </a:cubicBezTo>
                  <a:cubicBezTo>
                    <a:pt x="1091736" y="3226"/>
                    <a:pt x="1108493" y="3742"/>
                    <a:pt x="1125507" y="2195"/>
                  </a:cubicBezTo>
                  <a:cubicBezTo>
                    <a:pt x="1137365" y="5288"/>
                    <a:pt x="1148192" y="5546"/>
                    <a:pt x="1158761" y="348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5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2" name="Speech Bubble: Rectangle with Corners Rounded 501">
            <a:extLst>
              <a:ext uri="{FF2B5EF4-FFF2-40B4-BE49-F238E27FC236}">
                <a16:creationId xmlns:a16="http://schemas.microsoft.com/office/drawing/2014/main" id="{642AA221-9A1E-4D64-BA3F-1104B90D5621}"/>
              </a:ext>
            </a:extLst>
          </p:cNvPr>
          <p:cNvSpPr/>
          <p:nvPr/>
        </p:nvSpPr>
        <p:spPr>
          <a:xfrm rot="16200000">
            <a:off x="1178144" y="1472484"/>
            <a:ext cx="1371385" cy="1742116"/>
          </a:xfrm>
          <a:prstGeom prst="wedgeRoundRectCallout">
            <a:avLst>
              <a:gd name="adj1" fmla="val -26005"/>
              <a:gd name="adj2" fmla="val 7878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Speech Bubble: Rectangle with Corners Rounded 502">
            <a:extLst>
              <a:ext uri="{FF2B5EF4-FFF2-40B4-BE49-F238E27FC236}">
                <a16:creationId xmlns:a16="http://schemas.microsoft.com/office/drawing/2014/main" id="{8EA06169-B923-407B-9894-A1F0BDA02C4B}"/>
              </a:ext>
            </a:extLst>
          </p:cNvPr>
          <p:cNvSpPr/>
          <p:nvPr/>
        </p:nvSpPr>
        <p:spPr>
          <a:xfrm rot="5400000" flipV="1">
            <a:off x="1178144" y="4606728"/>
            <a:ext cx="1371385" cy="1742116"/>
          </a:xfrm>
          <a:prstGeom prst="wedgeRoundRectCallout">
            <a:avLst>
              <a:gd name="adj1" fmla="val -26005"/>
              <a:gd name="adj2" fmla="val 7878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Speech Bubble: Rectangle with Corners Rounded 506">
            <a:extLst>
              <a:ext uri="{FF2B5EF4-FFF2-40B4-BE49-F238E27FC236}">
                <a16:creationId xmlns:a16="http://schemas.microsoft.com/office/drawing/2014/main" id="{9EC6E075-53EB-4007-A7DD-A09B7004167E}"/>
              </a:ext>
            </a:extLst>
          </p:cNvPr>
          <p:cNvSpPr/>
          <p:nvPr/>
        </p:nvSpPr>
        <p:spPr>
          <a:xfrm rot="5400000" flipH="1">
            <a:off x="9607637" y="1472483"/>
            <a:ext cx="1371385" cy="1742116"/>
          </a:xfrm>
          <a:prstGeom prst="wedgeRoundRectCallout">
            <a:avLst>
              <a:gd name="adj1" fmla="val -26005"/>
              <a:gd name="adj2" fmla="val 7878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Speech Bubble: Rectangle with Corners Rounded 507">
            <a:extLst>
              <a:ext uri="{FF2B5EF4-FFF2-40B4-BE49-F238E27FC236}">
                <a16:creationId xmlns:a16="http://schemas.microsoft.com/office/drawing/2014/main" id="{D64E91C8-8FB1-4E6C-8BED-1F6700C8BDBD}"/>
              </a:ext>
            </a:extLst>
          </p:cNvPr>
          <p:cNvSpPr/>
          <p:nvPr/>
        </p:nvSpPr>
        <p:spPr>
          <a:xfrm rot="16200000" flipH="1" flipV="1">
            <a:off x="9607637" y="4606728"/>
            <a:ext cx="1371385" cy="1742116"/>
          </a:xfrm>
          <a:prstGeom prst="wedgeRoundRectCallout">
            <a:avLst>
              <a:gd name="adj1" fmla="val -26005"/>
              <a:gd name="adj2" fmla="val 7878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Freeform: Shape 511">
            <a:extLst>
              <a:ext uri="{FF2B5EF4-FFF2-40B4-BE49-F238E27FC236}">
                <a16:creationId xmlns:a16="http://schemas.microsoft.com/office/drawing/2014/main" id="{4AECB018-0E5B-45CD-B4FA-87B4E83167E6}"/>
              </a:ext>
            </a:extLst>
          </p:cNvPr>
          <p:cNvSpPr/>
          <p:nvPr/>
        </p:nvSpPr>
        <p:spPr>
          <a:xfrm>
            <a:off x="9796581" y="2423451"/>
            <a:ext cx="683679" cy="495044"/>
          </a:xfrm>
          <a:custGeom>
            <a:avLst/>
            <a:gdLst>
              <a:gd name="connsiteX0" fmla="*/ 1459101 w 1535767"/>
              <a:gd name="connsiteY0" fmla="*/ 534777 h 1112031"/>
              <a:gd name="connsiteX1" fmla="*/ 1268601 w 1535767"/>
              <a:gd name="connsiteY1" fmla="*/ 422859 h 1112031"/>
              <a:gd name="connsiteX2" fmla="*/ 1084054 w 1535767"/>
              <a:gd name="connsiteY2" fmla="*/ 376424 h 1112031"/>
              <a:gd name="connsiteX3" fmla="*/ 973922 w 1535767"/>
              <a:gd name="connsiteY3" fmla="*/ 310344 h 1112031"/>
              <a:gd name="connsiteX4" fmla="*/ 987018 w 1535767"/>
              <a:gd name="connsiteY4" fmla="*/ 222833 h 1112031"/>
              <a:gd name="connsiteX5" fmla="*/ 1085245 w 1535767"/>
              <a:gd name="connsiteY5" fmla="*/ 191282 h 1112031"/>
              <a:gd name="connsiteX6" fmla="*/ 1300153 w 1535767"/>
              <a:gd name="connsiteY6" fmla="*/ 163302 h 1112031"/>
              <a:gd name="connsiteX7" fmla="*/ 1363851 w 1535767"/>
              <a:gd name="connsiteY7" fmla="*/ 122226 h 1112031"/>
              <a:gd name="connsiteX8" fmla="*/ 1338848 w 1535767"/>
              <a:gd name="connsiteY8" fmla="*/ 120440 h 1112031"/>
              <a:gd name="connsiteX9" fmla="*/ 1067385 w 1535767"/>
              <a:gd name="connsiteY9" fmla="*/ 148419 h 1112031"/>
              <a:gd name="connsiteX10" fmla="*/ 967373 w 1535767"/>
              <a:gd name="connsiteY10" fmla="*/ 160921 h 1112031"/>
              <a:gd name="connsiteX11" fmla="*/ 895935 w 1535767"/>
              <a:gd name="connsiteY11" fmla="*/ 356779 h 1112031"/>
              <a:gd name="connsiteX12" fmla="*/ 967373 w 1535767"/>
              <a:gd name="connsiteY12" fmla="*/ 422859 h 1112031"/>
              <a:gd name="connsiteX13" fmla="*/ 1100128 w 1535767"/>
              <a:gd name="connsiteY13" fmla="*/ 481794 h 1112031"/>
              <a:gd name="connsiteX14" fmla="*/ 1301939 w 1535767"/>
              <a:gd name="connsiteY14" fmla="*/ 574663 h 1112031"/>
              <a:gd name="connsiteX15" fmla="*/ 1316226 w 1535767"/>
              <a:gd name="connsiteY15" fmla="*/ 763378 h 1112031"/>
              <a:gd name="connsiteX16" fmla="*/ 1245384 w 1535767"/>
              <a:gd name="connsiteY16" fmla="*/ 811598 h 1112031"/>
              <a:gd name="connsiteX17" fmla="*/ 975707 w 1535767"/>
              <a:gd name="connsiteY17" fmla="*/ 880654 h 1112031"/>
              <a:gd name="connsiteX18" fmla="*/ 543510 w 1535767"/>
              <a:gd name="connsiteY18" fmla="*/ 865771 h 1112031"/>
              <a:gd name="connsiteX19" fmla="*/ 314315 w 1535767"/>
              <a:gd name="connsiteY19" fmla="*/ 794929 h 1112031"/>
              <a:gd name="connsiteX20" fmla="*/ 284549 w 1535767"/>
              <a:gd name="connsiteY20" fmla="*/ 671699 h 1112031"/>
              <a:gd name="connsiteX21" fmla="*/ 326817 w 1535767"/>
              <a:gd name="connsiteY21" fmla="*/ 630027 h 1112031"/>
              <a:gd name="connsiteX22" fmla="*/ 426234 w 1535767"/>
              <a:gd name="connsiteY22" fmla="*/ 656816 h 1112031"/>
              <a:gd name="connsiteX23" fmla="*/ 608995 w 1535767"/>
              <a:gd name="connsiteY23" fmla="*/ 836601 h 1112031"/>
              <a:gd name="connsiteX24" fmla="*/ 908437 w 1535767"/>
              <a:gd name="connsiteY24" fmla="*/ 853270 h 1112031"/>
              <a:gd name="connsiteX25" fmla="*/ 1022142 w 1535767"/>
              <a:gd name="connsiteY25" fmla="*/ 534777 h 1112031"/>
              <a:gd name="connsiteX26" fmla="*/ 827474 w 1535767"/>
              <a:gd name="connsiteY26" fmla="*/ 410952 h 1112031"/>
              <a:gd name="connsiteX27" fmla="*/ 547678 w 1535767"/>
              <a:gd name="connsiteY27" fmla="*/ 378210 h 1112031"/>
              <a:gd name="connsiteX28" fmla="*/ 494695 w 1535767"/>
              <a:gd name="connsiteY28" fmla="*/ 335348 h 1112031"/>
              <a:gd name="connsiteX29" fmla="*/ 463739 w 1535767"/>
              <a:gd name="connsiteY29" fmla="*/ 223429 h 1112031"/>
              <a:gd name="connsiteX30" fmla="*/ 352415 w 1535767"/>
              <a:gd name="connsiteY30" fmla="*/ 66862 h 1112031"/>
              <a:gd name="connsiteX31" fmla="*/ 323245 w 1535767"/>
              <a:gd name="connsiteY31" fmla="*/ 37691 h 1112031"/>
              <a:gd name="connsiteX32" fmla="*/ 226804 w 1535767"/>
              <a:gd name="connsiteY32" fmla="*/ 2568 h 1112031"/>
              <a:gd name="connsiteX33" fmla="*/ 29756 w 1535767"/>
              <a:gd name="connsiteY33" fmla="*/ 94246 h 1112031"/>
              <a:gd name="connsiteX34" fmla="*/ 22017 w 1535767"/>
              <a:gd name="connsiteY34" fmla="*/ 148419 h 1112031"/>
              <a:gd name="connsiteX35" fmla="*/ 80357 w 1535767"/>
              <a:gd name="connsiteY35" fmla="*/ 185924 h 1112031"/>
              <a:gd name="connsiteX36" fmla="*/ 276810 w 1535767"/>
              <a:gd name="connsiteY36" fmla="*/ 213904 h 1112031"/>
              <a:gd name="connsiteX37" fmla="*/ 345271 w 1535767"/>
              <a:gd name="connsiteY37" fmla="*/ 267482 h 1112031"/>
              <a:gd name="connsiteX38" fmla="*/ 356582 w 1535767"/>
              <a:gd name="connsiteY38" fmla="*/ 334752 h 1112031"/>
              <a:gd name="connsiteX39" fmla="*/ 312529 w 1535767"/>
              <a:gd name="connsiteY39" fmla="*/ 398451 h 1112031"/>
              <a:gd name="connsiteX40" fmla="*/ 73809 w 1535767"/>
              <a:gd name="connsiteY40" fmla="*/ 530015 h 1112031"/>
              <a:gd name="connsiteX41" fmla="*/ 6539 w 1535767"/>
              <a:gd name="connsiteY41" fmla="*/ 771712 h 1112031"/>
              <a:gd name="connsiteX42" fmla="*/ 176798 w 1535767"/>
              <a:gd name="connsiteY42" fmla="*/ 989596 h 1112031"/>
              <a:gd name="connsiteX43" fmla="*/ 488742 w 1535767"/>
              <a:gd name="connsiteY43" fmla="*/ 1091395 h 1112031"/>
              <a:gd name="connsiteX44" fmla="*/ 981065 w 1535767"/>
              <a:gd name="connsiteY44" fmla="*/ 1099729 h 1112031"/>
              <a:gd name="connsiteX45" fmla="*/ 1352540 w 1535767"/>
              <a:gd name="connsiteY45" fmla="*/ 990787 h 1112031"/>
              <a:gd name="connsiteX46" fmla="*/ 1503154 w 1535767"/>
              <a:gd name="connsiteY46" fmla="*/ 843149 h 1112031"/>
              <a:gd name="connsiteX47" fmla="*/ 1459101 w 1535767"/>
              <a:gd name="connsiteY47" fmla="*/ 534777 h 1112031"/>
              <a:gd name="connsiteX48" fmla="*/ 607804 w 1535767"/>
              <a:gd name="connsiteY48" fmla="*/ 594904 h 1112031"/>
              <a:gd name="connsiteX49" fmla="*/ 635189 w 1535767"/>
              <a:gd name="connsiteY49" fmla="*/ 590141 h 1112031"/>
              <a:gd name="connsiteX50" fmla="*/ 804853 w 1535767"/>
              <a:gd name="connsiteY50" fmla="*/ 628837 h 1112031"/>
              <a:gd name="connsiteX51" fmla="*/ 829260 w 1535767"/>
              <a:gd name="connsiteY51" fmla="*/ 645505 h 1112031"/>
              <a:gd name="connsiteX52" fmla="*/ 836404 w 1535767"/>
              <a:gd name="connsiteY52" fmla="*/ 660388 h 1112031"/>
              <a:gd name="connsiteX53" fmla="*/ 821521 w 1535767"/>
              <a:gd name="connsiteY53" fmla="*/ 668128 h 1112031"/>
              <a:gd name="connsiteX54" fmla="*/ 791161 w 1535767"/>
              <a:gd name="connsiteY54" fmla="*/ 668128 h 1112031"/>
              <a:gd name="connsiteX55" fmla="*/ 623877 w 1535767"/>
              <a:gd name="connsiteY55" fmla="*/ 619312 h 1112031"/>
              <a:gd name="connsiteX56" fmla="*/ 607804 w 1535767"/>
              <a:gd name="connsiteY56" fmla="*/ 594904 h 111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535767" h="1112031">
                <a:moveTo>
                  <a:pt x="1459101" y="534777"/>
                </a:moveTo>
                <a:cubicBezTo>
                  <a:pt x="1404928" y="481199"/>
                  <a:pt x="1340634" y="444290"/>
                  <a:pt x="1268601" y="422859"/>
                </a:cubicBezTo>
                <a:cubicBezTo>
                  <a:pt x="1207879" y="404999"/>
                  <a:pt x="1145371" y="392498"/>
                  <a:pt x="1084054" y="376424"/>
                </a:cubicBezTo>
                <a:cubicBezTo>
                  <a:pt x="1041192" y="365113"/>
                  <a:pt x="1002496" y="345468"/>
                  <a:pt x="973922" y="310344"/>
                </a:cubicBezTo>
                <a:cubicBezTo>
                  <a:pt x="946537" y="277007"/>
                  <a:pt x="950704" y="246051"/>
                  <a:pt x="987018" y="222833"/>
                </a:cubicBezTo>
                <a:cubicBezTo>
                  <a:pt x="1016784" y="203188"/>
                  <a:pt x="1050717" y="195449"/>
                  <a:pt x="1085245" y="191282"/>
                </a:cubicBezTo>
                <a:cubicBezTo>
                  <a:pt x="1156682" y="182352"/>
                  <a:pt x="1229906" y="184138"/>
                  <a:pt x="1300153" y="163302"/>
                </a:cubicBezTo>
                <a:cubicBezTo>
                  <a:pt x="1325156" y="156159"/>
                  <a:pt x="1347182" y="144848"/>
                  <a:pt x="1363851" y="122226"/>
                </a:cubicBezTo>
                <a:cubicBezTo>
                  <a:pt x="1353731" y="115677"/>
                  <a:pt x="1345992" y="118654"/>
                  <a:pt x="1338848" y="120440"/>
                </a:cubicBezTo>
                <a:cubicBezTo>
                  <a:pt x="1250146" y="147824"/>
                  <a:pt x="1158468" y="144848"/>
                  <a:pt x="1067385" y="148419"/>
                </a:cubicBezTo>
                <a:cubicBezTo>
                  <a:pt x="1033453" y="149610"/>
                  <a:pt x="1000115" y="153182"/>
                  <a:pt x="967373" y="160921"/>
                </a:cubicBezTo>
                <a:cubicBezTo>
                  <a:pt x="888196" y="179376"/>
                  <a:pt x="838190" y="277602"/>
                  <a:pt x="895935" y="356779"/>
                </a:cubicBezTo>
                <a:cubicBezTo>
                  <a:pt x="915581" y="383568"/>
                  <a:pt x="939989" y="404999"/>
                  <a:pt x="967373" y="422859"/>
                </a:cubicBezTo>
                <a:cubicBezTo>
                  <a:pt x="1008450" y="449648"/>
                  <a:pt x="1054884" y="463935"/>
                  <a:pt x="1100128" y="481794"/>
                </a:cubicBezTo>
                <a:cubicBezTo>
                  <a:pt x="1169184" y="508583"/>
                  <a:pt x="1241812" y="527634"/>
                  <a:pt x="1301939" y="574663"/>
                </a:cubicBezTo>
                <a:cubicBezTo>
                  <a:pt x="1367423" y="625860"/>
                  <a:pt x="1373376" y="704441"/>
                  <a:pt x="1316226" y="763378"/>
                </a:cubicBezTo>
                <a:cubicBezTo>
                  <a:pt x="1295985" y="784213"/>
                  <a:pt x="1272173" y="799691"/>
                  <a:pt x="1245384" y="811598"/>
                </a:cubicBezTo>
                <a:cubicBezTo>
                  <a:pt x="1159064" y="849698"/>
                  <a:pt x="1067981" y="869343"/>
                  <a:pt x="975707" y="880654"/>
                </a:cubicBezTo>
                <a:cubicBezTo>
                  <a:pt x="831642" y="898513"/>
                  <a:pt x="686385" y="892560"/>
                  <a:pt x="543510" y="865771"/>
                </a:cubicBezTo>
                <a:cubicBezTo>
                  <a:pt x="464334" y="851484"/>
                  <a:pt x="386348" y="832434"/>
                  <a:pt x="314315" y="794929"/>
                </a:cubicBezTo>
                <a:cubicBezTo>
                  <a:pt x="265500" y="769331"/>
                  <a:pt x="253593" y="717538"/>
                  <a:pt x="284549" y="671699"/>
                </a:cubicBezTo>
                <a:cubicBezTo>
                  <a:pt x="295860" y="655031"/>
                  <a:pt x="310148" y="641338"/>
                  <a:pt x="326817" y="630027"/>
                </a:cubicBezTo>
                <a:cubicBezTo>
                  <a:pt x="385752" y="588355"/>
                  <a:pt x="397064" y="591332"/>
                  <a:pt x="426234" y="656816"/>
                </a:cubicBezTo>
                <a:cubicBezTo>
                  <a:pt x="463739" y="740755"/>
                  <a:pt x="518507" y="806835"/>
                  <a:pt x="608995" y="836601"/>
                </a:cubicBezTo>
                <a:cubicBezTo>
                  <a:pt x="707221" y="869343"/>
                  <a:pt x="808424" y="875296"/>
                  <a:pt x="908437" y="853270"/>
                </a:cubicBezTo>
                <a:cubicBezTo>
                  <a:pt x="1064409" y="819337"/>
                  <a:pt x="1118582" y="662770"/>
                  <a:pt x="1022142" y="534777"/>
                </a:cubicBezTo>
                <a:cubicBezTo>
                  <a:pt x="972731" y="469293"/>
                  <a:pt x="904865" y="433574"/>
                  <a:pt x="827474" y="410952"/>
                </a:cubicBezTo>
                <a:cubicBezTo>
                  <a:pt x="735797" y="384163"/>
                  <a:pt x="641737" y="379401"/>
                  <a:pt x="547678" y="378210"/>
                </a:cubicBezTo>
                <a:cubicBezTo>
                  <a:pt x="514340" y="377615"/>
                  <a:pt x="500648" y="366899"/>
                  <a:pt x="494695" y="335348"/>
                </a:cubicBezTo>
                <a:cubicBezTo>
                  <a:pt x="487551" y="297843"/>
                  <a:pt x="475645" y="260338"/>
                  <a:pt x="463739" y="223429"/>
                </a:cubicBezTo>
                <a:cubicBezTo>
                  <a:pt x="443498" y="159135"/>
                  <a:pt x="410756" y="104366"/>
                  <a:pt x="352415" y="66862"/>
                </a:cubicBezTo>
                <a:cubicBezTo>
                  <a:pt x="341104" y="59718"/>
                  <a:pt x="330984" y="49002"/>
                  <a:pt x="323245" y="37691"/>
                </a:cubicBezTo>
                <a:cubicBezTo>
                  <a:pt x="299432" y="1973"/>
                  <a:pt x="266095" y="-4576"/>
                  <a:pt x="226804" y="2568"/>
                </a:cubicBezTo>
                <a:cubicBezTo>
                  <a:pt x="152985" y="15665"/>
                  <a:pt x="88096" y="47812"/>
                  <a:pt x="29756" y="94246"/>
                </a:cubicBezTo>
                <a:cubicBezTo>
                  <a:pt x="8920" y="110915"/>
                  <a:pt x="8325" y="128179"/>
                  <a:pt x="22017" y="148419"/>
                </a:cubicBezTo>
                <a:cubicBezTo>
                  <a:pt x="36304" y="169255"/>
                  <a:pt x="55950" y="181757"/>
                  <a:pt x="80357" y="185924"/>
                </a:cubicBezTo>
                <a:cubicBezTo>
                  <a:pt x="145842" y="197235"/>
                  <a:pt x="209540" y="215094"/>
                  <a:pt x="276810" y="213904"/>
                </a:cubicBezTo>
                <a:cubicBezTo>
                  <a:pt x="313720" y="213309"/>
                  <a:pt x="335746" y="231168"/>
                  <a:pt x="345271" y="267482"/>
                </a:cubicBezTo>
                <a:cubicBezTo>
                  <a:pt x="351224" y="289509"/>
                  <a:pt x="353606" y="312130"/>
                  <a:pt x="356582" y="334752"/>
                </a:cubicBezTo>
                <a:cubicBezTo>
                  <a:pt x="363726" y="385949"/>
                  <a:pt x="363131" y="385354"/>
                  <a:pt x="312529" y="398451"/>
                </a:cubicBezTo>
                <a:cubicBezTo>
                  <a:pt x="222042" y="422263"/>
                  <a:pt x="138698" y="459768"/>
                  <a:pt x="73809" y="530015"/>
                </a:cubicBezTo>
                <a:cubicBezTo>
                  <a:pt x="10110" y="599071"/>
                  <a:pt x="-12511" y="678843"/>
                  <a:pt x="6539" y="771712"/>
                </a:cubicBezTo>
                <a:cubicBezTo>
                  <a:pt x="27374" y="872915"/>
                  <a:pt x="91073" y="939590"/>
                  <a:pt x="176798" y="989596"/>
                </a:cubicBezTo>
                <a:cubicBezTo>
                  <a:pt x="273239" y="1045555"/>
                  <a:pt x="379204" y="1074130"/>
                  <a:pt x="488742" y="1091395"/>
                </a:cubicBezTo>
                <a:cubicBezTo>
                  <a:pt x="652453" y="1116993"/>
                  <a:pt x="817354" y="1117588"/>
                  <a:pt x="981065" y="1099729"/>
                </a:cubicBezTo>
                <a:cubicBezTo>
                  <a:pt x="1110248" y="1085441"/>
                  <a:pt x="1236454" y="1055676"/>
                  <a:pt x="1352540" y="990787"/>
                </a:cubicBezTo>
                <a:cubicBezTo>
                  <a:pt x="1416834" y="955068"/>
                  <a:pt x="1467435" y="906848"/>
                  <a:pt x="1503154" y="843149"/>
                </a:cubicBezTo>
                <a:cubicBezTo>
                  <a:pt x="1559709" y="743137"/>
                  <a:pt x="1541254" y="615740"/>
                  <a:pt x="1459101" y="534777"/>
                </a:cubicBezTo>
                <a:close/>
                <a:moveTo>
                  <a:pt x="607804" y="594904"/>
                </a:moveTo>
                <a:cubicBezTo>
                  <a:pt x="611971" y="585379"/>
                  <a:pt x="625664" y="589546"/>
                  <a:pt x="635189" y="590141"/>
                </a:cubicBezTo>
                <a:cubicBezTo>
                  <a:pt x="693529" y="594904"/>
                  <a:pt x="751275" y="603238"/>
                  <a:pt x="804853" y="628837"/>
                </a:cubicBezTo>
                <a:cubicBezTo>
                  <a:pt x="813782" y="633004"/>
                  <a:pt x="821521" y="639552"/>
                  <a:pt x="829260" y="645505"/>
                </a:cubicBezTo>
                <a:cubicBezTo>
                  <a:pt x="834023" y="649077"/>
                  <a:pt x="838786" y="653840"/>
                  <a:pt x="836404" y="660388"/>
                </a:cubicBezTo>
                <a:cubicBezTo>
                  <a:pt x="834023" y="666341"/>
                  <a:pt x="828070" y="668128"/>
                  <a:pt x="821521" y="668128"/>
                </a:cubicBezTo>
                <a:cubicBezTo>
                  <a:pt x="809615" y="668128"/>
                  <a:pt x="797709" y="668128"/>
                  <a:pt x="791161" y="668128"/>
                </a:cubicBezTo>
                <a:cubicBezTo>
                  <a:pt x="727462" y="665151"/>
                  <a:pt x="670907" y="658007"/>
                  <a:pt x="623877" y="619312"/>
                </a:cubicBezTo>
                <a:cubicBezTo>
                  <a:pt x="616734" y="613359"/>
                  <a:pt x="602446" y="607406"/>
                  <a:pt x="607804" y="594904"/>
                </a:cubicBezTo>
                <a:close/>
              </a:path>
            </a:pathLst>
          </a:custGeom>
          <a:solidFill>
            <a:schemeClr val="accent1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3" name="Freeform: Shape 512">
            <a:extLst>
              <a:ext uri="{FF2B5EF4-FFF2-40B4-BE49-F238E27FC236}">
                <a16:creationId xmlns:a16="http://schemas.microsoft.com/office/drawing/2014/main" id="{07FB5AFA-CF73-4D6F-BDFC-B949B988A9FE}"/>
              </a:ext>
            </a:extLst>
          </p:cNvPr>
          <p:cNvSpPr/>
          <p:nvPr/>
        </p:nvSpPr>
        <p:spPr>
          <a:xfrm>
            <a:off x="10645242" y="1763618"/>
            <a:ext cx="354164" cy="708327"/>
          </a:xfrm>
          <a:custGeom>
            <a:avLst/>
            <a:gdLst>
              <a:gd name="connsiteX0" fmla="*/ 143344 w 833607"/>
              <a:gd name="connsiteY0" fmla="*/ 635801 h 1667215"/>
              <a:gd name="connsiteX1" fmla="*/ 159456 w 833607"/>
              <a:gd name="connsiteY1" fmla="*/ 607080 h 1667215"/>
              <a:gd name="connsiteX2" fmla="*/ 255426 w 833607"/>
              <a:gd name="connsiteY2" fmla="*/ 375211 h 1667215"/>
              <a:gd name="connsiteX3" fmla="*/ 265933 w 833607"/>
              <a:gd name="connsiteY3" fmla="*/ 298155 h 1667215"/>
              <a:gd name="connsiteX4" fmla="*/ 281344 w 833607"/>
              <a:gd name="connsiteY4" fmla="*/ 148246 h 1667215"/>
              <a:gd name="connsiteX5" fmla="*/ 289050 w 833607"/>
              <a:gd name="connsiteY5" fmla="*/ 106215 h 1667215"/>
              <a:gd name="connsiteX6" fmla="*/ 279943 w 833607"/>
              <a:gd name="connsiteY6" fmla="*/ 22854 h 1667215"/>
              <a:gd name="connsiteX7" fmla="*/ 290451 w 833607"/>
              <a:gd name="connsiteY7" fmla="*/ 7443 h 1667215"/>
              <a:gd name="connsiteX8" fmla="*/ 335984 w 833607"/>
              <a:gd name="connsiteY8" fmla="*/ 53677 h 1667215"/>
              <a:gd name="connsiteX9" fmla="*/ 333883 w 833607"/>
              <a:gd name="connsiteY9" fmla="*/ 68387 h 1667215"/>
              <a:gd name="connsiteX10" fmla="*/ 333883 w 833607"/>
              <a:gd name="connsiteY10" fmla="*/ 201484 h 1667215"/>
              <a:gd name="connsiteX11" fmla="*/ 363304 w 833607"/>
              <a:gd name="connsiteY11" fmla="*/ 394125 h 1667215"/>
              <a:gd name="connsiteX12" fmla="*/ 370309 w 833607"/>
              <a:gd name="connsiteY12" fmla="*/ 409536 h 1667215"/>
              <a:gd name="connsiteX13" fmla="*/ 381518 w 833607"/>
              <a:gd name="connsiteY13" fmla="*/ 394825 h 1667215"/>
              <a:gd name="connsiteX14" fmla="*/ 396929 w 833607"/>
              <a:gd name="connsiteY14" fmla="*/ 263830 h 1667215"/>
              <a:gd name="connsiteX15" fmla="*/ 401132 w 833607"/>
              <a:gd name="connsiteY15" fmla="*/ 104113 h 1667215"/>
              <a:gd name="connsiteX16" fmla="*/ 374512 w 833607"/>
              <a:gd name="connsiteY16" fmla="*/ 20753 h 1667215"/>
              <a:gd name="connsiteX17" fmla="*/ 381518 w 833607"/>
              <a:gd name="connsiteY17" fmla="*/ 1839 h 1667215"/>
              <a:gd name="connsiteX18" fmla="*/ 419345 w 833607"/>
              <a:gd name="connsiteY18" fmla="*/ 16550 h 1667215"/>
              <a:gd name="connsiteX19" fmla="*/ 430553 w 833607"/>
              <a:gd name="connsiteY19" fmla="*/ 53677 h 1667215"/>
              <a:gd name="connsiteX20" fmla="*/ 456472 w 833607"/>
              <a:gd name="connsiteY20" fmla="*/ 244916 h 1667215"/>
              <a:gd name="connsiteX21" fmla="*/ 509010 w 833607"/>
              <a:gd name="connsiteY21" fmla="*/ 548938 h 1667215"/>
              <a:gd name="connsiteX22" fmla="*/ 529325 w 833607"/>
              <a:gd name="connsiteY22" fmla="*/ 618288 h 1667215"/>
              <a:gd name="connsiteX23" fmla="*/ 539132 w 833607"/>
              <a:gd name="connsiteY23" fmla="*/ 630197 h 1667215"/>
              <a:gd name="connsiteX24" fmla="*/ 546838 w 833607"/>
              <a:gd name="connsiteY24" fmla="*/ 614786 h 1667215"/>
              <a:gd name="connsiteX25" fmla="*/ 541234 w 833607"/>
              <a:gd name="connsiteY25" fmla="*/ 553841 h 1667215"/>
              <a:gd name="connsiteX26" fmla="*/ 541234 w 833607"/>
              <a:gd name="connsiteY26" fmla="*/ 527222 h 1667215"/>
              <a:gd name="connsiteX27" fmla="*/ 553843 w 833607"/>
              <a:gd name="connsiteY27" fmla="*/ 541933 h 1667215"/>
              <a:gd name="connsiteX28" fmla="*/ 602178 w 833607"/>
              <a:gd name="connsiteY28" fmla="*/ 688339 h 1667215"/>
              <a:gd name="connsiteX29" fmla="*/ 619691 w 833607"/>
              <a:gd name="connsiteY29" fmla="*/ 728969 h 1667215"/>
              <a:gd name="connsiteX30" fmla="*/ 632300 w 833607"/>
              <a:gd name="connsiteY30" fmla="*/ 738076 h 1667215"/>
              <a:gd name="connsiteX31" fmla="*/ 641407 w 833607"/>
              <a:gd name="connsiteY31" fmla="*/ 727568 h 1667215"/>
              <a:gd name="connsiteX32" fmla="*/ 654717 w 833607"/>
              <a:gd name="connsiteY32" fmla="*/ 572055 h 1667215"/>
              <a:gd name="connsiteX33" fmla="*/ 585366 w 833607"/>
              <a:gd name="connsiteY33" fmla="*/ 384318 h 1667215"/>
              <a:gd name="connsiteX34" fmla="*/ 567153 w 833607"/>
              <a:gd name="connsiteY34" fmla="*/ 367505 h 1667215"/>
              <a:gd name="connsiteX35" fmla="*/ 514615 w 833607"/>
              <a:gd name="connsiteY35" fmla="*/ 343688 h 1667215"/>
              <a:gd name="connsiteX36" fmla="*/ 504107 w 833607"/>
              <a:gd name="connsiteY36" fmla="*/ 329678 h 1667215"/>
              <a:gd name="connsiteX37" fmla="*/ 518818 w 833607"/>
              <a:gd name="connsiteY37" fmla="*/ 320571 h 1667215"/>
              <a:gd name="connsiteX38" fmla="*/ 588168 w 833607"/>
              <a:gd name="connsiteY38" fmla="*/ 338785 h 1667215"/>
              <a:gd name="connsiteX39" fmla="*/ 810931 w 833607"/>
              <a:gd name="connsiteY39" fmla="*/ 684837 h 1667215"/>
              <a:gd name="connsiteX40" fmla="*/ 829844 w 833607"/>
              <a:gd name="connsiteY40" fmla="*/ 740878 h 1667215"/>
              <a:gd name="connsiteX41" fmla="*/ 835448 w 833607"/>
              <a:gd name="connsiteY41" fmla="*/ 804624 h 1667215"/>
              <a:gd name="connsiteX42" fmla="*/ 765397 w 833607"/>
              <a:gd name="connsiteY42" fmla="*/ 1154179 h 1667215"/>
              <a:gd name="connsiteX43" fmla="*/ 760494 w 833607"/>
              <a:gd name="connsiteY43" fmla="*/ 1171692 h 1667215"/>
              <a:gd name="connsiteX44" fmla="*/ 620392 w 833607"/>
              <a:gd name="connsiteY44" fmla="*/ 1574485 h 1667215"/>
              <a:gd name="connsiteX45" fmla="*/ 589569 w 833607"/>
              <a:gd name="connsiteY45" fmla="*/ 1652242 h 1667215"/>
              <a:gd name="connsiteX46" fmla="*/ 569254 w 833607"/>
              <a:gd name="connsiteY46" fmla="*/ 1668354 h 1667215"/>
              <a:gd name="connsiteX47" fmla="*/ 554544 w 833607"/>
              <a:gd name="connsiteY47" fmla="*/ 1644536 h 1667215"/>
              <a:gd name="connsiteX48" fmla="*/ 542635 w 833607"/>
              <a:gd name="connsiteY48" fmla="*/ 1542962 h 1667215"/>
              <a:gd name="connsiteX49" fmla="*/ 502706 w 833607"/>
              <a:gd name="connsiteY49" fmla="*/ 1343317 h 1667215"/>
              <a:gd name="connsiteX50" fmla="*/ 479589 w 833607"/>
              <a:gd name="connsiteY50" fmla="*/ 1294982 h 1667215"/>
              <a:gd name="connsiteX51" fmla="*/ 457873 w 833607"/>
              <a:gd name="connsiteY51" fmla="*/ 1297083 h 1667215"/>
              <a:gd name="connsiteX52" fmla="*/ 432655 w 833607"/>
              <a:gd name="connsiteY52" fmla="*/ 1355226 h 1667215"/>
              <a:gd name="connsiteX53" fmla="*/ 438959 w 833607"/>
              <a:gd name="connsiteY53" fmla="*/ 1385347 h 1667215"/>
              <a:gd name="connsiteX54" fmla="*/ 493599 w 833607"/>
              <a:gd name="connsiteY54" fmla="*/ 1657846 h 1667215"/>
              <a:gd name="connsiteX55" fmla="*/ 490097 w 833607"/>
              <a:gd name="connsiteY55" fmla="*/ 1666252 h 1667215"/>
              <a:gd name="connsiteX56" fmla="*/ 478889 w 833607"/>
              <a:gd name="connsiteY56" fmla="*/ 1647339 h 1667215"/>
              <a:gd name="connsiteX57" fmla="*/ 414441 w 833607"/>
              <a:gd name="connsiteY57" fmla="*/ 1511439 h 1667215"/>
              <a:gd name="connsiteX58" fmla="*/ 390624 w 833607"/>
              <a:gd name="connsiteY58" fmla="*/ 1475713 h 1667215"/>
              <a:gd name="connsiteX59" fmla="*/ 375213 w 833607"/>
              <a:gd name="connsiteY59" fmla="*/ 1470810 h 1667215"/>
              <a:gd name="connsiteX60" fmla="*/ 288350 w 833607"/>
              <a:gd name="connsiteY60" fmla="*/ 1484820 h 1667215"/>
              <a:gd name="connsiteX61" fmla="*/ 260329 w 833607"/>
              <a:gd name="connsiteY61" fmla="*/ 1502333 h 1667215"/>
              <a:gd name="connsiteX62" fmla="*/ 180471 w 833607"/>
              <a:gd name="connsiteY62" fmla="*/ 1662049 h 1667215"/>
              <a:gd name="connsiteX63" fmla="*/ 170664 w 833607"/>
              <a:gd name="connsiteY63" fmla="*/ 1672557 h 1667215"/>
              <a:gd name="connsiteX64" fmla="*/ 153151 w 833607"/>
              <a:gd name="connsiteY64" fmla="*/ 1509338 h 1667215"/>
              <a:gd name="connsiteX65" fmla="*/ 199385 w 833607"/>
              <a:gd name="connsiteY65" fmla="*/ 1409865 h 1667215"/>
              <a:gd name="connsiteX66" fmla="*/ 206390 w 833607"/>
              <a:gd name="connsiteY66" fmla="*/ 1399358 h 1667215"/>
              <a:gd name="connsiteX67" fmla="*/ 202887 w 833607"/>
              <a:gd name="connsiteY67" fmla="*/ 1322301 h 1667215"/>
              <a:gd name="connsiteX68" fmla="*/ 190979 w 833607"/>
              <a:gd name="connsiteY68" fmla="*/ 1337012 h 1667215"/>
              <a:gd name="connsiteX69" fmla="*/ 127933 w 833607"/>
              <a:gd name="connsiteY69" fmla="*/ 1616516 h 1667215"/>
              <a:gd name="connsiteX70" fmla="*/ 125131 w 833607"/>
              <a:gd name="connsiteY70" fmla="*/ 1634729 h 1667215"/>
              <a:gd name="connsiteX71" fmla="*/ 99212 w 833607"/>
              <a:gd name="connsiteY71" fmla="*/ 1658547 h 1667215"/>
              <a:gd name="connsiteX72" fmla="*/ 80998 w 833607"/>
              <a:gd name="connsiteY72" fmla="*/ 1633328 h 1667215"/>
              <a:gd name="connsiteX73" fmla="*/ 75394 w 833607"/>
              <a:gd name="connsiteY73" fmla="*/ 1512140 h 1667215"/>
              <a:gd name="connsiteX74" fmla="*/ 69790 w 833607"/>
              <a:gd name="connsiteY74" fmla="*/ 1369937 h 1667215"/>
              <a:gd name="connsiteX75" fmla="*/ 3942 w 833607"/>
              <a:gd name="connsiteY75" fmla="*/ 968543 h 1667215"/>
              <a:gd name="connsiteX76" fmla="*/ 11648 w 833607"/>
              <a:gd name="connsiteY76" fmla="*/ 824939 h 1667215"/>
              <a:gd name="connsiteX77" fmla="*/ 66988 w 833607"/>
              <a:gd name="connsiteY77" fmla="*/ 534928 h 1667215"/>
              <a:gd name="connsiteX78" fmla="*/ 70491 w 833607"/>
              <a:gd name="connsiteY78" fmla="*/ 520917 h 1667215"/>
              <a:gd name="connsiteX79" fmla="*/ 179070 w 833607"/>
              <a:gd name="connsiteY79" fmla="*/ 311465 h 1667215"/>
              <a:gd name="connsiteX80" fmla="*/ 206390 w 833607"/>
              <a:gd name="connsiteY80" fmla="*/ 274338 h 1667215"/>
              <a:gd name="connsiteX81" fmla="*/ 217598 w 833607"/>
              <a:gd name="connsiteY81" fmla="*/ 269434 h 1667215"/>
              <a:gd name="connsiteX82" fmla="*/ 222502 w 833607"/>
              <a:gd name="connsiteY82" fmla="*/ 282744 h 1667215"/>
              <a:gd name="connsiteX83" fmla="*/ 216897 w 833607"/>
              <a:gd name="connsiteY83" fmla="*/ 296053 h 1667215"/>
              <a:gd name="connsiteX84" fmla="*/ 137740 w 833607"/>
              <a:gd name="connsiteY84" fmla="*/ 622491 h 1667215"/>
              <a:gd name="connsiteX85" fmla="*/ 143344 w 833607"/>
              <a:gd name="connsiteY85" fmla="*/ 635801 h 166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833607" h="1667215">
                <a:moveTo>
                  <a:pt x="143344" y="635801"/>
                </a:moveTo>
                <a:cubicBezTo>
                  <a:pt x="151750" y="627395"/>
                  <a:pt x="155253" y="616887"/>
                  <a:pt x="159456" y="607080"/>
                </a:cubicBezTo>
                <a:cubicBezTo>
                  <a:pt x="193781" y="530724"/>
                  <a:pt x="224603" y="452968"/>
                  <a:pt x="255426" y="375211"/>
                </a:cubicBezTo>
                <a:cubicBezTo>
                  <a:pt x="265233" y="350693"/>
                  <a:pt x="263131" y="324074"/>
                  <a:pt x="265933" y="298155"/>
                </a:cubicBezTo>
                <a:cubicBezTo>
                  <a:pt x="271537" y="248419"/>
                  <a:pt x="276441" y="198682"/>
                  <a:pt x="281344" y="148246"/>
                </a:cubicBezTo>
                <a:cubicBezTo>
                  <a:pt x="282746" y="134235"/>
                  <a:pt x="284847" y="120225"/>
                  <a:pt x="289050" y="106215"/>
                </a:cubicBezTo>
                <a:cubicBezTo>
                  <a:pt x="297456" y="77494"/>
                  <a:pt x="292553" y="49474"/>
                  <a:pt x="279943" y="22854"/>
                </a:cubicBezTo>
                <a:cubicBezTo>
                  <a:pt x="273639" y="8844"/>
                  <a:pt x="278542" y="7443"/>
                  <a:pt x="290451" y="7443"/>
                </a:cubicBezTo>
                <a:cubicBezTo>
                  <a:pt x="320573" y="8143"/>
                  <a:pt x="336685" y="23555"/>
                  <a:pt x="335984" y="53677"/>
                </a:cubicBezTo>
                <a:cubicBezTo>
                  <a:pt x="335984" y="58580"/>
                  <a:pt x="335984" y="64184"/>
                  <a:pt x="333883" y="68387"/>
                </a:cubicBezTo>
                <a:cubicBezTo>
                  <a:pt x="312867" y="112519"/>
                  <a:pt x="327578" y="157352"/>
                  <a:pt x="333883" y="201484"/>
                </a:cubicBezTo>
                <a:cubicBezTo>
                  <a:pt x="342989" y="265931"/>
                  <a:pt x="353497" y="330378"/>
                  <a:pt x="363304" y="394125"/>
                </a:cubicBezTo>
                <a:cubicBezTo>
                  <a:pt x="364005" y="399729"/>
                  <a:pt x="361903" y="408836"/>
                  <a:pt x="370309" y="409536"/>
                </a:cubicBezTo>
                <a:cubicBezTo>
                  <a:pt x="379416" y="410937"/>
                  <a:pt x="380117" y="401130"/>
                  <a:pt x="381518" y="394825"/>
                </a:cubicBezTo>
                <a:cubicBezTo>
                  <a:pt x="392726" y="352094"/>
                  <a:pt x="394827" y="307962"/>
                  <a:pt x="396929" y="263830"/>
                </a:cubicBezTo>
                <a:cubicBezTo>
                  <a:pt x="399030" y="210591"/>
                  <a:pt x="400431" y="157352"/>
                  <a:pt x="401132" y="104113"/>
                </a:cubicBezTo>
                <a:cubicBezTo>
                  <a:pt x="401832" y="73991"/>
                  <a:pt x="393426" y="44570"/>
                  <a:pt x="374512" y="20753"/>
                </a:cubicBezTo>
                <a:cubicBezTo>
                  <a:pt x="364005" y="7443"/>
                  <a:pt x="369609" y="5341"/>
                  <a:pt x="381518" y="1839"/>
                </a:cubicBezTo>
                <a:cubicBezTo>
                  <a:pt x="398330" y="-3065"/>
                  <a:pt x="410939" y="1839"/>
                  <a:pt x="419345" y="16550"/>
                </a:cubicBezTo>
                <a:cubicBezTo>
                  <a:pt x="426350" y="27758"/>
                  <a:pt x="429853" y="40367"/>
                  <a:pt x="430553" y="53677"/>
                </a:cubicBezTo>
                <a:cubicBezTo>
                  <a:pt x="432655" y="118124"/>
                  <a:pt x="445964" y="181170"/>
                  <a:pt x="456472" y="244916"/>
                </a:cubicBezTo>
                <a:cubicBezTo>
                  <a:pt x="473284" y="346490"/>
                  <a:pt x="487295" y="448064"/>
                  <a:pt x="509010" y="548938"/>
                </a:cubicBezTo>
                <a:cubicBezTo>
                  <a:pt x="513914" y="572755"/>
                  <a:pt x="519518" y="595872"/>
                  <a:pt x="529325" y="618288"/>
                </a:cubicBezTo>
                <a:cubicBezTo>
                  <a:pt x="531427" y="623192"/>
                  <a:pt x="532828" y="630898"/>
                  <a:pt x="539132" y="630197"/>
                </a:cubicBezTo>
                <a:cubicBezTo>
                  <a:pt x="546838" y="629497"/>
                  <a:pt x="546838" y="620390"/>
                  <a:pt x="546838" y="614786"/>
                </a:cubicBezTo>
                <a:cubicBezTo>
                  <a:pt x="545437" y="594471"/>
                  <a:pt x="542635" y="574156"/>
                  <a:pt x="541234" y="553841"/>
                </a:cubicBezTo>
                <a:cubicBezTo>
                  <a:pt x="540533" y="545435"/>
                  <a:pt x="541234" y="537029"/>
                  <a:pt x="541234" y="527222"/>
                </a:cubicBezTo>
                <a:cubicBezTo>
                  <a:pt x="551041" y="528623"/>
                  <a:pt x="551742" y="536329"/>
                  <a:pt x="553843" y="541933"/>
                </a:cubicBezTo>
                <a:cubicBezTo>
                  <a:pt x="573458" y="589567"/>
                  <a:pt x="586067" y="639303"/>
                  <a:pt x="602178" y="688339"/>
                </a:cubicBezTo>
                <a:cubicBezTo>
                  <a:pt x="606381" y="702349"/>
                  <a:pt x="611285" y="716360"/>
                  <a:pt x="619691" y="728969"/>
                </a:cubicBezTo>
                <a:cubicBezTo>
                  <a:pt x="622493" y="733872"/>
                  <a:pt x="625996" y="738776"/>
                  <a:pt x="632300" y="738076"/>
                </a:cubicBezTo>
                <a:cubicBezTo>
                  <a:pt x="637904" y="737375"/>
                  <a:pt x="640706" y="731771"/>
                  <a:pt x="641407" y="727568"/>
                </a:cubicBezTo>
                <a:cubicBezTo>
                  <a:pt x="654016" y="676431"/>
                  <a:pt x="668026" y="625994"/>
                  <a:pt x="654717" y="572055"/>
                </a:cubicBezTo>
                <a:cubicBezTo>
                  <a:pt x="639305" y="506206"/>
                  <a:pt x="614087" y="444562"/>
                  <a:pt x="585366" y="384318"/>
                </a:cubicBezTo>
                <a:cubicBezTo>
                  <a:pt x="581163" y="375912"/>
                  <a:pt x="575559" y="371008"/>
                  <a:pt x="567153" y="367505"/>
                </a:cubicBezTo>
                <a:cubicBezTo>
                  <a:pt x="549640" y="359800"/>
                  <a:pt x="532127" y="352094"/>
                  <a:pt x="514615" y="343688"/>
                </a:cubicBezTo>
                <a:cubicBezTo>
                  <a:pt x="509010" y="340886"/>
                  <a:pt x="502706" y="337383"/>
                  <a:pt x="504107" y="329678"/>
                </a:cubicBezTo>
                <a:cubicBezTo>
                  <a:pt x="505508" y="321972"/>
                  <a:pt x="512513" y="321272"/>
                  <a:pt x="518818" y="320571"/>
                </a:cubicBezTo>
                <a:cubicBezTo>
                  <a:pt x="544737" y="316368"/>
                  <a:pt x="566452" y="319170"/>
                  <a:pt x="588168" y="338785"/>
                </a:cubicBezTo>
                <a:cubicBezTo>
                  <a:pt x="692544" y="435455"/>
                  <a:pt x="764697" y="551740"/>
                  <a:pt x="810931" y="684837"/>
                </a:cubicBezTo>
                <a:cubicBezTo>
                  <a:pt x="817235" y="703751"/>
                  <a:pt x="823540" y="721964"/>
                  <a:pt x="829844" y="740878"/>
                </a:cubicBezTo>
                <a:cubicBezTo>
                  <a:pt x="836849" y="761893"/>
                  <a:pt x="840352" y="782208"/>
                  <a:pt x="835448" y="804624"/>
                </a:cubicBezTo>
                <a:cubicBezTo>
                  <a:pt x="811631" y="920909"/>
                  <a:pt x="788514" y="1037894"/>
                  <a:pt x="765397" y="1154179"/>
                </a:cubicBezTo>
                <a:cubicBezTo>
                  <a:pt x="763996" y="1160484"/>
                  <a:pt x="762595" y="1166088"/>
                  <a:pt x="760494" y="1171692"/>
                </a:cubicBezTo>
                <a:cubicBezTo>
                  <a:pt x="702351" y="1301987"/>
                  <a:pt x="657519" y="1437185"/>
                  <a:pt x="620392" y="1574485"/>
                </a:cubicBezTo>
                <a:cubicBezTo>
                  <a:pt x="613387" y="1601105"/>
                  <a:pt x="604280" y="1627724"/>
                  <a:pt x="589569" y="1652242"/>
                </a:cubicBezTo>
                <a:cubicBezTo>
                  <a:pt x="584666" y="1659948"/>
                  <a:pt x="580463" y="1670455"/>
                  <a:pt x="569254" y="1668354"/>
                </a:cubicBezTo>
                <a:cubicBezTo>
                  <a:pt x="558046" y="1666252"/>
                  <a:pt x="555945" y="1654344"/>
                  <a:pt x="554544" y="1644536"/>
                </a:cubicBezTo>
                <a:cubicBezTo>
                  <a:pt x="550341" y="1610912"/>
                  <a:pt x="547539" y="1576587"/>
                  <a:pt x="542635" y="1542962"/>
                </a:cubicBezTo>
                <a:cubicBezTo>
                  <a:pt x="533528" y="1475713"/>
                  <a:pt x="524422" y="1407764"/>
                  <a:pt x="502706" y="1343317"/>
                </a:cubicBezTo>
                <a:cubicBezTo>
                  <a:pt x="497102" y="1326505"/>
                  <a:pt x="490797" y="1308992"/>
                  <a:pt x="479589" y="1294982"/>
                </a:cubicBezTo>
                <a:cubicBezTo>
                  <a:pt x="469081" y="1281672"/>
                  <a:pt x="464878" y="1282373"/>
                  <a:pt x="457873" y="1297083"/>
                </a:cubicBezTo>
                <a:cubicBezTo>
                  <a:pt x="449467" y="1315997"/>
                  <a:pt x="442462" y="1336312"/>
                  <a:pt x="432655" y="1355226"/>
                </a:cubicBezTo>
                <a:cubicBezTo>
                  <a:pt x="426350" y="1367835"/>
                  <a:pt x="429853" y="1375541"/>
                  <a:pt x="438959" y="1385347"/>
                </a:cubicBezTo>
                <a:cubicBezTo>
                  <a:pt x="512513" y="1464505"/>
                  <a:pt x="527924" y="1556272"/>
                  <a:pt x="493599" y="1657846"/>
                </a:cubicBezTo>
                <a:cubicBezTo>
                  <a:pt x="492899" y="1659948"/>
                  <a:pt x="491498" y="1662049"/>
                  <a:pt x="490097" y="1666252"/>
                </a:cubicBezTo>
                <a:cubicBezTo>
                  <a:pt x="483092" y="1660648"/>
                  <a:pt x="481691" y="1653643"/>
                  <a:pt x="478889" y="1647339"/>
                </a:cubicBezTo>
                <a:cubicBezTo>
                  <a:pt x="459274" y="1601105"/>
                  <a:pt x="438259" y="1555572"/>
                  <a:pt x="414441" y="1511439"/>
                </a:cubicBezTo>
                <a:cubicBezTo>
                  <a:pt x="407436" y="1498830"/>
                  <a:pt x="400431" y="1486921"/>
                  <a:pt x="390624" y="1475713"/>
                </a:cubicBezTo>
                <a:cubicBezTo>
                  <a:pt x="386421" y="1470810"/>
                  <a:pt x="382218" y="1465906"/>
                  <a:pt x="375213" y="1470810"/>
                </a:cubicBezTo>
                <a:cubicBezTo>
                  <a:pt x="348594" y="1487622"/>
                  <a:pt x="317771" y="1485521"/>
                  <a:pt x="288350" y="1484820"/>
                </a:cubicBezTo>
                <a:cubicBezTo>
                  <a:pt x="272938" y="1484120"/>
                  <a:pt x="266634" y="1489724"/>
                  <a:pt x="260329" y="1502333"/>
                </a:cubicBezTo>
                <a:cubicBezTo>
                  <a:pt x="234410" y="1555572"/>
                  <a:pt x="207090" y="1608810"/>
                  <a:pt x="180471" y="1662049"/>
                </a:cubicBezTo>
                <a:cubicBezTo>
                  <a:pt x="178369" y="1665552"/>
                  <a:pt x="177669" y="1670455"/>
                  <a:pt x="170664" y="1672557"/>
                </a:cubicBezTo>
                <a:cubicBezTo>
                  <a:pt x="152451" y="1619318"/>
                  <a:pt x="144044" y="1565379"/>
                  <a:pt x="153151" y="1509338"/>
                </a:cubicBezTo>
                <a:cubicBezTo>
                  <a:pt x="159456" y="1472211"/>
                  <a:pt x="174166" y="1437886"/>
                  <a:pt x="199385" y="1409865"/>
                </a:cubicBezTo>
                <a:cubicBezTo>
                  <a:pt x="202187" y="1406363"/>
                  <a:pt x="206390" y="1404261"/>
                  <a:pt x="206390" y="1399358"/>
                </a:cubicBezTo>
                <a:cubicBezTo>
                  <a:pt x="204989" y="1373439"/>
                  <a:pt x="204288" y="1348220"/>
                  <a:pt x="202887" y="1322301"/>
                </a:cubicBezTo>
                <a:cubicBezTo>
                  <a:pt x="192380" y="1324403"/>
                  <a:pt x="193080" y="1332109"/>
                  <a:pt x="190979" y="1337012"/>
                </a:cubicBezTo>
                <a:cubicBezTo>
                  <a:pt x="155953" y="1427378"/>
                  <a:pt x="135638" y="1520546"/>
                  <a:pt x="127933" y="1616516"/>
                </a:cubicBezTo>
                <a:cubicBezTo>
                  <a:pt x="127232" y="1622821"/>
                  <a:pt x="127933" y="1629125"/>
                  <a:pt x="125131" y="1634729"/>
                </a:cubicBezTo>
                <a:cubicBezTo>
                  <a:pt x="119527" y="1645237"/>
                  <a:pt x="113222" y="1659247"/>
                  <a:pt x="99212" y="1658547"/>
                </a:cubicBezTo>
                <a:cubicBezTo>
                  <a:pt x="85902" y="1657846"/>
                  <a:pt x="83100" y="1643836"/>
                  <a:pt x="80998" y="1633328"/>
                </a:cubicBezTo>
                <a:cubicBezTo>
                  <a:pt x="73293" y="1593399"/>
                  <a:pt x="66988" y="1554171"/>
                  <a:pt x="75394" y="1512140"/>
                </a:cubicBezTo>
                <a:cubicBezTo>
                  <a:pt x="85201" y="1465206"/>
                  <a:pt x="76095" y="1416870"/>
                  <a:pt x="69790" y="1369937"/>
                </a:cubicBezTo>
                <a:cubicBezTo>
                  <a:pt x="53678" y="1235438"/>
                  <a:pt x="27760" y="1102341"/>
                  <a:pt x="3942" y="968543"/>
                </a:cubicBezTo>
                <a:cubicBezTo>
                  <a:pt x="-5164" y="919508"/>
                  <a:pt x="3242" y="872574"/>
                  <a:pt x="11648" y="824939"/>
                </a:cubicBezTo>
                <a:cubicBezTo>
                  <a:pt x="29161" y="728268"/>
                  <a:pt x="48074" y="631598"/>
                  <a:pt x="66988" y="534928"/>
                </a:cubicBezTo>
                <a:cubicBezTo>
                  <a:pt x="67689" y="530024"/>
                  <a:pt x="68389" y="525120"/>
                  <a:pt x="70491" y="520917"/>
                </a:cubicBezTo>
                <a:cubicBezTo>
                  <a:pt x="106917" y="451567"/>
                  <a:pt x="139141" y="379414"/>
                  <a:pt x="179070" y="311465"/>
                </a:cubicBezTo>
                <a:cubicBezTo>
                  <a:pt x="186776" y="298155"/>
                  <a:pt x="195182" y="284845"/>
                  <a:pt x="206390" y="274338"/>
                </a:cubicBezTo>
                <a:cubicBezTo>
                  <a:pt x="209192" y="271536"/>
                  <a:pt x="212694" y="267332"/>
                  <a:pt x="217598" y="269434"/>
                </a:cubicBezTo>
                <a:cubicBezTo>
                  <a:pt x="222502" y="272236"/>
                  <a:pt x="223903" y="277140"/>
                  <a:pt x="222502" y="282744"/>
                </a:cubicBezTo>
                <a:cubicBezTo>
                  <a:pt x="221101" y="287647"/>
                  <a:pt x="218999" y="291850"/>
                  <a:pt x="216897" y="296053"/>
                </a:cubicBezTo>
                <a:cubicBezTo>
                  <a:pt x="168562" y="399729"/>
                  <a:pt x="145445" y="509009"/>
                  <a:pt x="137740" y="622491"/>
                </a:cubicBezTo>
                <a:cubicBezTo>
                  <a:pt x="139141" y="627395"/>
                  <a:pt x="137740" y="630898"/>
                  <a:pt x="143344" y="635801"/>
                </a:cubicBezTo>
                <a:close/>
              </a:path>
            </a:pathLst>
          </a:custGeom>
          <a:solidFill>
            <a:schemeClr val="accent1"/>
          </a:solidFill>
          <a:ln w="69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4" name="Freeform: Shape 513">
            <a:extLst>
              <a:ext uri="{FF2B5EF4-FFF2-40B4-BE49-F238E27FC236}">
                <a16:creationId xmlns:a16="http://schemas.microsoft.com/office/drawing/2014/main" id="{8535B0B0-9706-426D-9810-BDDFD0FA8651}"/>
              </a:ext>
            </a:extLst>
          </p:cNvPr>
          <p:cNvSpPr/>
          <p:nvPr/>
        </p:nvSpPr>
        <p:spPr>
          <a:xfrm>
            <a:off x="9961562" y="1763618"/>
            <a:ext cx="683679" cy="591966"/>
          </a:xfrm>
          <a:custGeom>
            <a:avLst/>
            <a:gdLst>
              <a:gd name="connsiteX0" fmla="*/ 204130 w 1148837"/>
              <a:gd name="connsiteY0" fmla="*/ 511452 h 994725"/>
              <a:gd name="connsiteX1" fmla="*/ 209034 w 1148837"/>
              <a:gd name="connsiteY1" fmla="*/ 517056 h 994725"/>
              <a:gd name="connsiteX2" fmla="*/ 245460 w 1148837"/>
              <a:gd name="connsiteY2" fmla="*/ 545777 h 994725"/>
              <a:gd name="connsiteX3" fmla="*/ 379258 w 1148837"/>
              <a:gd name="connsiteY3" fmla="*/ 550680 h 994725"/>
              <a:gd name="connsiteX4" fmla="*/ 400273 w 1148837"/>
              <a:gd name="connsiteY4" fmla="*/ 533868 h 994725"/>
              <a:gd name="connsiteX5" fmla="*/ 393969 w 1148837"/>
              <a:gd name="connsiteY5" fmla="*/ 519858 h 994725"/>
              <a:gd name="connsiteX6" fmla="*/ 336527 w 1148837"/>
              <a:gd name="connsiteY6" fmla="*/ 437197 h 994725"/>
              <a:gd name="connsiteX7" fmla="*/ 335125 w 1148837"/>
              <a:gd name="connsiteY7" fmla="*/ 425989 h 994725"/>
              <a:gd name="connsiteX8" fmla="*/ 348435 w 1148837"/>
              <a:gd name="connsiteY8" fmla="*/ 427390 h 994725"/>
              <a:gd name="connsiteX9" fmla="*/ 389765 w 1148837"/>
              <a:gd name="connsiteY9" fmla="*/ 455411 h 994725"/>
              <a:gd name="connsiteX10" fmla="*/ 419887 w 1148837"/>
              <a:gd name="connsiteY10" fmla="*/ 454010 h 994725"/>
              <a:gd name="connsiteX11" fmla="*/ 424090 w 1148837"/>
              <a:gd name="connsiteY11" fmla="*/ 451208 h 994725"/>
              <a:gd name="connsiteX12" fmla="*/ 457015 w 1148837"/>
              <a:gd name="connsiteY12" fmla="*/ 418984 h 994725"/>
              <a:gd name="connsiteX13" fmla="*/ 498344 w 1148837"/>
              <a:gd name="connsiteY13" fmla="*/ 372750 h 994725"/>
              <a:gd name="connsiteX14" fmla="*/ 525664 w 1148837"/>
              <a:gd name="connsiteY14" fmla="*/ 385360 h 994725"/>
              <a:gd name="connsiteX15" fmla="*/ 531969 w 1148837"/>
              <a:gd name="connsiteY15" fmla="*/ 452609 h 994725"/>
              <a:gd name="connsiteX16" fmla="*/ 536872 w 1148837"/>
              <a:gd name="connsiteY16" fmla="*/ 463116 h 994725"/>
              <a:gd name="connsiteX17" fmla="*/ 592913 w 1148837"/>
              <a:gd name="connsiteY17" fmla="*/ 446304 h 994725"/>
              <a:gd name="connsiteX18" fmla="*/ 619533 w 1148837"/>
              <a:gd name="connsiteY18" fmla="*/ 350334 h 994725"/>
              <a:gd name="connsiteX19" fmla="*/ 647553 w 1148837"/>
              <a:gd name="connsiteY19" fmla="*/ 183612 h 994725"/>
              <a:gd name="connsiteX20" fmla="*/ 647553 w 1148837"/>
              <a:gd name="connsiteY20" fmla="*/ 122668 h 994725"/>
              <a:gd name="connsiteX21" fmla="*/ 649655 w 1148837"/>
              <a:gd name="connsiteY21" fmla="*/ 110059 h 994725"/>
              <a:gd name="connsiteX22" fmla="*/ 658762 w 1148837"/>
              <a:gd name="connsiteY22" fmla="*/ 121267 h 994725"/>
              <a:gd name="connsiteX23" fmla="*/ 684681 w 1148837"/>
              <a:gd name="connsiteY23" fmla="*/ 132475 h 994725"/>
              <a:gd name="connsiteX24" fmla="*/ 996408 w 1148837"/>
              <a:gd name="connsiteY24" fmla="*/ 9886 h 994725"/>
              <a:gd name="connsiteX25" fmla="*/ 1130905 w 1148837"/>
              <a:gd name="connsiteY25" fmla="*/ 7084 h 994725"/>
              <a:gd name="connsiteX26" fmla="*/ 1146317 w 1148837"/>
              <a:gd name="connsiteY26" fmla="*/ 13388 h 994725"/>
              <a:gd name="connsiteX27" fmla="*/ 1147718 w 1148837"/>
              <a:gd name="connsiteY27" fmla="*/ 34404 h 994725"/>
              <a:gd name="connsiteX28" fmla="*/ 1071362 w 1148837"/>
              <a:gd name="connsiteY28" fmla="*/ 204628 h 994725"/>
              <a:gd name="connsiteX29" fmla="*/ 1053149 w 1148837"/>
              <a:gd name="connsiteY29" fmla="*/ 238252 h 994725"/>
              <a:gd name="connsiteX30" fmla="*/ 941067 w 1148837"/>
              <a:gd name="connsiteY30" fmla="*/ 334222 h 994725"/>
              <a:gd name="connsiteX31" fmla="*/ 885727 w 1148837"/>
              <a:gd name="connsiteY31" fmla="*/ 445603 h 994725"/>
              <a:gd name="connsiteX32" fmla="*/ 871016 w 1148837"/>
              <a:gd name="connsiteY32" fmla="*/ 463817 h 994725"/>
              <a:gd name="connsiteX33" fmla="*/ 821980 w 1148837"/>
              <a:gd name="connsiteY33" fmla="*/ 538771 h 994725"/>
              <a:gd name="connsiteX34" fmla="*/ 828986 w 1148837"/>
              <a:gd name="connsiteY34" fmla="*/ 664863 h 994725"/>
              <a:gd name="connsiteX35" fmla="*/ 840894 w 1148837"/>
              <a:gd name="connsiteY35" fmla="*/ 678173 h 994725"/>
              <a:gd name="connsiteX36" fmla="*/ 857706 w 1148837"/>
              <a:gd name="connsiteY36" fmla="*/ 689381 h 994725"/>
              <a:gd name="connsiteX37" fmla="*/ 859107 w 1148837"/>
              <a:gd name="connsiteY37" fmla="*/ 709696 h 994725"/>
              <a:gd name="connsiteX38" fmla="*/ 833188 w 1148837"/>
              <a:gd name="connsiteY38" fmla="*/ 708295 h 994725"/>
              <a:gd name="connsiteX39" fmla="*/ 818478 w 1148837"/>
              <a:gd name="connsiteY39" fmla="*/ 696386 h 994725"/>
              <a:gd name="connsiteX40" fmla="*/ 811473 w 1148837"/>
              <a:gd name="connsiteY40" fmla="*/ 713899 h 994725"/>
              <a:gd name="connsiteX41" fmla="*/ 812874 w 1148837"/>
              <a:gd name="connsiteY41" fmla="*/ 730011 h 994725"/>
              <a:gd name="connsiteX42" fmla="*/ 806569 w 1148837"/>
              <a:gd name="connsiteY42" fmla="*/ 755229 h 994725"/>
              <a:gd name="connsiteX43" fmla="*/ 776447 w 1148837"/>
              <a:gd name="connsiteY43" fmla="*/ 812671 h 994725"/>
              <a:gd name="connsiteX44" fmla="*/ 765239 w 1148837"/>
              <a:gd name="connsiteY44" fmla="*/ 818275 h 994725"/>
              <a:gd name="connsiteX45" fmla="*/ 695188 w 1148837"/>
              <a:gd name="connsiteY45" fmla="*/ 823879 h 994725"/>
              <a:gd name="connsiteX46" fmla="*/ 672772 w 1148837"/>
              <a:gd name="connsiteY46" fmla="*/ 823879 h 994725"/>
              <a:gd name="connsiteX47" fmla="*/ 650355 w 1148837"/>
              <a:gd name="connsiteY47" fmla="*/ 815473 h 994725"/>
              <a:gd name="connsiteX48" fmla="*/ 615330 w 1148837"/>
              <a:gd name="connsiteY48" fmla="*/ 835087 h 994725"/>
              <a:gd name="connsiteX49" fmla="*/ 604122 w 1148837"/>
              <a:gd name="connsiteY49" fmla="*/ 846996 h 994725"/>
              <a:gd name="connsiteX50" fmla="*/ 589411 w 1148837"/>
              <a:gd name="connsiteY50" fmla="*/ 831585 h 994725"/>
              <a:gd name="connsiteX51" fmla="*/ 562791 w 1148837"/>
              <a:gd name="connsiteY51" fmla="*/ 795859 h 994725"/>
              <a:gd name="connsiteX52" fmla="*/ 407278 w 1148837"/>
              <a:gd name="connsiteY52" fmla="*/ 821077 h 994725"/>
              <a:gd name="connsiteX53" fmla="*/ 388364 w 1148837"/>
              <a:gd name="connsiteY53" fmla="*/ 823179 h 994725"/>
              <a:gd name="connsiteX54" fmla="*/ 256668 w 1148837"/>
              <a:gd name="connsiteY54" fmla="*/ 842092 h 994725"/>
              <a:gd name="connsiteX55" fmla="*/ 209034 w 1148837"/>
              <a:gd name="connsiteY55" fmla="*/ 912144 h 994725"/>
              <a:gd name="connsiteX56" fmla="*/ 195023 w 1148837"/>
              <a:gd name="connsiteY56" fmla="*/ 923352 h 994725"/>
              <a:gd name="connsiteX57" fmla="*/ 68231 w 1148837"/>
              <a:gd name="connsiteY57" fmla="*/ 956276 h 994725"/>
              <a:gd name="connsiteX58" fmla="*/ 28302 w 1148837"/>
              <a:gd name="connsiteY58" fmla="*/ 993403 h 994725"/>
              <a:gd name="connsiteX59" fmla="*/ 14992 w 1148837"/>
              <a:gd name="connsiteY59" fmla="*/ 992702 h 994725"/>
              <a:gd name="connsiteX60" fmla="*/ 982 w 1148837"/>
              <a:gd name="connsiteY60" fmla="*/ 937362 h 994725"/>
              <a:gd name="connsiteX61" fmla="*/ 44414 w 1148837"/>
              <a:gd name="connsiteY61" fmla="*/ 731412 h 994725"/>
              <a:gd name="connsiteX62" fmla="*/ 141084 w 1148837"/>
              <a:gd name="connsiteY62" fmla="*/ 605320 h 994725"/>
              <a:gd name="connsiteX63" fmla="*/ 194323 w 1148837"/>
              <a:gd name="connsiteY63" fmla="*/ 548579 h 994725"/>
              <a:gd name="connsiteX64" fmla="*/ 204130 w 1148837"/>
              <a:gd name="connsiteY64" fmla="*/ 511452 h 99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148837" h="994725">
                <a:moveTo>
                  <a:pt x="204130" y="511452"/>
                </a:moveTo>
                <a:cubicBezTo>
                  <a:pt x="206231" y="514254"/>
                  <a:pt x="209034" y="515655"/>
                  <a:pt x="209034" y="517056"/>
                </a:cubicBezTo>
                <a:cubicBezTo>
                  <a:pt x="210435" y="540873"/>
                  <a:pt x="225846" y="545076"/>
                  <a:pt x="245460" y="545777"/>
                </a:cubicBezTo>
                <a:cubicBezTo>
                  <a:pt x="290293" y="548579"/>
                  <a:pt x="334425" y="552081"/>
                  <a:pt x="379258" y="550680"/>
                </a:cubicBezTo>
                <a:cubicBezTo>
                  <a:pt x="392567" y="550680"/>
                  <a:pt x="395369" y="541573"/>
                  <a:pt x="400273" y="533868"/>
                </a:cubicBezTo>
                <a:cubicBezTo>
                  <a:pt x="406578" y="524761"/>
                  <a:pt x="395369" y="524061"/>
                  <a:pt x="393969" y="519858"/>
                </a:cubicBezTo>
                <a:cubicBezTo>
                  <a:pt x="380659" y="488335"/>
                  <a:pt x="351938" y="467319"/>
                  <a:pt x="336527" y="437197"/>
                </a:cubicBezTo>
                <a:cubicBezTo>
                  <a:pt x="334425" y="433695"/>
                  <a:pt x="330923" y="429492"/>
                  <a:pt x="335125" y="425989"/>
                </a:cubicBezTo>
                <a:cubicBezTo>
                  <a:pt x="339328" y="421786"/>
                  <a:pt x="344232" y="423187"/>
                  <a:pt x="348435" y="427390"/>
                </a:cubicBezTo>
                <a:cubicBezTo>
                  <a:pt x="360344" y="439299"/>
                  <a:pt x="375055" y="447004"/>
                  <a:pt x="389765" y="455411"/>
                </a:cubicBezTo>
                <a:cubicBezTo>
                  <a:pt x="400273" y="461715"/>
                  <a:pt x="410080" y="464517"/>
                  <a:pt x="419887" y="454010"/>
                </a:cubicBezTo>
                <a:cubicBezTo>
                  <a:pt x="421288" y="452609"/>
                  <a:pt x="423390" y="450507"/>
                  <a:pt x="424090" y="451208"/>
                </a:cubicBezTo>
                <a:cubicBezTo>
                  <a:pt x="450009" y="455411"/>
                  <a:pt x="449309" y="432994"/>
                  <a:pt x="457015" y="418984"/>
                </a:cubicBezTo>
                <a:cubicBezTo>
                  <a:pt x="466821" y="400070"/>
                  <a:pt x="477329" y="381857"/>
                  <a:pt x="498344" y="372750"/>
                </a:cubicBezTo>
                <a:cubicBezTo>
                  <a:pt x="513756" y="365745"/>
                  <a:pt x="523563" y="369248"/>
                  <a:pt x="525664" y="385360"/>
                </a:cubicBezTo>
                <a:cubicBezTo>
                  <a:pt x="528466" y="407776"/>
                  <a:pt x="543177" y="428791"/>
                  <a:pt x="531969" y="452609"/>
                </a:cubicBezTo>
                <a:cubicBezTo>
                  <a:pt x="529867" y="456812"/>
                  <a:pt x="532670" y="461015"/>
                  <a:pt x="536872" y="463116"/>
                </a:cubicBezTo>
                <a:cubicBezTo>
                  <a:pt x="559989" y="471522"/>
                  <a:pt x="581705" y="468020"/>
                  <a:pt x="592913" y="446304"/>
                </a:cubicBezTo>
                <a:cubicBezTo>
                  <a:pt x="608325" y="416182"/>
                  <a:pt x="613228" y="382557"/>
                  <a:pt x="619533" y="350334"/>
                </a:cubicBezTo>
                <a:cubicBezTo>
                  <a:pt x="630040" y="294994"/>
                  <a:pt x="637746" y="238953"/>
                  <a:pt x="647553" y="183612"/>
                </a:cubicBezTo>
                <a:cubicBezTo>
                  <a:pt x="651056" y="163298"/>
                  <a:pt x="651756" y="142983"/>
                  <a:pt x="647553" y="122668"/>
                </a:cubicBezTo>
                <a:cubicBezTo>
                  <a:pt x="646853" y="118465"/>
                  <a:pt x="643350" y="111460"/>
                  <a:pt x="649655" y="110059"/>
                </a:cubicBezTo>
                <a:cubicBezTo>
                  <a:pt x="657360" y="107957"/>
                  <a:pt x="657360" y="116363"/>
                  <a:pt x="658762" y="121267"/>
                </a:cubicBezTo>
                <a:cubicBezTo>
                  <a:pt x="665767" y="142983"/>
                  <a:pt x="665767" y="140881"/>
                  <a:pt x="684681" y="132475"/>
                </a:cubicBezTo>
                <a:cubicBezTo>
                  <a:pt x="786255" y="85541"/>
                  <a:pt x="885727" y="33003"/>
                  <a:pt x="996408" y="9886"/>
                </a:cubicBezTo>
                <a:cubicBezTo>
                  <a:pt x="1040540" y="779"/>
                  <a:pt x="1085372" y="-5525"/>
                  <a:pt x="1130905" y="7084"/>
                </a:cubicBezTo>
                <a:cubicBezTo>
                  <a:pt x="1136510" y="8485"/>
                  <a:pt x="1141413" y="10586"/>
                  <a:pt x="1146317" y="13388"/>
                </a:cubicBezTo>
                <a:cubicBezTo>
                  <a:pt x="1156124" y="19693"/>
                  <a:pt x="1158926" y="25998"/>
                  <a:pt x="1147718" y="34404"/>
                </a:cubicBezTo>
                <a:cubicBezTo>
                  <a:pt x="1094479" y="78536"/>
                  <a:pt x="1072763" y="137379"/>
                  <a:pt x="1071362" y="204628"/>
                </a:cubicBezTo>
                <a:cubicBezTo>
                  <a:pt x="1071362" y="220039"/>
                  <a:pt x="1065758" y="229846"/>
                  <a:pt x="1053149" y="238252"/>
                </a:cubicBezTo>
                <a:cubicBezTo>
                  <a:pt x="1011819" y="265572"/>
                  <a:pt x="969088" y="291491"/>
                  <a:pt x="941067" y="334222"/>
                </a:cubicBezTo>
                <a:cubicBezTo>
                  <a:pt x="917950" y="368547"/>
                  <a:pt x="902539" y="407776"/>
                  <a:pt x="885727" y="445603"/>
                </a:cubicBezTo>
                <a:cubicBezTo>
                  <a:pt x="882224" y="452609"/>
                  <a:pt x="880123" y="461015"/>
                  <a:pt x="871016" y="463817"/>
                </a:cubicBezTo>
                <a:cubicBezTo>
                  <a:pt x="835290" y="475725"/>
                  <a:pt x="826884" y="507949"/>
                  <a:pt x="821980" y="538771"/>
                </a:cubicBezTo>
                <a:cubicBezTo>
                  <a:pt x="814975" y="580802"/>
                  <a:pt x="827584" y="622833"/>
                  <a:pt x="828986" y="664863"/>
                </a:cubicBezTo>
                <a:cubicBezTo>
                  <a:pt x="828986" y="671868"/>
                  <a:pt x="835290" y="674670"/>
                  <a:pt x="840894" y="678173"/>
                </a:cubicBezTo>
                <a:cubicBezTo>
                  <a:pt x="846498" y="681676"/>
                  <a:pt x="853503" y="684478"/>
                  <a:pt x="857706" y="689381"/>
                </a:cubicBezTo>
                <a:cubicBezTo>
                  <a:pt x="862610" y="694985"/>
                  <a:pt x="868915" y="704092"/>
                  <a:pt x="859107" y="709696"/>
                </a:cubicBezTo>
                <a:cubicBezTo>
                  <a:pt x="851402" y="714600"/>
                  <a:pt x="840194" y="719503"/>
                  <a:pt x="833188" y="708295"/>
                </a:cubicBezTo>
                <a:cubicBezTo>
                  <a:pt x="829686" y="701990"/>
                  <a:pt x="826183" y="694985"/>
                  <a:pt x="818478" y="696386"/>
                </a:cubicBezTo>
                <a:cubicBezTo>
                  <a:pt x="810072" y="697787"/>
                  <a:pt x="813574" y="707595"/>
                  <a:pt x="811473" y="713899"/>
                </a:cubicBezTo>
                <a:cubicBezTo>
                  <a:pt x="809371" y="719503"/>
                  <a:pt x="810772" y="725107"/>
                  <a:pt x="812874" y="730011"/>
                </a:cubicBezTo>
                <a:cubicBezTo>
                  <a:pt x="817077" y="739818"/>
                  <a:pt x="814275" y="748224"/>
                  <a:pt x="806569" y="755229"/>
                </a:cubicBezTo>
                <a:cubicBezTo>
                  <a:pt x="789757" y="770641"/>
                  <a:pt x="776447" y="788153"/>
                  <a:pt x="776447" y="812671"/>
                </a:cubicBezTo>
                <a:cubicBezTo>
                  <a:pt x="776447" y="821077"/>
                  <a:pt x="772244" y="821077"/>
                  <a:pt x="765239" y="818275"/>
                </a:cubicBezTo>
                <a:cubicBezTo>
                  <a:pt x="741422" y="808468"/>
                  <a:pt x="717604" y="811971"/>
                  <a:pt x="695188" y="823879"/>
                </a:cubicBezTo>
                <a:cubicBezTo>
                  <a:pt x="686782" y="828082"/>
                  <a:pt x="681178" y="828082"/>
                  <a:pt x="672772" y="823879"/>
                </a:cubicBezTo>
                <a:cubicBezTo>
                  <a:pt x="665767" y="820377"/>
                  <a:pt x="658061" y="817575"/>
                  <a:pt x="650355" y="815473"/>
                </a:cubicBezTo>
                <a:cubicBezTo>
                  <a:pt x="622335" y="807067"/>
                  <a:pt x="622335" y="807067"/>
                  <a:pt x="615330" y="835087"/>
                </a:cubicBezTo>
                <a:cubicBezTo>
                  <a:pt x="613929" y="841392"/>
                  <a:pt x="611827" y="847697"/>
                  <a:pt x="604122" y="846996"/>
                </a:cubicBezTo>
                <a:cubicBezTo>
                  <a:pt x="595716" y="845595"/>
                  <a:pt x="586609" y="842092"/>
                  <a:pt x="589411" y="831585"/>
                </a:cubicBezTo>
                <a:cubicBezTo>
                  <a:pt x="596416" y="807067"/>
                  <a:pt x="578903" y="800062"/>
                  <a:pt x="562791" y="795859"/>
                </a:cubicBezTo>
                <a:cubicBezTo>
                  <a:pt x="507451" y="781849"/>
                  <a:pt x="453512" y="780448"/>
                  <a:pt x="407278" y="821077"/>
                </a:cubicBezTo>
                <a:cubicBezTo>
                  <a:pt x="400974" y="826681"/>
                  <a:pt x="395369" y="824580"/>
                  <a:pt x="388364" y="823179"/>
                </a:cubicBezTo>
                <a:cubicBezTo>
                  <a:pt x="342131" y="814072"/>
                  <a:pt x="297298" y="812671"/>
                  <a:pt x="256668" y="842092"/>
                </a:cubicBezTo>
                <a:cubicBezTo>
                  <a:pt x="232851" y="859605"/>
                  <a:pt x="212536" y="879920"/>
                  <a:pt x="209034" y="912144"/>
                </a:cubicBezTo>
                <a:cubicBezTo>
                  <a:pt x="208333" y="921250"/>
                  <a:pt x="202729" y="923352"/>
                  <a:pt x="195023" y="923352"/>
                </a:cubicBezTo>
                <a:cubicBezTo>
                  <a:pt x="150190" y="923352"/>
                  <a:pt x="109561" y="943667"/>
                  <a:pt x="68231" y="956276"/>
                </a:cubicBezTo>
                <a:cubicBezTo>
                  <a:pt x="50018" y="961880"/>
                  <a:pt x="37408" y="976591"/>
                  <a:pt x="28302" y="993403"/>
                </a:cubicBezTo>
                <a:cubicBezTo>
                  <a:pt x="22698" y="1003210"/>
                  <a:pt x="17794" y="1001108"/>
                  <a:pt x="14992" y="992702"/>
                </a:cubicBezTo>
                <a:cubicBezTo>
                  <a:pt x="8688" y="974489"/>
                  <a:pt x="2383" y="956276"/>
                  <a:pt x="982" y="937362"/>
                </a:cubicBezTo>
                <a:cubicBezTo>
                  <a:pt x="-3922" y="864509"/>
                  <a:pt x="9388" y="795859"/>
                  <a:pt x="44414" y="731412"/>
                </a:cubicBezTo>
                <a:cubicBezTo>
                  <a:pt x="70333" y="684478"/>
                  <a:pt x="104657" y="643848"/>
                  <a:pt x="141084" y="605320"/>
                </a:cubicBezTo>
                <a:cubicBezTo>
                  <a:pt x="158597" y="586406"/>
                  <a:pt x="174008" y="564690"/>
                  <a:pt x="194323" y="548579"/>
                </a:cubicBezTo>
                <a:cubicBezTo>
                  <a:pt x="204831" y="536670"/>
                  <a:pt x="197125" y="521959"/>
                  <a:pt x="204130" y="511452"/>
                </a:cubicBezTo>
                <a:close/>
              </a:path>
            </a:pathLst>
          </a:custGeom>
          <a:solidFill>
            <a:schemeClr val="accent1"/>
          </a:solidFill>
          <a:ln w="69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32" name="Graphic 96">
            <a:extLst>
              <a:ext uri="{FF2B5EF4-FFF2-40B4-BE49-F238E27FC236}">
                <a16:creationId xmlns:a16="http://schemas.microsoft.com/office/drawing/2014/main" id="{4F64D1EE-FA96-484C-BA5A-9422538DE340}"/>
              </a:ext>
            </a:extLst>
          </p:cNvPr>
          <p:cNvGrpSpPr/>
          <p:nvPr/>
        </p:nvGrpSpPr>
        <p:grpSpPr>
          <a:xfrm>
            <a:off x="9856678" y="4986759"/>
            <a:ext cx="893446" cy="1086756"/>
            <a:chOff x="3099536" y="2219731"/>
            <a:chExt cx="2692567" cy="3275147"/>
          </a:xfrm>
          <a:solidFill>
            <a:schemeClr val="accent4"/>
          </a:solidFill>
        </p:grpSpPr>
        <p:sp>
          <p:nvSpPr>
            <p:cNvPr id="533" name="Freeform: Shape 532">
              <a:extLst>
                <a:ext uri="{FF2B5EF4-FFF2-40B4-BE49-F238E27FC236}">
                  <a16:creationId xmlns:a16="http://schemas.microsoft.com/office/drawing/2014/main" id="{58399B53-EAE4-43A2-9757-EA7D6EDC92EE}"/>
                </a:ext>
              </a:extLst>
            </p:cNvPr>
            <p:cNvSpPr/>
            <p:nvPr/>
          </p:nvSpPr>
          <p:spPr>
            <a:xfrm>
              <a:off x="3406628" y="2219455"/>
              <a:ext cx="1901309" cy="2240485"/>
            </a:xfrm>
            <a:custGeom>
              <a:avLst/>
              <a:gdLst>
                <a:gd name="connsiteX0" fmla="*/ 1015664 w 1901309"/>
                <a:gd name="connsiteY0" fmla="*/ 649 h 2240485"/>
                <a:gd name="connsiteX1" fmla="*/ 1112761 w 1901309"/>
                <a:gd name="connsiteY1" fmla="*/ 128742 h 2240485"/>
                <a:gd name="connsiteX2" fmla="*/ 1113508 w 1901309"/>
                <a:gd name="connsiteY2" fmla="*/ 371484 h 2240485"/>
                <a:gd name="connsiteX3" fmla="*/ 1109773 w 1901309"/>
                <a:gd name="connsiteY3" fmla="*/ 1340210 h 2240485"/>
                <a:gd name="connsiteX4" fmla="*/ 1115375 w 1901309"/>
                <a:gd name="connsiteY4" fmla="*/ 1429464 h 2240485"/>
                <a:gd name="connsiteX5" fmla="*/ 1148985 w 1901309"/>
                <a:gd name="connsiteY5" fmla="*/ 1495191 h 2240485"/>
                <a:gd name="connsiteX6" fmla="*/ 1361478 w 1901309"/>
                <a:gd name="connsiteY6" fmla="*/ 1718140 h 2240485"/>
                <a:gd name="connsiteX7" fmla="*/ 1424964 w 1901309"/>
                <a:gd name="connsiteY7" fmla="*/ 1726356 h 2240485"/>
                <a:gd name="connsiteX8" fmla="*/ 1619531 w 1901309"/>
                <a:gd name="connsiteY8" fmla="*/ 1582578 h 2240485"/>
                <a:gd name="connsiteX9" fmla="*/ 1683764 w 1901309"/>
                <a:gd name="connsiteY9" fmla="*/ 1568387 h 2240485"/>
                <a:gd name="connsiteX10" fmla="*/ 1698329 w 1901309"/>
                <a:gd name="connsiteY10" fmla="*/ 1609093 h 2240485"/>
                <a:gd name="connsiteX11" fmla="*/ 1585547 w 1901309"/>
                <a:gd name="connsiteY11" fmla="*/ 1732331 h 2240485"/>
                <a:gd name="connsiteX12" fmla="*/ 1489197 w 1901309"/>
                <a:gd name="connsiteY12" fmla="*/ 1803287 h 2240485"/>
                <a:gd name="connsiteX13" fmla="*/ 1475753 w 1901309"/>
                <a:gd name="connsiteY13" fmla="*/ 1823453 h 2240485"/>
                <a:gd name="connsiteX14" fmla="*/ 1495919 w 1901309"/>
                <a:gd name="connsiteY14" fmla="*/ 1842499 h 2240485"/>
                <a:gd name="connsiteX15" fmla="*/ 1638950 w 1901309"/>
                <a:gd name="connsiteY15" fmla="*/ 1869387 h 2240485"/>
                <a:gd name="connsiteX16" fmla="*/ 1835011 w 1901309"/>
                <a:gd name="connsiteY16" fmla="*/ 1906359 h 2240485"/>
                <a:gd name="connsiteX17" fmla="*/ 1877958 w 1901309"/>
                <a:gd name="connsiteY17" fmla="*/ 1924284 h 2240485"/>
                <a:gd name="connsiteX18" fmla="*/ 1900738 w 1901309"/>
                <a:gd name="connsiteY18" fmla="*/ 1963123 h 2240485"/>
                <a:gd name="connsiteX19" fmla="*/ 1864513 w 1901309"/>
                <a:gd name="connsiteY19" fmla="*/ 1995613 h 2240485"/>
                <a:gd name="connsiteX20" fmla="*/ 1793932 w 1901309"/>
                <a:gd name="connsiteY20" fmla="*/ 1994866 h 2240485"/>
                <a:gd name="connsiteX21" fmla="*/ 1551190 w 1901309"/>
                <a:gd name="connsiteY21" fmla="*/ 1945197 h 2240485"/>
                <a:gd name="connsiteX22" fmla="*/ 1507496 w 1901309"/>
                <a:gd name="connsiteY22" fmla="*/ 1936981 h 2240485"/>
                <a:gd name="connsiteX23" fmla="*/ 1479488 w 1901309"/>
                <a:gd name="connsiteY23" fmla="*/ 1973206 h 2240485"/>
                <a:gd name="connsiteX24" fmla="*/ 1517206 w 1901309"/>
                <a:gd name="connsiteY24" fmla="*/ 2043788 h 2240485"/>
                <a:gd name="connsiteX25" fmla="*/ 1528783 w 1901309"/>
                <a:gd name="connsiteY25" fmla="*/ 2097191 h 2240485"/>
                <a:gd name="connsiteX26" fmla="*/ 1472019 w 1901309"/>
                <a:gd name="connsiteY26" fmla="*/ 2121465 h 2240485"/>
                <a:gd name="connsiteX27" fmla="*/ 1425337 w 1901309"/>
                <a:gd name="connsiteY27" fmla="*/ 2066568 h 2240485"/>
                <a:gd name="connsiteX28" fmla="*/ 1374548 w 1901309"/>
                <a:gd name="connsiteY28" fmla="*/ 1973206 h 2240485"/>
                <a:gd name="connsiteX29" fmla="*/ 1248696 w 1901309"/>
                <a:gd name="connsiteY29" fmla="*/ 1822706 h 2240485"/>
                <a:gd name="connsiteX30" fmla="*/ 1033216 w 1901309"/>
                <a:gd name="connsiteY30" fmla="*/ 1613575 h 2240485"/>
                <a:gd name="connsiteX31" fmla="*/ 978319 w 1901309"/>
                <a:gd name="connsiteY31" fmla="*/ 1589674 h 2240485"/>
                <a:gd name="connsiteX32" fmla="*/ 950684 w 1901309"/>
                <a:gd name="connsiteY32" fmla="*/ 1607599 h 2240485"/>
                <a:gd name="connsiteX33" fmla="*/ 686282 w 1901309"/>
                <a:gd name="connsiteY33" fmla="*/ 1863039 h 2240485"/>
                <a:gd name="connsiteX34" fmla="*/ 664995 w 1901309"/>
                <a:gd name="connsiteY34" fmla="*/ 1888807 h 2240485"/>
                <a:gd name="connsiteX35" fmla="*/ 579476 w 1901309"/>
                <a:gd name="connsiteY35" fmla="*/ 2024742 h 2240485"/>
                <a:gd name="connsiteX36" fmla="*/ 534288 w 1901309"/>
                <a:gd name="connsiteY36" fmla="*/ 2205118 h 2240485"/>
                <a:gd name="connsiteX37" fmla="*/ 491715 w 1901309"/>
                <a:gd name="connsiteY37" fmla="*/ 2239849 h 2240485"/>
                <a:gd name="connsiteX38" fmla="*/ 474163 w 1901309"/>
                <a:gd name="connsiteY38" fmla="*/ 2220429 h 2240485"/>
                <a:gd name="connsiteX39" fmla="*/ 516736 w 1901309"/>
                <a:gd name="connsiteY39" fmla="*/ 1942957 h 2240485"/>
                <a:gd name="connsiteX40" fmla="*/ 505159 w 1901309"/>
                <a:gd name="connsiteY40" fmla="*/ 1933247 h 2240485"/>
                <a:gd name="connsiteX41" fmla="*/ 387149 w 1901309"/>
                <a:gd name="connsiteY41" fmla="*/ 1967978 h 2240485"/>
                <a:gd name="connsiteX42" fmla="*/ 152623 w 1901309"/>
                <a:gd name="connsiteY42" fmla="*/ 2074037 h 2240485"/>
                <a:gd name="connsiteX43" fmla="*/ 69344 w 1901309"/>
                <a:gd name="connsiteY43" fmla="*/ 2141632 h 2240485"/>
                <a:gd name="connsiteX44" fmla="*/ 56647 w 1901309"/>
                <a:gd name="connsiteY44" fmla="*/ 2155449 h 2240485"/>
                <a:gd name="connsiteX45" fmla="*/ 15941 w 1901309"/>
                <a:gd name="connsiteY45" fmla="*/ 2160304 h 2240485"/>
                <a:gd name="connsiteX46" fmla="*/ 2870 w 1901309"/>
                <a:gd name="connsiteY46" fmla="*/ 2119971 h 2240485"/>
                <a:gd name="connsiteX47" fmla="*/ 44323 w 1901309"/>
                <a:gd name="connsiteY47" fmla="*/ 2056112 h 2240485"/>
                <a:gd name="connsiteX48" fmla="*/ 239264 w 1901309"/>
                <a:gd name="connsiteY48" fmla="*/ 1917189 h 2240485"/>
                <a:gd name="connsiteX49" fmla="*/ 398353 w 1901309"/>
                <a:gd name="connsiteY49" fmla="*/ 1852955 h 2240485"/>
                <a:gd name="connsiteX50" fmla="*/ 461839 w 1901309"/>
                <a:gd name="connsiteY50" fmla="*/ 1838017 h 2240485"/>
                <a:gd name="connsiteX51" fmla="*/ 477151 w 1901309"/>
                <a:gd name="connsiteY51" fmla="*/ 1792830 h 2240485"/>
                <a:gd name="connsiteX52" fmla="*/ 370718 w 1901309"/>
                <a:gd name="connsiteY52" fmla="*/ 1711418 h 2240485"/>
                <a:gd name="connsiteX53" fmla="*/ 172043 w 1901309"/>
                <a:gd name="connsiteY53" fmla="*/ 1600130 h 2240485"/>
                <a:gd name="connsiteX54" fmla="*/ 114158 w 1901309"/>
                <a:gd name="connsiteY54" fmla="*/ 1566147 h 2240485"/>
                <a:gd name="connsiteX55" fmla="*/ 86896 w 1901309"/>
                <a:gd name="connsiteY55" fmla="*/ 1533657 h 2240485"/>
                <a:gd name="connsiteX56" fmla="*/ 107436 w 1901309"/>
                <a:gd name="connsiteY56" fmla="*/ 1484735 h 2240485"/>
                <a:gd name="connsiteX57" fmla="*/ 158225 w 1901309"/>
                <a:gd name="connsiteY57" fmla="*/ 1485482 h 2240485"/>
                <a:gd name="connsiteX58" fmla="*/ 204906 w 1901309"/>
                <a:gd name="connsiteY58" fmla="*/ 1516104 h 2240485"/>
                <a:gd name="connsiteX59" fmla="*/ 356153 w 1901309"/>
                <a:gd name="connsiteY59" fmla="*/ 1610587 h 2240485"/>
                <a:gd name="connsiteX60" fmla="*/ 519724 w 1901309"/>
                <a:gd name="connsiteY60" fmla="*/ 1688264 h 2240485"/>
                <a:gd name="connsiteX61" fmla="*/ 539890 w 1901309"/>
                <a:gd name="connsiteY61" fmla="*/ 1697974 h 2240485"/>
                <a:gd name="connsiteX62" fmla="*/ 663875 w 1901309"/>
                <a:gd name="connsiteY62" fmla="*/ 1670339 h 2240485"/>
                <a:gd name="connsiteX63" fmla="*/ 817363 w 1901309"/>
                <a:gd name="connsiteY63" fmla="*/ 1507142 h 2240485"/>
                <a:gd name="connsiteX64" fmla="*/ 865911 w 1901309"/>
                <a:gd name="connsiteY64" fmla="*/ 1377928 h 2240485"/>
                <a:gd name="connsiteX65" fmla="*/ 862176 w 1901309"/>
                <a:gd name="connsiteY65" fmla="*/ 298661 h 2240485"/>
                <a:gd name="connsiteX66" fmla="*/ 861429 w 1901309"/>
                <a:gd name="connsiteY66" fmla="*/ 138078 h 2240485"/>
                <a:gd name="connsiteX67" fmla="*/ 1005954 w 1901309"/>
                <a:gd name="connsiteY67" fmla="*/ 275 h 2240485"/>
                <a:gd name="connsiteX68" fmla="*/ 1015664 w 1901309"/>
                <a:gd name="connsiteY68" fmla="*/ 649 h 224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901309" h="2240485">
                  <a:moveTo>
                    <a:pt x="1015664" y="649"/>
                  </a:moveTo>
                  <a:cubicBezTo>
                    <a:pt x="1076536" y="18574"/>
                    <a:pt x="1111267" y="62268"/>
                    <a:pt x="1112761" y="128742"/>
                  </a:cubicBezTo>
                  <a:cubicBezTo>
                    <a:pt x="1114255" y="209407"/>
                    <a:pt x="1113508" y="290445"/>
                    <a:pt x="1113508" y="371484"/>
                  </a:cubicBezTo>
                  <a:cubicBezTo>
                    <a:pt x="1112387" y="694517"/>
                    <a:pt x="1110893" y="1017177"/>
                    <a:pt x="1109773" y="1340210"/>
                  </a:cubicBezTo>
                  <a:cubicBezTo>
                    <a:pt x="1109773" y="1370086"/>
                    <a:pt x="1109400" y="1399962"/>
                    <a:pt x="1115375" y="1429464"/>
                  </a:cubicBezTo>
                  <a:cubicBezTo>
                    <a:pt x="1120603" y="1454485"/>
                    <a:pt x="1131807" y="1475772"/>
                    <a:pt x="1148985" y="1495191"/>
                  </a:cubicBezTo>
                  <a:cubicBezTo>
                    <a:pt x="1217326" y="1572122"/>
                    <a:pt x="1289029" y="1645318"/>
                    <a:pt x="1361478" y="1718140"/>
                  </a:cubicBezTo>
                  <a:cubicBezTo>
                    <a:pt x="1381271" y="1737933"/>
                    <a:pt x="1401437" y="1741294"/>
                    <a:pt x="1424964" y="1726356"/>
                  </a:cubicBezTo>
                  <a:cubicBezTo>
                    <a:pt x="1493679" y="1683410"/>
                    <a:pt x="1562020" y="1640090"/>
                    <a:pt x="1619531" y="1582578"/>
                  </a:cubicBezTo>
                  <a:cubicBezTo>
                    <a:pt x="1638577" y="1563533"/>
                    <a:pt x="1659117" y="1558304"/>
                    <a:pt x="1683764" y="1568387"/>
                  </a:cubicBezTo>
                  <a:cubicBezTo>
                    <a:pt x="1705051" y="1576977"/>
                    <a:pt x="1709905" y="1589300"/>
                    <a:pt x="1698329" y="1609093"/>
                  </a:cubicBezTo>
                  <a:cubicBezTo>
                    <a:pt x="1669573" y="1658015"/>
                    <a:pt x="1629988" y="1697601"/>
                    <a:pt x="1585547" y="1732331"/>
                  </a:cubicBezTo>
                  <a:cubicBezTo>
                    <a:pt x="1554177" y="1756979"/>
                    <a:pt x="1521314" y="1779386"/>
                    <a:pt x="1489197" y="1803287"/>
                  </a:cubicBezTo>
                  <a:cubicBezTo>
                    <a:pt x="1482475" y="1808142"/>
                    <a:pt x="1473886" y="1811503"/>
                    <a:pt x="1475753" y="1823453"/>
                  </a:cubicBezTo>
                  <a:cubicBezTo>
                    <a:pt x="1477994" y="1835403"/>
                    <a:pt x="1485836" y="1839511"/>
                    <a:pt x="1495919" y="1842499"/>
                  </a:cubicBezTo>
                  <a:cubicBezTo>
                    <a:pt x="1542974" y="1854823"/>
                    <a:pt x="1591149" y="1861545"/>
                    <a:pt x="1638950" y="1869387"/>
                  </a:cubicBezTo>
                  <a:cubicBezTo>
                    <a:pt x="1704677" y="1879844"/>
                    <a:pt x="1770778" y="1887686"/>
                    <a:pt x="1835011" y="1906359"/>
                  </a:cubicBezTo>
                  <a:cubicBezTo>
                    <a:pt x="1849949" y="1910840"/>
                    <a:pt x="1864513" y="1916068"/>
                    <a:pt x="1877958" y="1924284"/>
                  </a:cubicBezTo>
                  <a:cubicBezTo>
                    <a:pt x="1892149" y="1933247"/>
                    <a:pt x="1904099" y="1944077"/>
                    <a:pt x="1900738" y="1963123"/>
                  </a:cubicBezTo>
                  <a:cubicBezTo>
                    <a:pt x="1897377" y="1983289"/>
                    <a:pt x="1882813" y="1991878"/>
                    <a:pt x="1864513" y="1995613"/>
                  </a:cubicBezTo>
                  <a:cubicBezTo>
                    <a:pt x="1840986" y="2000841"/>
                    <a:pt x="1817459" y="1998227"/>
                    <a:pt x="1793932" y="1994866"/>
                  </a:cubicBezTo>
                  <a:cubicBezTo>
                    <a:pt x="1712146" y="1982916"/>
                    <a:pt x="1630734" y="1968351"/>
                    <a:pt x="1551190" y="1945197"/>
                  </a:cubicBezTo>
                  <a:cubicBezTo>
                    <a:pt x="1536999" y="1941089"/>
                    <a:pt x="1522061" y="1938102"/>
                    <a:pt x="1507496" y="1936981"/>
                  </a:cubicBezTo>
                  <a:cubicBezTo>
                    <a:pt x="1479861" y="1934741"/>
                    <a:pt x="1470525" y="1947065"/>
                    <a:pt x="1479488" y="1973206"/>
                  </a:cubicBezTo>
                  <a:cubicBezTo>
                    <a:pt x="1488077" y="1998974"/>
                    <a:pt x="1504135" y="2020634"/>
                    <a:pt x="1517206" y="2043788"/>
                  </a:cubicBezTo>
                  <a:cubicBezTo>
                    <a:pt x="1526542" y="2060219"/>
                    <a:pt x="1533264" y="2077398"/>
                    <a:pt x="1528783" y="2097191"/>
                  </a:cubicBezTo>
                  <a:cubicBezTo>
                    <a:pt x="1522061" y="2126694"/>
                    <a:pt x="1497787" y="2137150"/>
                    <a:pt x="1472019" y="2121465"/>
                  </a:cubicBezTo>
                  <a:cubicBezTo>
                    <a:pt x="1450732" y="2108395"/>
                    <a:pt x="1437288" y="2087855"/>
                    <a:pt x="1425337" y="2066568"/>
                  </a:cubicBezTo>
                  <a:cubicBezTo>
                    <a:pt x="1407785" y="2035572"/>
                    <a:pt x="1391354" y="2004202"/>
                    <a:pt x="1374548" y="1973206"/>
                  </a:cubicBezTo>
                  <a:cubicBezTo>
                    <a:pt x="1342805" y="1914574"/>
                    <a:pt x="1301726" y="1864532"/>
                    <a:pt x="1248696" y="1822706"/>
                  </a:cubicBezTo>
                  <a:cubicBezTo>
                    <a:pt x="1169898" y="1760714"/>
                    <a:pt x="1102678" y="1685650"/>
                    <a:pt x="1033216" y="1613575"/>
                  </a:cubicBezTo>
                  <a:cubicBezTo>
                    <a:pt x="1018278" y="1597890"/>
                    <a:pt x="1002967" y="1583325"/>
                    <a:pt x="978319" y="1589674"/>
                  </a:cubicBezTo>
                  <a:cubicBezTo>
                    <a:pt x="966369" y="1591541"/>
                    <a:pt x="958900" y="1600130"/>
                    <a:pt x="950684" y="1607599"/>
                  </a:cubicBezTo>
                  <a:cubicBezTo>
                    <a:pt x="862550" y="1692746"/>
                    <a:pt x="774042" y="1777892"/>
                    <a:pt x="686282" y="1863039"/>
                  </a:cubicBezTo>
                  <a:cubicBezTo>
                    <a:pt x="678440" y="1870881"/>
                    <a:pt x="670224" y="1879097"/>
                    <a:pt x="664995" y="1888807"/>
                  </a:cubicBezTo>
                  <a:cubicBezTo>
                    <a:pt x="639227" y="1935861"/>
                    <a:pt x="609351" y="1980302"/>
                    <a:pt x="579476" y="2024742"/>
                  </a:cubicBezTo>
                  <a:cubicBezTo>
                    <a:pt x="542878" y="2080012"/>
                    <a:pt x="538023" y="2142378"/>
                    <a:pt x="534288" y="2205118"/>
                  </a:cubicBezTo>
                  <a:cubicBezTo>
                    <a:pt x="532421" y="2233500"/>
                    <a:pt x="520097" y="2243210"/>
                    <a:pt x="491715" y="2239849"/>
                  </a:cubicBezTo>
                  <a:cubicBezTo>
                    <a:pt x="479765" y="2238355"/>
                    <a:pt x="473043" y="2232753"/>
                    <a:pt x="474163" y="2220429"/>
                  </a:cubicBezTo>
                  <a:cubicBezTo>
                    <a:pt x="481258" y="2126694"/>
                    <a:pt x="482752" y="2032584"/>
                    <a:pt x="516736" y="1942957"/>
                  </a:cubicBezTo>
                  <a:cubicBezTo>
                    <a:pt x="523458" y="1925778"/>
                    <a:pt x="511508" y="1931753"/>
                    <a:pt x="505159" y="1933247"/>
                  </a:cubicBezTo>
                  <a:cubicBezTo>
                    <a:pt x="464827" y="1941836"/>
                    <a:pt x="425615" y="1953413"/>
                    <a:pt x="387149" y="1967978"/>
                  </a:cubicBezTo>
                  <a:cubicBezTo>
                    <a:pt x="306484" y="1998227"/>
                    <a:pt x="229180" y="2035572"/>
                    <a:pt x="152623" y="2074037"/>
                  </a:cubicBezTo>
                  <a:cubicBezTo>
                    <a:pt x="120133" y="2090469"/>
                    <a:pt x="91004" y="2111756"/>
                    <a:pt x="69344" y="2141632"/>
                  </a:cubicBezTo>
                  <a:cubicBezTo>
                    <a:pt x="65610" y="2146486"/>
                    <a:pt x="61128" y="2150968"/>
                    <a:pt x="56647" y="2155449"/>
                  </a:cubicBezTo>
                  <a:cubicBezTo>
                    <a:pt x="44323" y="2166652"/>
                    <a:pt x="30879" y="2170014"/>
                    <a:pt x="15941" y="2160304"/>
                  </a:cubicBezTo>
                  <a:cubicBezTo>
                    <a:pt x="630" y="2150221"/>
                    <a:pt x="-3478" y="2136777"/>
                    <a:pt x="2870" y="2119971"/>
                  </a:cubicBezTo>
                  <a:cubicBezTo>
                    <a:pt x="11833" y="2095697"/>
                    <a:pt x="27145" y="2075157"/>
                    <a:pt x="44323" y="2056112"/>
                  </a:cubicBezTo>
                  <a:cubicBezTo>
                    <a:pt x="99594" y="1996360"/>
                    <a:pt x="165694" y="1951546"/>
                    <a:pt x="239264" y="1917189"/>
                  </a:cubicBezTo>
                  <a:cubicBezTo>
                    <a:pt x="291173" y="1893288"/>
                    <a:pt x="344576" y="1872748"/>
                    <a:pt x="398353" y="1852955"/>
                  </a:cubicBezTo>
                  <a:cubicBezTo>
                    <a:pt x="418892" y="1845486"/>
                    <a:pt x="440553" y="1842872"/>
                    <a:pt x="461839" y="1838017"/>
                  </a:cubicBezTo>
                  <a:cubicBezTo>
                    <a:pt x="490968" y="1831295"/>
                    <a:pt x="496570" y="1815611"/>
                    <a:pt x="477151" y="1792830"/>
                  </a:cubicBezTo>
                  <a:cubicBezTo>
                    <a:pt x="447648" y="1758473"/>
                    <a:pt x="408809" y="1735319"/>
                    <a:pt x="370718" y="1711418"/>
                  </a:cubicBezTo>
                  <a:cubicBezTo>
                    <a:pt x="306484" y="1671086"/>
                    <a:pt x="239264" y="1635608"/>
                    <a:pt x="172043" y="1600130"/>
                  </a:cubicBezTo>
                  <a:cubicBezTo>
                    <a:pt x="152250" y="1589674"/>
                    <a:pt x="132084" y="1579591"/>
                    <a:pt x="114158" y="1566147"/>
                  </a:cubicBezTo>
                  <a:cubicBezTo>
                    <a:pt x="102581" y="1557557"/>
                    <a:pt x="92125" y="1547474"/>
                    <a:pt x="86896" y="1533657"/>
                  </a:cubicBezTo>
                  <a:cubicBezTo>
                    <a:pt x="78680" y="1512370"/>
                    <a:pt x="86523" y="1493324"/>
                    <a:pt x="107436" y="1484735"/>
                  </a:cubicBezTo>
                  <a:cubicBezTo>
                    <a:pt x="124615" y="1477639"/>
                    <a:pt x="141420" y="1479133"/>
                    <a:pt x="158225" y="1485482"/>
                  </a:cubicBezTo>
                  <a:cubicBezTo>
                    <a:pt x="175777" y="1492204"/>
                    <a:pt x="191089" y="1503407"/>
                    <a:pt x="204906" y="1516104"/>
                  </a:cubicBezTo>
                  <a:cubicBezTo>
                    <a:pt x="249347" y="1557184"/>
                    <a:pt x="301256" y="1586313"/>
                    <a:pt x="356153" y="1610587"/>
                  </a:cubicBezTo>
                  <a:cubicBezTo>
                    <a:pt x="411423" y="1634861"/>
                    <a:pt x="466694" y="1659509"/>
                    <a:pt x="519724" y="1688264"/>
                  </a:cubicBezTo>
                  <a:cubicBezTo>
                    <a:pt x="526446" y="1691999"/>
                    <a:pt x="533168" y="1694986"/>
                    <a:pt x="539890" y="1697974"/>
                  </a:cubicBezTo>
                  <a:cubicBezTo>
                    <a:pt x="595160" y="1721501"/>
                    <a:pt x="623169" y="1714779"/>
                    <a:pt x="663875" y="1670339"/>
                  </a:cubicBezTo>
                  <a:cubicBezTo>
                    <a:pt x="714291" y="1615442"/>
                    <a:pt x="765827" y="1561292"/>
                    <a:pt x="817363" y="1507142"/>
                  </a:cubicBezTo>
                  <a:cubicBezTo>
                    <a:pt x="852093" y="1470917"/>
                    <a:pt x="865911" y="1427597"/>
                    <a:pt x="865911" y="1377928"/>
                  </a:cubicBezTo>
                  <a:cubicBezTo>
                    <a:pt x="866284" y="1018297"/>
                    <a:pt x="864791" y="658292"/>
                    <a:pt x="862176" y="298661"/>
                  </a:cubicBezTo>
                  <a:cubicBezTo>
                    <a:pt x="861803" y="245258"/>
                    <a:pt x="861429" y="191481"/>
                    <a:pt x="861429" y="138078"/>
                  </a:cubicBezTo>
                  <a:cubicBezTo>
                    <a:pt x="861429" y="46210"/>
                    <a:pt x="914459" y="-4206"/>
                    <a:pt x="1005954" y="275"/>
                  </a:cubicBezTo>
                  <a:cubicBezTo>
                    <a:pt x="1009315" y="649"/>
                    <a:pt x="1012303" y="649"/>
                    <a:pt x="1015664" y="649"/>
                  </a:cubicBezTo>
                  <a:close/>
                </a:path>
              </a:pathLst>
            </a:custGeom>
            <a:grpFill/>
            <a:ln w="3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4" name="Freeform: Shape 533">
              <a:extLst>
                <a:ext uri="{FF2B5EF4-FFF2-40B4-BE49-F238E27FC236}">
                  <a16:creationId xmlns:a16="http://schemas.microsoft.com/office/drawing/2014/main" id="{B043EC57-3B37-4A9C-B384-A413B6AF6952}"/>
                </a:ext>
              </a:extLst>
            </p:cNvPr>
            <p:cNvSpPr/>
            <p:nvPr/>
          </p:nvSpPr>
          <p:spPr>
            <a:xfrm>
              <a:off x="3099439" y="3035457"/>
              <a:ext cx="1144960" cy="2459244"/>
            </a:xfrm>
            <a:custGeom>
              <a:avLst/>
              <a:gdLst>
                <a:gd name="connsiteX0" fmla="*/ 96 w 1144960"/>
                <a:gd name="connsiteY0" fmla="*/ 1590031 h 2459244"/>
                <a:gd name="connsiteX1" fmla="*/ 63956 w 1144960"/>
                <a:gd name="connsiteY1" fmla="*/ 1006704 h 2459244"/>
                <a:gd name="connsiteX2" fmla="*/ 609191 w 1144960"/>
                <a:gd name="connsiteY2" fmla="*/ 139182 h 2459244"/>
                <a:gd name="connsiteX3" fmla="*/ 869112 w 1144960"/>
                <a:gd name="connsiteY3" fmla="*/ 5861 h 2459244"/>
                <a:gd name="connsiteX4" fmla="*/ 1074135 w 1144960"/>
                <a:gd name="connsiteY4" fmla="*/ 119763 h 2459244"/>
                <a:gd name="connsiteX5" fmla="*/ 1116709 w 1144960"/>
                <a:gd name="connsiteY5" fmla="*/ 406198 h 2459244"/>
                <a:gd name="connsiteX6" fmla="*/ 1089073 w 1144960"/>
                <a:gd name="connsiteY6" fmla="*/ 459601 h 2459244"/>
                <a:gd name="connsiteX7" fmla="*/ 1053969 w 1144960"/>
                <a:gd name="connsiteY7" fmla="*/ 445784 h 2459244"/>
                <a:gd name="connsiteX8" fmla="*/ 1046500 w 1144960"/>
                <a:gd name="connsiteY8" fmla="*/ 407692 h 2459244"/>
                <a:gd name="connsiteX9" fmla="*/ 1036044 w 1144960"/>
                <a:gd name="connsiteY9" fmla="*/ 238146 h 2459244"/>
                <a:gd name="connsiteX10" fmla="*/ 1002433 w 1144960"/>
                <a:gd name="connsiteY10" fmla="*/ 122377 h 2459244"/>
                <a:gd name="connsiteX11" fmla="*/ 901228 w 1144960"/>
                <a:gd name="connsiteY11" fmla="*/ 69721 h 2459244"/>
                <a:gd name="connsiteX12" fmla="*/ 683508 w 1144960"/>
                <a:gd name="connsiteY12" fmla="*/ 167191 h 2459244"/>
                <a:gd name="connsiteX13" fmla="*/ 309685 w 1144960"/>
                <a:gd name="connsiteY13" fmla="*/ 591802 h 2459244"/>
                <a:gd name="connsiteX14" fmla="*/ 86363 w 1144960"/>
                <a:gd name="connsiteY14" fmla="*/ 1263264 h 2459244"/>
                <a:gd name="connsiteX15" fmla="*/ 68811 w 1144960"/>
                <a:gd name="connsiteY15" fmla="*/ 1669576 h 2459244"/>
                <a:gd name="connsiteX16" fmla="*/ 139393 w 1144960"/>
                <a:gd name="connsiteY16" fmla="*/ 2161782 h 2459244"/>
                <a:gd name="connsiteX17" fmla="*/ 191302 w 1144960"/>
                <a:gd name="connsiteY17" fmla="*/ 2295850 h 2459244"/>
                <a:gd name="connsiteX18" fmla="*/ 223045 w 1144960"/>
                <a:gd name="connsiteY18" fmla="*/ 2348506 h 2459244"/>
                <a:gd name="connsiteX19" fmla="*/ 347777 w 1144960"/>
                <a:gd name="connsiteY19" fmla="*/ 2360830 h 2459244"/>
                <a:gd name="connsiteX20" fmla="*/ 437031 w 1144960"/>
                <a:gd name="connsiteY20" fmla="*/ 2281285 h 2459244"/>
                <a:gd name="connsiteX21" fmla="*/ 774256 w 1144960"/>
                <a:gd name="connsiteY21" fmla="*/ 2075888 h 2459244"/>
                <a:gd name="connsiteX22" fmla="*/ 983014 w 1144960"/>
                <a:gd name="connsiteY22" fmla="*/ 1953024 h 2459244"/>
                <a:gd name="connsiteX23" fmla="*/ 1074135 w 1144960"/>
                <a:gd name="connsiteY23" fmla="*/ 1818582 h 2459244"/>
                <a:gd name="connsiteX24" fmla="*/ 1070401 w 1144960"/>
                <a:gd name="connsiteY24" fmla="*/ 1717004 h 2459244"/>
                <a:gd name="connsiteX25" fmla="*/ 1039405 w 1144960"/>
                <a:gd name="connsiteY25" fmla="*/ 1439532 h 2459244"/>
                <a:gd name="connsiteX26" fmla="*/ 1034550 w 1144960"/>
                <a:gd name="connsiteY26" fmla="*/ 1258409 h 2459244"/>
                <a:gd name="connsiteX27" fmla="*/ 1044259 w 1144960"/>
                <a:gd name="connsiteY27" fmla="*/ 1192308 h 2459244"/>
                <a:gd name="connsiteX28" fmla="*/ 1123804 w 1144960"/>
                <a:gd name="connsiteY28" fmla="*/ 1138532 h 2459244"/>
                <a:gd name="connsiteX29" fmla="*/ 1138369 w 1144960"/>
                <a:gd name="connsiteY29" fmla="*/ 1151602 h 2459244"/>
                <a:gd name="connsiteX30" fmla="*/ 1137248 w 1144960"/>
                <a:gd name="connsiteY30" fmla="*/ 1231520 h 2459244"/>
                <a:gd name="connsiteX31" fmla="*/ 1122684 w 1144960"/>
                <a:gd name="connsiteY31" fmla="*/ 1333099 h 2459244"/>
                <a:gd name="connsiteX32" fmla="*/ 1118576 w 1144960"/>
                <a:gd name="connsiteY32" fmla="*/ 1594513 h 2459244"/>
                <a:gd name="connsiteX33" fmla="*/ 1141730 w 1144960"/>
                <a:gd name="connsiteY33" fmla="*/ 1751361 h 2459244"/>
                <a:gd name="connsiteX34" fmla="*/ 1039031 w 1144960"/>
                <a:gd name="connsiteY34" fmla="*/ 1995223 h 2459244"/>
                <a:gd name="connsiteX35" fmla="*/ 849693 w 1144960"/>
                <a:gd name="connsiteY35" fmla="*/ 2114354 h 2459244"/>
                <a:gd name="connsiteX36" fmla="*/ 708529 w 1144960"/>
                <a:gd name="connsiteY36" fmla="*/ 2186803 h 2459244"/>
                <a:gd name="connsiteX37" fmla="*/ 422467 w 1144960"/>
                <a:gd name="connsiteY37" fmla="*/ 2384731 h 2459244"/>
                <a:gd name="connsiteX38" fmla="*/ 335080 w 1144960"/>
                <a:gd name="connsiteY38" fmla="*/ 2444856 h 2459244"/>
                <a:gd name="connsiteX39" fmla="*/ 195036 w 1144960"/>
                <a:gd name="connsiteY39" fmla="*/ 2421329 h 2459244"/>
                <a:gd name="connsiteX40" fmla="*/ 112504 w 1144960"/>
                <a:gd name="connsiteY40" fmla="*/ 2293609 h 2459244"/>
                <a:gd name="connsiteX41" fmla="*/ 30345 w 1144960"/>
                <a:gd name="connsiteY41" fmla="*/ 1987755 h 2459244"/>
                <a:gd name="connsiteX42" fmla="*/ 96 w 1144960"/>
                <a:gd name="connsiteY42" fmla="*/ 1590031 h 245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44960" h="2459244">
                  <a:moveTo>
                    <a:pt x="96" y="1590031"/>
                  </a:moveTo>
                  <a:cubicBezTo>
                    <a:pt x="-277" y="1384261"/>
                    <a:pt x="14287" y="1193429"/>
                    <a:pt x="63956" y="1006704"/>
                  </a:cubicBezTo>
                  <a:cubicBezTo>
                    <a:pt x="155824" y="661264"/>
                    <a:pt x="332466" y="368853"/>
                    <a:pt x="609191" y="139182"/>
                  </a:cubicBezTo>
                  <a:cubicBezTo>
                    <a:pt x="686122" y="75323"/>
                    <a:pt x="770521" y="27148"/>
                    <a:pt x="869112" y="5861"/>
                  </a:cubicBezTo>
                  <a:cubicBezTo>
                    <a:pt x="969943" y="-15799"/>
                    <a:pt x="1039031" y="22666"/>
                    <a:pt x="1074135" y="119763"/>
                  </a:cubicBezTo>
                  <a:cubicBezTo>
                    <a:pt x="1107746" y="212378"/>
                    <a:pt x="1115962" y="309102"/>
                    <a:pt x="1116709" y="406198"/>
                  </a:cubicBezTo>
                  <a:cubicBezTo>
                    <a:pt x="1117082" y="427858"/>
                    <a:pt x="1111480" y="448771"/>
                    <a:pt x="1089073" y="459601"/>
                  </a:cubicBezTo>
                  <a:cubicBezTo>
                    <a:pt x="1071521" y="467817"/>
                    <a:pt x="1061065" y="463709"/>
                    <a:pt x="1053969" y="445784"/>
                  </a:cubicBezTo>
                  <a:cubicBezTo>
                    <a:pt x="1049114" y="433460"/>
                    <a:pt x="1047247" y="420763"/>
                    <a:pt x="1046500" y="407692"/>
                  </a:cubicBezTo>
                  <a:cubicBezTo>
                    <a:pt x="1043139" y="351301"/>
                    <a:pt x="1040151" y="294537"/>
                    <a:pt x="1036044" y="238146"/>
                  </a:cubicBezTo>
                  <a:cubicBezTo>
                    <a:pt x="1033056" y="197440"/>
                    <a:pt x="1021106" y="158602"/>
                    <a:pt x="1002433" y="122377"/>
                  </a:cubicBezTo>
                  <a:cubicBezTo>
                    <a:pt x="980773" y="79804"/>
                    <a:pt x="948656" y="62625"/>
                    <a:pt x="901228" y="69721"/>
                  </a:cubicBezTo>
                  <a:cubicBezTo>
                    <a:pt x="819817" y="82045"/>
                    <a:pt x="748114" y="117896"/>
                    <a:pt x="683508" y="167191"/>
                  </a:cubicBezTo>
                  <a:cubicBezTo>
                    <a:pt x="530020" y="283334"/>
                    <a:pt x="407529" y="427111"/>
                    <a:pt x="309685" y="591802"/>
                  </a:cubicBezTo>
                  <a:cubicBezTo>
                    <a:pt x="186447" y="799440"/>
                    <a:pt x="112878" y="1023509"/>
                    <a:pt x="86363" y="1263264"/>
                  </a:cubicBezTo>
                  <a:cubicBezTo>
                    <a:pt x="71425" y="1398452"/>
                    <a:pt x="63582" y="1533640"/>
                    <a:pt x="68811" y="1669576"/>
                  </a:cubicBezTo>
                  <a:cubicBezTo>
                    <a:pt x="75533" y="1835761"/>
                    <a:pt x="93085" y="2000825"/>
                    <a:pt x="139393" y="2161782"/>
                  </a:cubicBezTo>
                  <a:cubicBezTo>
                    <a:pt x="152837" y="2208089"/>
                    <a:pt x="170389" y="2252530"/>
                    <a:pt x="191302" y="2295850"/>
                  </a:cubicBezTo>
                  <a:cubicBezTo>
                    <a:pt x="200265" y="2314522"/>
                    <a:pt x="210721" y="2332075"/>
                    <a:pt x="223045" y="2348506"/>
                  </a:cubicBezTo>
                  <a:cubicBezTo>
                    <a:pt x="261510" y="2399669"/>
                    <a:pt x="298855" y="2404150"/>
                    <a:pt x="347777" y="2360830"/>
                  </a:cubicBezTo>
                  <a:cubicBezTo>
                    <a:pt x="377653" y="2334315"/>
                    <a:pt x="406035" y="2306680"/>
                    <a:pt x="437031" y="2281285"/>
                  </a:cubicBezTo>
                  <a:cubicBezTo>
                    <a:pt x="540103" y="2197259"/>
                    <a:pt x="655873" y="2134893"/>
                    <a:pt x="774256" y="2075888"/>
                  </a:cubicBezTo>
                  <a:cubicBezTo>
                    <a:pt x="846705" y="2040037"/>
                    <a:pt x="918781" y="2002692"/>
                    <a:pt x="983014" y="1953024"/>
                  </a:cubicBezTo>
                  <a:cubicBezTo>
                    <a:pt x="1028201" y="1917920"/>
                    <a:pt x="1062185" y="1875720"/>
                    <a:pt x="1074135" y="1818582"/>
                  </a:cubicBezTo>
                  <a:cubicBezTo>
                    <a:pt x="1081231" y="1784225"/>
                    <a:pt x="1078990" y="1750241"/>
                    <a:pt x="1070401" y="1717004"/>
                  </a:cubicBezTo>
                  <a:cubicBezTo>
                    <a:pt x="1046874" y="1625882"/>
                    <a:pt x="1037911" y="1533267"/>
                    <a:pt x="1039405" y="1439532"/>
                  </a:cubicBezTo>
                  <a:cubicBezTo>
                    <a:pt x="1040525" y="1379033"/>
                    <a:pt x="1032683" y="1318907"/>
                    <a:pt x="1034550" y="1258409"/>
                  </a:cubicBezTo>
                  <a:cubicBezTo>
                    <a:pt x="1035297" y="1236002"/>
                    <a:pt x="1037164" y="1213595"/>
                    <a:pt x="1044259" y="1192308"/>
                  </a:cubicBezTo>
                  <a:cubicBezTo>
                    <a:pt x="1056583" y="1155710"/>
                    <a:pt x="1089820" y="1133677"/>
                    <a:pt x="1123804" y="1138532"/>
                  </a:cubicBezTo>
                  <a:cubicBezTo>
                    <a:pt x="1131647" y="1139652"/>
                    <a:pt x="1140609" y="1142266"/>
                    <a:pt x="1138369" y="1151602"/>
                  </a:cubicBezTo>
                  <a:cubicBezTo>
                    <a:pt x="1132393" y="1178491"/>
                    <a:pt x="1139489" y="1205005"/>
                    <a:pt x="1137248" y="1231520"/>
                  </a:cubicBezTo>
                  <a:cubicBezTo>
                    <a:pt x="1134634" y="1265878"/>
                    <a:pt x="1130526" y="1299862"/>
                    <a:pt x="1122684" y="1333099"/>
                  </a:cubicBezTo>
                  <a:cubicBezTo>
                    <a:pt x="1102144" y="1420112"/>
                    <a:pt x="1102891" y="1506752"/>
                    <a:pt x="1118576" y="1594513"/>
                  </a:cubicBezTo>
                  <a:cubicBezTo>
                    <a:pt x="1127539" y="1646422"/>
                    <a:pt x="1133887" y="1699079"/>
                    <a:pt x="1141730" y="1751361"/>
                  </a:cubicBezTo>
                  <a:cubicBezTo>
                    <a:pt x="1157414" y="1853686"/>
                    <a:pt x="1114841" y="1931364"/>
                    <a:pt x="1039031" y="1995223"/>
                  </a:cubicBezTo>
                  <a:cubicBezTo>
                    <a:pt x="981520" y="2043772"/>
                    <a:pt x="916166" y="2079623"/>
                    <a:pt x="849693" y="2114354"/>
                  </a:cubicBezTo>
                  <a:cubicBezTo>
                    <a:pt x="802638" y="2138628"/>
                    <a:pt x="755957" y="2163649"/>
                    <a:pt x="708529" y="2186803"/>
                  </a:cubicBezTo>
                  <a:cubicBezTo>
                    <a:pt x="603216" y="2238712"/>
                    <a:pt x="508360" y="2305186"/>
                    <a:pt x="422467" y="2384731"/>
                  </a:cubicBezTo>
                  <a:cubicBezTo>
                    <a:pt x="396325" y="2409005"/>
                    <a:pt x="367570" y="2429545"/>
                    <a:pt x="335080" y="2444856"/>
                  </a:cubicBezTo>
                  <a:cubicBezTo>
                    <a:pt x="282050" y="2469877"/>
                    <a:pt x="236863" y="2462408"/>
                    <a:pt x="195036" y="2421329"/>
                  </a:cubicBezTo>
                  <a:cubicBezTo>
                    <a:pt x="158065" y="2384731"/>
                    <a:pt x="131924" y="2341037"/>
                    <a:pt x="112504" y="2293609"/>
                  </a:cubicBezTo>
                  <a:cubicBezTo>
                    <a:pt x="71798" y="2195392"/>
                    <a:pt x="47898" y="2092320"/>
                    <a:pt x="30345" y="1987755"/>
                  </a:cubicBezTo>
                  <a:cubicBezTo>
                    <a:pt x="7565" y="1851446"/>
                    <a:pt x="-1024" y="1714390"/>
                    <a:pt x="96" y="1590031"/>
                  </a:cubicBezTo>
                  <a:close/>
                </a:path>
              </a:pathLst>
            </a:custGeom>
            <a:grpFill/>
            <a:ln w="3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5" name="Freeform: Shape 534">
              <a:extLst>
                <a:ext uri="{FF2B5EF4-FFF2-40B4-BE49-F238E27FC236}">
                  <a16:creationId xmlns:a16="http://schemas.microsoft.com/office/drawing/2014/main" id="{2B62FF78-792F-4C56-AD98-69AEEFE586DA}"/>
                </a:ext>
              </a:extLst>
            </p:cNvPr>
            <p:cNvSpPr/>
            <p:nvPr/>
          </p:nvSpPr>
          <p:spPr>
            <a:xfrm>
              <a:off x="4603755" y="3054058"/>
              <a:ext cx="1189644" cy="2422960"/>
            </a:xfrm>
            <a:custGeom>
              <a:avLst/>
              <a:gdLst>
                <a:gd name="connsiteX0" fmla="*/ 1121500 w 1189644"/>
                <a:gd name="connsiteY0" fmla="*/ 1677490 h 2422960"/>
                <a:gd name="connsiteX1" fmla="*/ 1009466 w 1189644"/>
                <a:gd name="connsiteY1" fmla="*/ 932832 h 2422960"/>
                <a:gd name="connsiteX2" fmla="*/ 438836 w 1189644"/>
                <a:gd name="connsiteY2" fmla="*/ 162781 h 2422960"/>
                <a:gd name="connsiteX3" fmla="*/ 226343 w 1189644"/>
                <a:gd name="connsiteY3" fmla="*/ 72033 h 2422960"/>
                <a:gd name="connsiteX4" fmla="*/ 181529 w 1189644"/>
                <a:gd name="connsiteY4" fmla="*/ 70165 h 2422960"/>
                <a:gd name="connsiteX5" fmla="*/ 112068 w 1189644"/>
                <a:gd name="connsiteY5" fmla="*/ 118714 h 2422960"/>
                <a:gd name="connsiteX6" fmla="*/ 79951 w 1189644"/>
                <a:gd name="connsiteY6" fmla="*/ 263612 h 2422960"/>
                <a:gd name="connsiteX7" fmla="*/ 79578 w 1189644"/>
                <a:gd name="connsiteY7" fmla="*/ 455938 h 2422960"/>
                <a:gd name="connsiteX8" fmla="*/ 74349 w 1189644"/>
                <a:gd name="connsiteY8" fmla="*/ 511582 h 2422960"/>
                <a:gd name="connsiteX9" fmla="*/ 57171 w 1189644"/>
                <a:gd name="connsiteY9" fmla="*/ 518678 h 2422960"/>
                <a:gd name="connsiteX10" fmla="*/ 16838 w 1189644"/>
                <a:gd name="connsiteY10" fmla="*/ 466395 h 2422960"/>
                <a:gd name="connsiteX11" fmla="*/ 33 w 1189644"/>
                <a:gd name="connsiteY11" fmla="*/ 365563 h 2422960"/>
                <a:gd name="connsiteX12" fmla="*/ 31403 w 1189644"/>
                <a:gd name="connsiteY12" fmla="*/ 137013 h 2422960"/>
                <a:gd name="connsiteX13" fmla="*/ 37378 w 1189644"/>
                <a:gd name="connsiteY13" fmla="*/ 119461 h 2422960"/>
                <a:gd name="connsiteX14" fmla="*/ 243895 w 1189644"/>
                <a:gd name="connsiteY14" fmla="*/ 4812 h 2422960"/>
                <a:gd name="connsiteX15" fmla="*/ 547509 w 1189644"/>
                <a:gd name="connsiteY15" fmla="*/ 157552 h 2422960"/>
                <a:gd name="connsiteX16" fmla="*/ 1144281 w 1189644"/>
                <a:gd name="connsiteY16" fmla="*/ 1180056 h 2422960"/>
                <a:gd name="connsiteX17" fmla="*/ 1187974 w 1189644"/>
                <a:gd name="connsiteY17" fmla="*/ 1759648 h 2422960"/>
                <a:gd name="connsiteX18" fmla="*/ 1122247 w 1189644"/>
                <a:gd name="connsiteY18" fmla="*/ 2207040 h 2422960"/>
                <a:gd name="connsiteX19" fmla="*/ 1047557 w 1189644"/>
                <a:gd name="connsiteY19" fmla="*/ 2362768 h 2422960"/>
                <a:gd name="connsiteX20" fmla="*/ 929921 w 1189644"/>
                <a:gd name="connsiteY20" fmla="*/ 2422520 h 2422960"/>
                <a:gd name="connsiteX21" fmla="*/ 860460 w 1189644"/>
                <a:gd name="connsiteY21" fmla="*/ 2397873 h 2422960"/>
                <a:gd name="connsiteX22" fmla="*/ 805189 w 1189644"/>
                <a:gd name="connsiteY22" fmla="*/ 2356793 h 2422960"/>
                <a:gd name="connsiteX23" fmla="*/ 499708 w 1189644"/>
                <a:gd name="connsiteY23" fmla="*/ 2168575 h 2422960"/>
                <a:gd name="connsiteX24" fmla="*/ 243148 w 1189644"/>
                <a:gd name="connsiteY24" fmla="*/ 2047578 h 2422960"/>
                <a:gd name="connsiteX25" fmla="*/ 153521 w 1189644"/>
                <a:gd name="connsiteY25" fmla="*/ 1987079 h 2422960"/>
                <a:gd name="connsiteX26" fmla="*/ 55304 w 1189644"/>
                <a:gd name="connsiteY26" fmla="*/ 1722677 h 2422960"/>
                <a:gd name="connsiteX27" fmla="*/ 40739 w 1189644"/>
                <a:gd name="connsiteY27" fmla="*/ 1239434 h 2422960"/>
                <a:gd name="connsiteX28" fmla="*/ 28789 w 1189644"/>
                <a:gd name="connsiteY28" fmla="*/ 1160263 h 2422960"/>
                <a:gd name="connsiteX29" fmla="*/ 28415 w 1189644"/>
                <a:gd name="connsiteY29" fmla="*/ 1143458 h 2422960"/>
                <a:gd name="connsiteX30" fmla="*/ 38498 w 1189644"/>
                <a:gd name="connsiteY30" fmla="*/ 1117316 h 2422960"/>
                <a:gd name="connsiteX31" fmla="*/ 62399 w 1189644"/>
                <a:gd name="connsiteY31" fmla="*/ 1131507 h 2422960"/>
                <a:gd name="connsiteX32" fmla="*/ 131487 w 1189644"/>
                <a:gd name="connsiteY32" fmla="*/ 1300306 h 2422960"/>
                <a:gd name="connsiteX33" fmla="*/ 133728 w 1189644"/>
                <a:gd name="connsiteY33" fmla="*/ 1644253 h 2422960"/>
                <a:gd name="connsiteX34" fmla="*/ 119910 w 1189644"/>
                <a:gd name="connsiteY34" fmla="*/ 1761142 h 2422960"/>
                <a:gd name="connsiteX35" fmla="*/ 200949 w 1189644"/>
                <a:gd name="connsiteY35" fmla="*/ 1937410 h 2422960"/>
                <a:gd name="connsiteX36" fmla="*/ 450413 w 1189644"/>
                <a:gd name="connsiteY36" fmla="*/ 2071852 h 2422960"/>
                <a:gd name="connsiteX37" fmla="*/ 793239 w 1189644"/>
                <a:gd name="connsiteY37" fmla="*/ 2260443 h 2422960"/>
                <a:gd name="connsiteX38" fmla="*/ 867555 w 1189644"/>
                <a:gd name="connsiteY38" fmla="*/ 2319822 h 2422960"/>
                <a:gd name="connsiteX39" fmla="*/ 885107 w 1189644"/>
                <a:gd name="connsiteY39" fmla="*/ 2333639 h 2422960"/>
                <a:gd name="connsiteX40" fmla="*/ 1000503 w 1189644"/>
                <a:gd name="connsiteY40" fmla="*/ 2313100 h 2422960"/>
                <a:gd name="connsiteX41" fmla="*/ 1077060 w 1189644"/>
                <a:gd name="connsiteY41" fmla="*/ 2111811 h 2422960"/>
                <a:gd name="connsiteX42" fmla="*/ 1121500 w 1189644"/>
                <a:gd name="connsiteY42" fmla="*/ 1677490 h 24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89644" h="2422960">
                  <a:moveTo>
                    <a:pt x="1121500" y="1677490"/>
                  </a:moveTo>
                  <a:cubicBezTo>
                    <a:pt x="1117392" y="1398897"/>
                    <a:pt x="1089384" y="1161757"/>
                    <a:pt x="1009466" y="932832"/>
                  </a:cubicBezTo>
                  <a:cubicBezTo>
                    <a:pt x="898925" y="616895"/>
                    <a:pt x="712947" y="357348"/>
                    <a:pt x="438836" y="162781"/>
                  </a:cubicBezTo>
                  <a:cubicBezTo>
                    <a:pt x="374602" y="117220"/>
                    <a:pt x="305514" y="82863"/>
                    <a:pt x="226343" y="72033"/>
                  </a:cubicBezTo>
                  <a:cubicBezTo>
                    <a:pt x="211405" y="70165"/>
                    <a:pt x="196467" y="68672"/>
                    <a:pt x="181529" y="70165"/>
                  </a:cubicBezTo>
                  <a:cubicBezTo>
                    <a:pt x="149039" y="72780"/>
                    <a:pt x="124765" y="88464"/>
                    <a:pt x="112068" y="118714"/>
                  </a:cubicBezTo>
                  <a:cubicBezTo>
                    <a:pt x="93022" y="165021"/>
                    <a:pt x="79951" y="212823"/>
                    <a:pt x="79951" y="263612"/>
                  </a:cubicBezTo>
                  <a:cubicBezTo>
                    <a:pt x="79951" y="327845"/>
                    <a:pt x="82939" y="391705"/>
                    <a:pt x="79578" y="455938"/>
                  </a:cubicBezTo>
                  <a:cubicBezTo>
                    <a:pt x="78457" y="474611"/>
                    <a:pt x="76217" y="493283"/>
                    <a:pt x="74349" y="511582"/>
                  </a:cubicBezTo>
                  <a:cubicBezTo>
                    <a:pt x="73229" y="524279"/>
                    <a:pt x="66881" y="525773"/>
                    <a:pt x="57171" y="518678"/>
                  </a:cubicBezTo>
                  <a:cubicBezTo>
                    <a:pt x="38125" y="505607"/>
                    <a:pt x="25428" y="487681"/>
                    <a:pt x="16838" y="466395"/>
                  </a:cubicBezTo>
                  <a:cubicBezTo>
                    <a:pt x="3768" y="434278"/>
                    <a:pt x="33" y="399921"/>
                    <a:pt x="33" y="365563"/>
                  </a:cubicBezTo>
                  <a:cubicBezTo>
                    <a:pt x="-714" y="287886"/>
                    <a:pt x="11237" y="211703"/>
                    <a:pt x="31403" y="137013"/>
                  </a:cubicBezTo>
                  <a:cubicBezTo>
                    <a:pt x="32897" y="131038"/>
                    <a:pt x="35137" y="125062"/>
                    <a:pt x="37378" y="119461"/>
                  </a:cubicBezTo>
                  <a:cubicBezTo>
                    <a:pt x="72856" y="24978"/>
                    <a:pt x="144558" y="-14607"/>
                    <a:pt x="243895" y="4812"/>
                  </a:cubicBezTo>
                  <a:cubicBezTo>
                    <a:pt x="359291" y="27592"/>
                    <a:pt x="458255" y="83236"/>
                    <a:pt x="547509" y="157552"/>
                  </a:cubicBezTo>
                  <a:cubicBezTo>
                    <a:pt x="870169" y="426062"/>
                    <a:pt x="1068844" y="767021"/>
                    <a:pt x="1144281" y="1180056"/>
                  </a:cubicBezTo>
                  <a:cubicBezTo>
                    <a:pt x="1179385" y="1372008"/>
                    <a:pt x="1195070" y="1564708"/>
                    <a:pt x="1187974" y="1759648"/>
                  </a:cubicBezTo>
                  <a:cubicBezTo>
                    <a:pt x="1182373" y="1910895"/>
                    <a:pt x="1169675" y="2061769"/>
                    <a:pt x="1122247" y="2207040"/>
                  </a:cubicBezTo>
                  <a:cubicBezTo>
                    <a:pt x="1104322" y="2262311"/>
                    <a:pt x="1082662" y="2316087"/>
                    <a:pt x="1047557" y="2362768"/>
                  </a:cubicBezTo>
                  <a:cubicBezTo>
                    <a:pt x="1018428" y="2401607"/>
                    <a:pt x="981457" y="2426628"/>
                    <a:pt x="929921" y="2422520"/>
                  </a:cubicBezTo>
                  <a:cubicBezTo>
                    <a:pt x="904527" y="2420653"/>
                    <a:pt x="881373" y="2411690"/>
                    <a:pt x="860460" y="2397873"/>
                  </a:cubicBezTo>
                  <a:cubicBezTo>
                    <a:pt x="841414" y="2385175"/>
                    <a:pt x="822368" y="2372105"/>
                    <a:pt x="805189" y="2356793"/>
                  </a:cubicBezTo>
                  <a:cubicBezTo>
                    <a:pt x="714068" y="2276502"/>
                    <a:pt x="609502" y="2218244"/>
                    <a:pt x="499708" y="2168575"/>
                  </a:cubicBezTo>
                  <a:cubicBezTo>
                    <a:pt x="413441" y="2129363"/>
                    <a:pt x="325307" y="2095006"/>
                    <a:pt x="243148" y="2047578"/>
                  </a:cubicBezTo>
                  <a:cubicBezTo>
                    <a:pt x="211779" y="2029652"/>
                    <a:pt x="181529" y="2010233"/>
                    <a:pt x="153521" y="1987079"/>
                  </a:cubicBezTo>
                  <a:cubicBezTo>
                    <a:pt x="70242" y="1917991"/>
                    <a:pt x="34764" y="1829110"/>
                    <a:pt x="55304" y="1722677"/>
                  </a:cubicBezTo>
                  <a:cubicBezTo>
                    <a:pt x="86673" y="1559853"/>
                    <a:pt x="76217" y="1399644"/>
                    <a:pt x="40739" y="1239434"/>
                  </a:cubicBezTo>
                  <a:cubicBezTo>
                    <a:pt x="34764" y="1213293"/>
                    <a:pt x="31403" y="1186778"/>
                    <a:pt x="28789" y="1160263"/>
                  </a:cubicBezTo>
                  <a:cubicBezTo>
                    <a:pt x="28415" y="1154661"/>
                    <a:pt x="28042" y="1149059"/>
                    <a:pt x="28415" y="1143458"/>
                  </a:cubicBezTo>
                  <a:cubicBezTo>
                    <a:pt x="29536" y="1133748"/>
                    <a:pt x="27295" y="1121051"/>
                    <a:pt x="38498" y="1117316"/>
                  </a:cubicBezTo>
                  <a:cubicBezTo>
                    <a:pt x="49702" y="1113208"/>
                    <a:pt x="56424" y="1124038"/>
                    <a:pt x="62399" y="1131507"/>
                  </a:cubicBezTo>
                  <a:cubicBezTo>
                    <a:pt x="104225" y="1180056"/>
                    <a:pt x="119910" y="1239434"/>
                    <a:pt x="131487" y="1300306"/>
                  </a:cubicBezTo>
                  <a:cubicBezTo>
                    <a:pt x="153147" y="1414582"/>
                    <a:pt x="148666" y="1529230"/>
                    <a:pt x="133728" y="1644253"/>
                  </a:cubicBezTo>
                  <a:cubicBezTo>
                    <a:pt x="128500" y="1683091"/>
                    <a:pt x="122898" y="1721930"/>
                    <a:pt x="119910" y="1761142"/>
                  </a:cubicBezTo>
                  <a:cubicBezTo>
                    <a:pt x="113935" y="1834712"/>
                    <a:pt x="140823" y="1894837"/>
                    <a:pt x="200949" y="1937410"/>
                  </a:cubicBezTo>
                  <a:cubicBezTo>
                    <a:pt x="278626" y="1991934"/>
                    <a:pt x="363772" y="2033760"/>
                    <a:pt x="450413" y="2071852"/>
                  </a:cubicBezTo>
                  <a:cubicBezTo>
                    <a:pt x="570290" y="2124508"/>
                    <a:pt x="687553" y="2182019"/>
                    <a:pt x="793239" y="2260443"/>
                  </a:cubicBezTo>
                  <a:cubicBezTo>
                    <a:pt x="818633" y="2279489"/>
                    <a:pt x="842907" y="2300029"/>
                    <a:pt x="867555" y="2319822"/>
                  </a:cubicBezTo>
                  <a:cubicBezTo>
                    <a:pt x="873530" y="2324677"/>
                    <a:pt x="878758" y="2329532"/>
                    <a:pt x="885107" y="2333639"/>
                  </a:cubicBezTo>
                  <a:cubicBezTo>
                    <a:pt x="933282" y="2367250"/>
                    <a:pt x="967639" y="2361275"/>
                    <a:pt x="1000503" y="2313100"/>
                  </a:cubicBezTo>
                  <a:cubicBezTo>
                    <a:pt x="1042329" y="2252228"/>
                    <a:pt x="1060628" y="2182393"/>
                    <a:pt x="1077060" y="2111811"/>
                  </a:cubicBezTo>
                  <a:cubicBezTo>
                    <a:pt x="1112538" y="1956829"/>
                    <a:pt x="1122247" y="1798860"/>
                    <a:pt x="1121500" y="1677490"/>
                  </a:cubicBezTo>
                  <a:close/>
                </a:path>
              </a:pathLst>
            </a:custGeom>
            <a:grpFill/>
            <a:ln w="3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6" name="Graphic 116">
            <a:extLst>
              <a:ext uri="{FF2B5EF4-FFF2-40B4-BE49-F238E27FC236}">
                <a16:creationId xmlns:a16="http://schemas.microsoft.com/office/drawing/2014/main" id="{2F5D097D-1DA3-49A2-9ECF-7A6AE27844D8}"/>
              </a:ext>
            </a:extLst>
          </p:cNvPr>
          <p:cNvSpPr/>
          <p:nvPr/>
        </p:nvSpPr>
        <p:spPr>
          <a:xfrm>
            <a:off x="10619995" y="5010276"/>
            <a:ext cx="352777" cy="352781"/>
          </a:xfrm>
          <a:custGeom>
            <a:avLst/>
            <a:gdLst>
              <a:gd name="connsiteX0" fmla="*/ 2486764 w 5041925"/>
              <a:gd name="connsiteY0" fmla="*/ 403 h 5041985"/>
              <a:gd name="connsiteX1" fmla="*/ 2719174 w 5041925"/>
              <a:gd name="connsiteY1" fmla="*/ 84223 h 5041985"/>
              <a:gd name="connsiteX2" fmla="*/ 2790611 w 5041925"/>
              <a:gd name="connsiteY2" fmla="*/ 357590 h 5041985"/>
              <a:gd name="connsiteX3" fmla="*/ 2590586 w 5041925"/>
              <a:gd name="connsiteY3" fmla="*/ 553805 h 5041985"/>
              <a:gd name="connsiteX4" fmla="*/ 2556297 w 5041925"/>
              <a:gd name="connsiteY4" fmla="*/ 598573 h 5041985"/>
              <a:gd name="connsiteX5" fmla="*/ 2556297 w 5041925"/>
              <a:gd name="connsiteY5" fmla="*/ 1141498 h 5041985"/>
              <a:gd name="connsiteX6" fmla="*/ 2591539 w 5041925"/>
              <a:gd name="connsiteY6" fmla="*/ 1179598 h 5041985"/>
              <a:gd name="connsiteX7" fmla="*/ 3425929 w 5041925"/>
              <a:gd name="connsiteY7" fmla="*/ 1529165 h 5041985"/>
              <a:gd name="connsiteX8" fmla="*/ 3460219 w 5041925"/>
              <a:gd name="connsiteY8" fmla="*/ 1529165 h 5041985"/>
              <a:gd name="connsiteX9" fmla="*/ 3864079 w 5041925"/>
              <a:gd name="connsiteY9" fmla="*/ 1125305 h 5041985"/>
              <a:gd name="connsiteX10" fmla="*/ 3864079 w 5041925"/>
              <a:gd name="connsiteY10" fmla="*/ 1087205 h 5041985"/>
              <a:gd name="connsiteX11" fmla="*/ 3866936 w 5041925"/>
              <a:gd name="connsiteY11" fmla="*/ 786215 h 5041985"/>
              <a:gd name="connsiteX12" fmla="*/ 4146019 w 5041925"/>
              <a:gd name="connsiteY12" fmla="*/ 661438 h 5041985"/>
              <a:gd name="connsiteX13" fmla="*/ 4371761 w 5041925"/>
              <a:gd name="connsiteY13" fmla="*/ 853843 h 5041985"/>
              <a:gd name="connsiteX14" fmla="*/ 4278417 w 5041925"/>
              <a:gd name="connsiteY14" fmla="*/ 1160548 h 5041985"/>
              <a:gd name="connsiteX15" fmla="*/ 3959329 w 5041925"/>
              <a:gd name="connsiteY15" fmla="*/ 1179598 h 5041985"/>
              <a:gd name="connsiteX16" fmla="*/ 3908847 w 5041925"/>
              <a:gd name="connsiteY16" fmla="*/ 1186265 h 5041985"/>
              <a:gd name="connsiteX17" fmla="*/ 3519274 w 5041925"/>
              <a:gd name="connsiteY17" fmla="*/ 1575838 h 5041985"/>
              <a:gd name="connsiteX18" fmla="*/ 3518322 w 5041925"/>
              <a:gd name="connsiteY18" fmla="*/ 1620605 h 5041985"/>
              <a:gd name="connsiteX19" fmla="*/ 3863126 w 5041925"/>
              <a:gd name="connsiteY19" fmla="*/ 2442613 h 5041985"/>
              <a:gd name="connsiteX20" fmla="*/ 3907894 w 5041925"/>
              <a:gd name="connsiteY20" fmla="*/ 2484523 h 5041985"/>
              <a:gd name="connsiteX21" fmla="*/ 4447961 w 5041925"/>
              <a:gd name="connsiteY21" fmla="*/ 2484523 h 5041985"/>
              <a:gd name="connsiteX22" fmla="*/ 4487014 w 5041925"/>
              <a:gd name="connsiteY22" fmla="*/ 2454043 h 5041985"/>
              <a:gd name="connsiteX23" fmla="*/ 4811817 w 5041925"/>
              <a:gd name="connsiteY23" fmla="*/ 2244493 h 5041985"/>
              <a:gd name="connsiteX24" fmla="*/ 5040417 w 5041925"/>
              <a:gd name="connsiteY24" fmla="*/ 2546435 h 5041985"/>
              <a:gd name="connsiteX25" fmla="*/ 4747999 w 5041925"/>
              <a:gd name="connsiteY25" fmla="*/ 2803610 h 5041985"/>
              <a:gd name="connsiteX26" fmla="*/ 4487967 w 5041925"/>
              <a:gd name="connsiteY26" fmla="*/ 2591203 h 5041985"/>
              <a:gd name="connsiteX27" fmla="*/ 4445104 w 5041925"/>
              <a:gd name="connsiteY27" fmla="*/ 2558818 h 5041985"/>
              <a:gd name="connsiteX28" fmla="*/ 3902179 w 5041925"/>
              <a:gd name="connsiteY28" fmla="*/ 2558818 h 5041985"/>
              <a:gd name="connsiteX29" fmla="*/ 3863126 w 5041925"/>
              <a:gd name="connsiteY29" fmla="*/ 2595965 h 5041985"/>
              <a:gd name="connsiteX30" fmla="*/ 3514511 w 5041925"/>
              <a:gd name="connsiteY30" fmla="*/ 3427498 h 5041985"/>
              <a:gd name="connsiteX31" fmla="*/ 3515464 w 5041925"/>
              <a:gd name="connsiteY31" fmla="*/ 3463693 h 5041985"/>
              <a:gd name="connsiteX32" fmla="*/ 3915514 w 5041925"/>
              <a:gd name="connsiteY32" fmla="*/ 3863743 h 5041985"/>
              <a:gd name="connsiteX33" fmla="*/ 3955519 w 5041925"/>
              <a:gd name="connsiteY33" fmla="*/ 3866600 h 5041985"/>
              <a:gd name="connsiteX34" fmla="*/ 4379382 w 5041925"/>
              <a:gd name="connsiteY34" fmla="*/ 4041860 h 5041985"/>
              <a:gd name="connsiteX35" fmla="*/ 4239364 w 5041925"/>
              <a:gd name="connsiteY35" fmla="*/ 4352376 h 5041985"/>
              <a:gd name="connsiteX36" fmla="*/ 3900274 w 5041925"/>
              <a:gd name="connsiteY36" fmla="*/ 4299035 h 5041985"/>
              <a:gd name="connsiteX37" fmla="*/ 3863126 w 5041925"/>
              <a:gd name="connsiteY37" fmla="*/ 3960898 h 5041985"/>
              <a:gd name="connsiteX38" fmla="*/ 3856459 w 5041925"/>
              <a:gd name="connsiteY38" fmla="*/ 3908510 h 5041985"/>
              <a:gd name="connsiteX39" fmla="*/ 3468791 w 5041925"/>
              <a:gd name="connsiteY39" fmla="*/ 3520843 h 5041985"/>
              <a:gd name="connsiteX40" fmla="*/ 3422119 w 5041925"/>
              <a:gd name="connsiteY40" fmla="*/ 3519890 h 5041985"/>
              <a:gd name="connsiteX41" fmla="*/ 2602969 w 5041925"/>
              <a:gd name="connsiteY41" fmla="*/ 3863743 h 5041985"/>
              <a:gd name="connsiteX42" fmla="*/ 2560107 w 5041925"/>
              <a:gd name="connsiteY42" fmla="*/ 3909463 h 5041985"/>
              <a:gd name="connsiteX43" fmla="*/ 2560107 w 5041925"/>
              <a:gd name="connsiteY43" fmla="*/ 4449531 h 5041985"/>
              <a:gd name="connsiteX44" fmla="*/ 2588682 w 5041925"/>
              <a:gd name="connsiteY44" fmla="*/ 4486678 h 5041985"/>
              <a:gd name="connsiteX45" fmla="*/ 2803947 w 5041925"/>
              <a:gd name="connsiteY45" fmla="*/ 4788621 h 5041985"/>
              <a:gd name="connsiteX46" fmla="*/ 2523911 w 5041925"/>
              <a:gd name="connsiteY46" fmla="*/ 5041985 h 5041985"/>
              <a:gd name="connsiteX47" fmla="*/ 2490574 w 5041925"/>
              <a:gd name="connsiteY47" fmla="*/ 5041985 h 5041985"/>
              <a:gd name="connsiteX48" fmla="*/ 2320076 w 5041925"/>
              <a:gd name="connsiteY48" fmla="*/ 4956260 h 5041985"/>
              <a:gd name="connsiteX49" fmla="*/ 2447711 w 5041925"/>
              <a:gd name="connsiteY49" fmla="*/ 4489535 h 5041985"/>
              <a:gd name="connsiteX50" fmla="*/ 2484859 w 5041925"/>
              <a:gd name="connsiteY50" fmla="*/ 4440958 h 5041985"/>
              <a:gd name="connsiteX51" fmla="*/ 2484859 w 5041925"/>
              <a:gd name="connsiteY51" fmla="*/ 3902796 h 5041985"/>
              <a:gd name="connsiteX52" fmla="*/ 2447711 w 5041925"/>
              <a:gd name="connsiteY52" fmla="*/ 3862790 h 5041985"/>
              <a:gd name="connsiteX53" fmla="*/ 1616179 w 5041925"/>
              <a:gd name="connsiteY53" fmla="*/ 3514175 h 5041985"/>
              <a:gd name="connsiteX54" fmla="*/ 1579984 w 5041925"/>
              <a:gd name="connsiteY54" fmla="*/ 3515128 h 5041985"/>
              <a:gd name="connsiteX55" fmla="*/ 1179934 w 5041925"/>
              <a:gd name="connsiteY55" fmla="*/ 3915178 h 5041985"/>
              <a:gd name="connsiteX56" fmla="*/ 1178981 w 5041925"/>
              <a:gd name="connsiteY56" fmla="*/ 3958040 h 5041985"/>
              <a:gd name="connsiteX57" fmla="*/ 1175171 w 5041925"/>
              <a:gd name="connsiteY57" fmla="*/ 4257126 h 5041985"/>
              <a:gd name="connsiteX58" fmla="*/ 901804 w 5041925"/>
              <a:gd name="connsiteY58" fmla="*/ 4382856 h 5041985"/>
              <a:gd name="connsiteX59" fmla="*/ 673204 w 5041925"/>
              <a:gd name="connsiteY59" fmla="*/ 4197118 h 5041985"/>
              <a:gd name="connsiteX60" fmla="*/ 760834 w 5041925"/>
              <a:gd name="connsiteY60" fmla="*/ 3884698 h 5041985"/>
              <a:gd name="connsiteX61" fmla="*/ 1082779 w 5041925"/>
              <a:gd name="connsiteY61" fmla="*/ 3862790 h 5041985"/>
              <a:gd name="connsiteX62" fmla="*/ 1134214 w 5041925"/>
              <a:gd name="connsiteY62" fmla="*/ 3856123 h 5041985"/>
              <a:gd name="connsiteX63" fmla="*/ 1519976 w 5041925"/>
              <a:gd name="connsiteY63" fmla="*/ 3470360 h 5041985"/>
              <a:gd name="connsiteX64" fmla="*/ 1522834 w 5041925"/>
              <a:gd name="connsiteY64" fmla="*/ 3419878 h 5041985"/>
              <a:gd name="connsiteX65" fmla="*/ 1179934 w 5041925"/>
              <a:gd name="connsiteY65" fmla="*/ 2602633 h 5041985"/>
              <a:gd name="connsiteX66" fmla="*/ 1133261 w 5041925"/>
              <a:gd name="connsiteY66" fmla="*/ 2558818 h 5041985"/>
              <a:gd name="connsiteX67" fmla="*/ 597956 w 5041925"/>
              <a:gd name="connsiteY67" fmla="*/ 2557865 h 5041985"/>
              <a:gd name="connsiteX68" fmla="*/ 554141 w 5041925"/>
              <a:gd name="connsiteY68" fmla="*/ 2590250 h 5041985"/>
              <a:gd name="connsiteX69" fmla="*/ 228386 w 5041925"/>
              <a:gd name="connsiteY69" fmla="*/ 2797896 h 5041985"/>
              <a:gd name="connsiteX70" fmla="*/ 1691 w 5041925"/>
              <a:gd name="connsiteY70" fmla="*/ 2494048 h 5041985"/>
              <a:gd name="connsiteX71" fmla="*/ 296014 w 5041925"/>
              <a:gd name="connsiteY71" fmla="*/ 2238778 h 5041985"/>
              <a:gd name="connsiteX72" fmla="*/ 554141 w 5041925"/>
              <a:gd name="connsiteY72" fmla="*/ 2450233 h 5041985"/>
              <a:gd name="connsiteX73" fmla="*/ 597956 w 5041925"/>
              <a:gd name="connsiteY73" fmla="*/ 2482618 h 5041985"/>
              <a:gd name="connsiteX74" fmla="*/ 1140881 w 5041925"/>
              <a:gd name="connsiteY74" fmla="*/ 2482618 h 5041985"/>
              <a:gd name="connsiteX75" fmla="*/ 1178981 w 5041925"/>
              <a:gd name="connsiteY75" fmla="*/ 2447375 h 5041985"/>
              <a:gd name="connsiteX76" fmla="*/ 1526644 w 5041925"/>
              <a:gd name="connsiteY76" fmla="*/ 1615843 h 5041985"/>
              <a:gd name="connsiteX77" fmla="*/ 1524739 w 5041925"/>
              <a:gd name="connsiteY77" fmla="*/ 1576790 h 5041985"/>
              <a:gd name="connsiteX78" fmla="*/ 1126594 w 5041925"/>
              <a:gd name="connsiteY78" fmla="*/ 1178645 h 5041985"/>
              <a:gd name="connsiteX79" fmla="*/ 1081826 w 5041925"/>
              <a:gd name="connsiteY79" fmla="*/ 1177693 h 5041985"/>
              <a:gd name="connsiteX80" fmla="*/ 774169 w 5041925"/>
              <a:gd name="connsiteY80" fmla="*/ 1165310 h 5041985"/>
              <a:gd name="connsiteX81" fmla="*/ 662726 w 5041925"/>
              <a:gd name="connsiteY81" fmla="*/ 878608 h 5041985"/>
              <a:gd name="connsiteX82" fmla="*/ 881801 w 5041925"/>
              <a:gd name="connsiteY82" fmla="*/ 663343 h 5041985"/>
              <a:gd name="connsiteX83" fmla="*/ 1165646 w 5041925"/>
              <a:gd name="connsiteY83" fmla="*/ 776690 h 5041985"/>
              <a:gd name="connsiteX84" fmla="*/ 1177076 w 5041925"/>
              <a:gd name="connsiteY84" fmla="*/ 1082443 h 5041985"/>
              <a:gd name="connsiteX85" fmla="*/ 1184696 w 5041925"/>
              <a:gd name="connsiteY85" fmla="*/ 1135783 h 5041985"/>
              <a:gd name="connsiteX86" fmla="*/ 1570459 w 5041925"/>
              <a:gd name="connsiteY86" fmla="*/ 1521545 h 5041985"/>
              <a:gd name="connsiteX87" fmla="*/ 1619036 w 5041925"/>
              <a:gd name="connsiteY87" fmla="*/ 1522498 h 5041985"/>
              <a:gd name="connsiteX88" fmla="*/ 2436282 w 5041925"/>
              <a:gd name="connsiteY88" fmla="*/ 1179598 h 5041985"/>
              <a:gd name="connsiteX89" fmla="*/ 2481049 w 5041925"/>
              <a:gd name="connsiteY89" fmla="*/ 1133878 h 5041985"/>
              <a:gd name="connsiteX90" fmla="*/ 2481049 w 5041925"/>
              <a:gd name="connsiteY90" fmla="*/ 593810 h 5041985"/>
              <a:gd name="connsiteX91" fmla="*/ 2452474 w 5041925"/>
              <a:gd name="connsiteY91" fmla="*/ 555710 h 5041985"/>
              <a:gd name="connsiteX92" fmla="*/ 2236257 w 5041925"/>
              <a:gd name="connsiteY92" fmla="*/ 273770 h 5041985"/>
              <a:gd name="connsiteX93" fmla="*/ 2467714 w 5041925"/>
              <a:gd name="connsiteY93" fmla="*/ 6118 h 5041985"/>
              <a:gd name="connsiteX94" fmla="*/ 2486764 w 5041925"/>
              <a:gd name="connsiteY94" fmla="*/ 403 h 504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041925" h="5041985">
                <a:moveTo>
                  <a:pt x="2486764" y="403"/>
                </a:moveTo>
                <a:cubicBezTo>
                  <a:pt x="2575347" y="-3407"/>
                  <a:pt x="2655357" y="19453"/>
                  <a:pt x="2719174" y="84223"/>
                </a:cubicBezTo>
                <a:cubicBezTo>
                  <a:pt x="2793469" y="161375"/>
                  <a:pt x="2819186" y="253768"/>
                  <a:pt x="2790611" y="357590"/>
                </a:cubicBezTo>
                <a:cubicBezTo>
                  <a:pt x="2762036" y="459508"/>
                  <a:pt x="2693457" y="526183"/>
                  <a:pt x="2590586" y="553805"/>
                </a:cubicBezTo>
                <a:cubicBezTo>
                  <a:pt x="2563916" y="561425"/>
                  <a:pt x="2556297" y="571903"/>
                  <a:pt x="2556297" y="598573"/>
                </a:cubicBezTo>
                <a:cubicBezTo>
                  <a:pt x="2557249" y="779548"/>
                  <a:pt x="2557249" y="960523"/>
                  <a:pt x="2556297" y="1141498"/>
                </a:cubicBezTo>
                <a:cubicBezTo>
                  <a:pt x="2556297" y="1169120"/>
                  <a:pt x="2564869" y="1177693"/>
                  <a:pt x="2591539" y="1179598"/>
                </a:cubicBezTo>
                <a:cubicBezTo>
                  <a:pt x="2910626" y="1197695"/>
                  <a:pt x="3188757" y="1314853"/>
                  <a:pt x="3425929" y="1529165"/>
                </a:cubicBezTo>
                <a:cubicBezTo>
                  <a:pt x="3439264" y="1540595"/>
                  <a:pt x="3446884" y="1541548"/>
                  <a:pt x="3460219" y="1529165"/>
                </a:cubicBezTo>
                <a:cubicBezTo>
                  <a:pt x="3594522" y="1393910"/>
                  <a:pt x="3728824" y="1259608"/>
                  <a:pt x="3864079" y="1125305"/>
                </a:cubicBezTo>
                <a:cubicBezTo>
                  <a:pt x="3879319" y="1110065"/>
                  <a:pt x="3871699" y="1100540"/>
                  <a:pt x="3864079" y="1087205"/>
                </a:cubicBezTo>
                <a:cubicBezTo>
                  <a:pt x="3805976" y="986240"/>
                  <a:pt x="3803119" y="883370"/>
                  <a:pt x="3866936" y="786215"/>
                </a:cubicBezTo>
                <a:cubicBezTo>
                  <a:pt x="3931707" y="686203"/>
                  <a:pt x="4028861" y="643340"/>
                  <a:pt x="4146019" y="661438"/>
                </a:cubicBezTo>
                <a:cubicBezTo>
                  <a:pt x="4259367" y="678583"/>
                  <a:pt x="4335567" y="746210"/>
                  <a:pt x="4371761" y="853843"/>
                </a:cubicBezTo>
                <a:cubicBezTo>
                  <a:pt x="4408909" y="965285"/>
                  <a:pt x="4370809" y="1086253"/>
                  <a:pt x="4278417" y="1160548"/>
                </a:cubicBezTo>
                <a:cubicBezTo>
                  <a:pt x="4187929" y="1232938"/>
                  <a:pt x="4058389" y="1241510"/>
                  <a:pt x="3959329" y="1179598"/>
                </a:cubicBezTo>
                <a:cubicBezTo>
                  <a:pt x="3937422" y="1166263"/>
                  <a:pt x="3925991" y="1169120"/>
                  <a:pt x="3908847" y="1186265"/>
                </a:cubicBezTo>
                <a:cubicBezTo>
                  <a:pt x="3779307" y="1316758"/>
                  <a:pt x="3649766" y="1447250"/>
                  <a:pt x="3519274" y="1575838"/>
                </a:cubicBezTo>
                <a:cubicBezTo>
                  <a:pt x="3502129" y="1592983"/>
                  <a:pt x="3502129" y="1602508"/>
                  <a:pt x="3518322" y="1620605"/>
                </a:cubicBezTo>
                <a:cubicBezTo>
                  <a:pt x="3727872" y="1854920"/>
                  <a:pt x="3843124" y="2128288"/>
                  <a:pt x="3863126" y="2442613"/>
                </a:cubicBezTo>
                <a:cubicBezTo>
                  <a:pt x="3865984" y="2484523"/>
                  <a:pt x="3865984" y="2484523"/>
                  <a:pt x="3907894" y="2484523"/>
                </a:cubicBezTo>
                <a:cubicBezTo>
                  <a:pt x="4087916" y="2484523"/>
                  <a:pt x="4267939" y="2484523"/>
                  <a:pt x="4447961" y="2484523"/>
                </a:cubicBezTo>
                <a:cubicBezTo>
                  <a:pt x="4470822" y="2484523"/>
                  <a:pt x="4481299" y="2477856"/>
                  <a:pt x="4487014" y="2454043"/>
                </a:cubicBezTo>
                <a:cubicBezTo>
                  <a:pt x="4524161" y="2306406"/>
                  <a:pt x="4663227" y="2216870"/>
                  <a:pt x="4811817" y="2244493"/>
                </a:cubicBezTo>
                <a:cubicBezTo>
                  <a:pt x="4953739" y="2270210"/>
                  <a:pt x="5055656" y="2406418"/>
                  <a:pt x="5040417" y="2546435"/>
                </a:cubicBezTo>
                <a:cubicBezTo>
                  <a:pt x="5024224" y="2698835"/>
                  <a:pt x="4898494" y="2808373"/>
                  <a:pt x="4747999" y="2803610"/>
                </a:cubicBezTo>
                <a:cubicBezTo>
                  <a:pt x="4626079" y="2799800"/>
                  <a:pt x="4518447" y="2713123"/>
                  <a:pt x="4487967" y="2591203"/>
                </a:cubicBezTo>
                <a:cubicBezTo>
                  <a:pt x="4481299" y="2564533"/>
                  <a:pt x="4469869" y="2558818"/>
                  <a:pt x="4445104" y="2558818"/>
                </a:cubicBezTo>
                <a:cubicBezTo>
                  <a:pt x="4264129" y="2559771"/>
                  <a:pt x="4083154" y="2559771"/>
                  <a:pt x="3902179" y="2558818"/>
                </a:cubicBezTo>
                <a:cubicBezTo>
                  <a:pt x="3872651" y="2558818"/>
                  <a:pt x="3865032" y="2568343"/>
                  <a:pt x="3863126" y="2595965"/>
                </a:cubicBezTo>
                <a:cubicBezTo>
                  <a:pt x="3845029" y="2914100"/>
                  <a:pt x="3727872" y="3191278"/>
                  <a:pt x="3514511" y="3427498"/>
                </a:cubicBezTo>
                <a:cubicBezTo>
                  <a:pt x="3501176" y="3441785"/>
                  <a:pt x="3502129" y="3450358"/>
                  <a:pt x="3515464" y="3463693"/>
                </a:cubicBezTo>
                <a:cubicBezTo>
                  <a:pt x="3648814" y="3597043"/>
                  <a:pt x="3782164" y="3729440"/>
                  <a:pt x="3915514" y="3863743"/>
                </a:cubicBezTo>
                <a:cubicBezTo>
                  <a:pt x="3929801" y="3878031"/>
                  <a:pt x="3939326" y="3876125"/>
                  <a:pt x="3955519" y="3866600"/>
                </a:cubicBezTo>
                <a:cubicBezTo>
                  <a:pt x="4124111" y="3764683"/>
                  <a:pt x="4336519" y="3852313"/>
                  <a:pt x="4379382" y="4041860"/>
                </a:cubicBezTo>
                <a:cubicBezTo>
                  <a:pt x="4407004" y="4165685"/>
                  <a:pt x="4349854" y="4291416"/>
                  <a:pt x="4239364" y="4352376"/>
                </a:cubicBezTo>
                <a:cubicBezTo>
                  <a:pt x="4126969" y="4413335"/>
                  <a:pt x="3988857" y="4391428"/>
                  <a:pt x="3900274" y="4299035"/>
                </a:cubicBezTo>
                <a:cubicBezTo>
                  <a:pt x="3812644" y="4208548"/>
                  <a:pt x="3796451" y="4069483"/>
                  <a:pt x="3863126" y="3960898"/>
                </a:cubicBezTo>
                <a:cubicBezTo>
                  <a:pt x="3877414" y="3937085"/>
                  <a:pt x="3873604" y="3925656"/>
                  <a:pt x="3856459" y="3908510"/>
                </a:cubicBezTo>
                <a:cubicBezTo>
                  <a:pt x="3725966" y="3779923"/>
                  <a:pt x="3597379" y="3650383"/>
                  <a:pt x="3468791" y="3520843"/>
                </a:cubicBezTo>
                <a:cubicBezTo>
                  <a:pt x="3450694" y="3502746"/>
                  <a:pt x="3441169" y="3503698"/>
                  <a:pt x="3422119" y="3519890"/>
                </a:cubicBezTo>
                <a:cubicBezTo>
                  <a:pt x="3188757" y="3728488"/>
                  <a:pt x="2915389" y="3843740"/>
                  <a:pt x="2602969" y="3863743"/>
                </a:cubicBezTo>
                <a:cubicBezTo>
                  <a:pt x="2560107" y="3866600"/>
                  <a:pt x="2560107" y="3866600"/>
                  <a:pt x="2560107" y="3909463"/>
                </a:cubicBezTo>
                <a:cubicBezTo>
                  <a:pt x="2560107" y="4089485"/>
                  <a:pt x="2560107" y="4269508"/>
                  <a:pt x="2560107" y="4449531"/>
                </a:cubicBezTo>
                <a:cubicBezTo>
                  <a:pt x="2560107" y="4471438"/>
                  <a:pt x="2566774" y="4481916"/>
                  <a:pt x="2588682" y="4486678"/>
                </a:cubicBezTo>
                <a:cubicBezTo>
                  <a:pt x="2728699" y="4521921"/>
                  <a:pt x="2819186" y="4650508"/>
                  <a:pt x="2803947" y="4788621"/>
                </a:cubicBezTo>
                <a:cubicBezTo>
                  <a:pt x="2786801" y="4933401"/>
                  <a:pt x="2670597" y="5039128"/>
                  <a:pt x="2523911" y="5041985"/>
                </a:cubicBezTo>
                <a:cubicBezTo>
                  <a:pt x="2512482" y="5041985"/>
                  <a:pt x="2502004" y="5041985"/>
                  <a:pt x="2490574" y="5041985"/>
                </a:cubicBezTo>
                <a:cubicBezTo>
                  <a:pt x="2425804" y="5029603"/>
                  <a:pt x="2367701" y="5004838"/>
                  <a:pt x="2320076" y="4956260"/>
                </a:cubicBezTo>
                <a:cubicBezTo>
                  <a:pt x="2170534" y="4802908"/>
                  <a:pt x="2240066" y="4543828"/>
                  <a:pt x="2447711" y="4489535"/>
                </a:cubicBezTo>
                <a:cubicBezTo>
                  <a:pt x="2477239" y="4481916"/>
                  <a:pt x="2484859" y="4469533"/>
                  <a:pt x="2484859" y="4440958"/>
                </a:cubicBezTo>
                <a:cubicBezTo>
                  <a:pt x="2483907" y="4261888"/>
                  <a:pt x="2483907" y="4082818"/>
                  <a:pt x="2484859" y="3902796"/>
                </a:cubicBezTo>
                <a:cubicBezTo>
                  <a:pt x="2484859" y="3874221"/>
                  <a:pt x="2476286" y="3864696"/>
                  <a:pt x="2447711" y="3862790"/>
                </a:cubicBezTo>
                <a:cubicBezTo>
                  <a:pt x="2129576" y="3844693"/>
                  <a:pt x="1852399" y="3727535"/>
                  <a:pt x="1616179" y="3514175"/>
                </a:cubicBezTo>
                <a:cubicBezTo>
                  <a:pt x="1601891" y="3500840"/>
                  <a:pt x="1593319" y="3501793"/>
                  <a:pt x="1579984" y="3515128"/>
                </a:cubicBezTo>
                <a:cubicBezTo>
                  <a:pt x="1446634" y="3648478"/>
                  <a:pt x="1314236" y="3781828"/>
                  <a:pt x="1179934" y="3915178"/>
                </a:cubicBezTo>
                <a:cubicBezTo>
                  <a:pt x="1163741" y="3931371"/>
                  <a:pt x="1170409" y="3941848"/>
                  <a:pt x="1178981" y="3958040"/>
                </a:cubicBezTo>
                <a:cubicBezTo>
                  <a:pt x="1236131" y="4058053"/>
                  <a:pt x="1238036" y="4159971"/>
                  <a:pt x="1175171" y="4257126"/>
                </a:cubicBezTo>
                <a:cubicBezTo>
                  <a:pt x="1111354" y="4355233"/>
                  <a:pt x="1018009" y="4398096"/>
                  <a:pt x="901804" y="4382856"/>
                </a:cubicBezTo>
                <a:cubicBezTo>
                  <a:pt x="789409" y="4367616"/>
                  <a:pt x="712256" y="4303798"/>
                  <a:pt x="673204" y="4197118"/>
                </a:cubicBezTo>
                <a:cubicBezTo>
                  <a:pt x="632246" y="4085675"/>
                  <a:pt x="668441" y="3960898"/>
                  <a:pt x="760834" y="3884698"/>
                </a:cubicBezTo>
                <a:cubicBezTo>
                  <a:pt x="850369" y="3811356"/>
                  <a:pt x="980861" y="3800878"/>
                  <a:pt x="1082779" y="3862790"/>
                </a:cubicBezTo>
                <a:cubicBezTo>
                  <a:pt x="1104686" y="3876125"/>
                  <a:pt x="1116116" y="3874221"/>
                  <a:pt x="1134214" y="3856123"/>
                </a:cubicBezTo>
                <a:cubicBezTo>
                  <a:pt x="1261849" y="3726583"/>
                  <a:pt x="1390436" y="3597996"/>
                  <a:pt x="1519976" y="3470360"/>
                </a:cubicBezTo>
                <a:cubicBezTo>
                  <a:pt x="1538074" y="3452263"/>
                  <a:pt x="1541884" y="3441785"/>
                  <a:pt x="1522834" y="3419878"/>
                </a:cubicBezTo>
                <a:cubicBezTo>
                  <a:pt x="1315189" y="3187468"/>
                  <a:pt x="1199936" y="2915053"/>
                  <a:pt x="1179934" y="2602633"/>
                </a:cubicBezTo>
                <a:cubicBezTo>
                  <a:pt x="1177076" y="2558818"/>
                  <a:pt x="1177076" y="2558818"/>
                  <a:pt x="1133261" y="2558818"/>
                </a:cubicBezTo>
                <a:cubicBezTo>
                  <a:pt x="955144" y="2558818"/>
                  <a:pt x="777026" y="2558818"/>
                  <a:pt x="597956" y="2557865"/>
                </a:cubicBezTo>
                <a:cubicBezTo>
                  <a:pt x="573191" y="2557865"/>
                  <a:pt x="560809" y="2563581"/>
                  <a:pt x="554141" y="2590250"/>
                </a:cubicBezTo>
                <a:cubicBezTo>
                  <a:pt x="516041" y="2737888"/>
                  <a:pt x="376024" y="2825518"/>
                  <a:pt x="228386" y="2797896"/>
                </a:cubicBezTo>
                <a:cubicBezTo>
                  <a:pt x="87416" y="2771225"/>
                  <a:pt x="-14501" y="2634065"/>
                  <a:pt x="1691" y="2494048"/>
                </a:cubicBezTo>
                <a:cubicBezTo>
                  <a:pt x="19789" y="2341648"/>
                  <a:pt x="144566" y="2233063"/>
                  <a:pt x="296014" y="2238778"/>
                </a:cubicBezTo>
                <a:cubicBezTo>
                  <a:pt x="416981" y="2243540"/>
                  <a:pt x="522709" y="2329265"/>
                  <a:pt x="554141" y="2450233"/>
                </a:cubicBezTo>
                <a:cubicBezTo>
                  <a:pt x="560809" y="2475950"/>
                  <a:pt x="572239" y="2483571"/>
                  <a:pt x="597956" y="2482618"/>
                </a:cubicBezTo>
                <a:cubicBezTo>
                  <a:pt x="778931" y="2481665"/>
                  <a:pt x="959906" y="2481665"/>
                  <a:pt x="1140881" y="2482618"/>
                </a:cubicBezTo>
                <a:cubicBezTo>
                  <a:pt x="1168504" y="2482618"/>
                  <a:pt x="1178029" y="2474046"/>
                  <a:pt x="1178981" y="2447375"/>
                </a:cubicBezTo>
                <a:cubicBezTo>
                  <a:pt x="1197079" y="2129240"/>
                  <a:pt x="1314236" y="1852063"/>
                  <a:pt x="1526644" y="1615843"/>
                </a:cubicBezTo>
                <a:cubicBezTo>
                  <a:pt x="1540931" y="1600603"/>
                  <a:pt x="1539026" y="1591078"/>
                  <a:pt x="1524739" y="1576790"/>
                </a:cubicBezTo>
                <a:cubicBezTo>
                  <a:pt x="1391389" y="1444393"/>
                  <a:pt x="1258991" y="1311995"/>
                  <a:pt x="1126594" y="1178645"/>
                </a:cubicBezTo>
                <a:cubicBezTo>
                  <a:pt x="1109449" y="1160548"/>
                  <a:pt x="1098019" y="1169120"/>
                  <a:pt x="1081826" y="1177693"/>
                </a:cubicBezTo>
                <a:cubicBezTo>
                  <a:pt x="977051" y="1235795"/>
                  <a:pt x="872276" y="1235795"/>
                  <a:pt x="774169" y="1165310"/>
                </a:cubicBezTo>
                <a:cubicBezTo>
                  <a:pt x="676061" y="1095778"/>
                  <a:pt x="637961" y="995765"/>
                  <a:pt x="662726" y="878608"/>
                </a:cubicBezTo>
                <a:cubicBezTo>
                  <a:pt x="685586" y="762403"/>
                  <a:pt x="762739" y="687155"/>
                  <a:pt x="881801" y="663343"/>
                </a:cubicBezTo>
                <a:cubicBezTo>
                  <a:pt x="998959" y="640483"/>
                  <a:pt x="1097066" y="679535"/>
                  <a:pt x="1165646" y="776690"/>
                </a:cubicBezTo>
                <a:cubicBezTo>
                  <a:pt x="1234226" y="873845"/>
                  <a:pt x="1235179" y="978620"/>
                  <a:pt x="1177076" y="1082443"/>
                </a:cubicBezTo>
                <a:cubicBezTo>
                  <a:pt x="1163741" y="1106255"/>
                  <a:pt x="1167551" y="1117685"/>
                  <a:pt x="1184696" y="1135783"/>
                </a:cubicBezTo>
                <a:cubicBezTo>
                  <a:pt x="1314236" y="1263418"/>
                  <a:pt x="1442824" y="1392005"/>
                  <a:pt x="1570459" y="1521545"/>
                </a:cubicBezTo>
                <a:cubicBezTo>
                  <a:pt x="1588556" y="1540595"/>
                  <a:pt x="1599986" y="1540595"/>
                  <a:pt x="1619036" y="1522498"/>
                </a:cubicBezTo>
                <a:cubicBezTo>
                  <a:pt x="1852399" y="1314853"/>
                  <a:pt x="2123861" y="1199600"/>
                  <a:pt x="2436282" y="1179598"/>
                </a:cubicBezTo>
                <a:cubicBezTo>
                  <a:pt x="2481049" y="1176740"/>
                  <a:pt x="2481049" y="1176740"/>
                  <a:pt x="2481049" y="1133878"/>
                </a:cubicBezTo>
                <a:cubicBezTo>
                  <a:pt x="2481049" y="953855"/>
                  <a:pt x="2481049" y="773833"/>
                  <a:pt x="2481049" y="593810"/>
                </a:cubicBezTo>
                <a:cubicBezTo>
                  <a:pt x="2481049" y="571903"/>
                  <a:pt x="2474382" y="561425"/>
                  <a:pt x="2452474" y="555710"/>
                </a:cubicBezTo>
                <a:cubicBezTo>
                  <a:pt x="2319124" y="521420"/>
                  <a:pt x="2232446" y="408073"/>
                  <a:pt x="2236257" y="273770"/>
                </a:cubicBezTo>
                <a:cubicBezTo>
                  <a:pt x="2240066" y="143278"/>
                  <a:pt x="2335316" y="32788"/>
                  <a:pt x="2467714" y="6118"/>
                </a:cubicBezTo>
                <a:cubicBezTo>
                  <a:pt x="2474382" y="4213"/>
                  <a:pt x="2481049" y="2308"/>
                  <a:pt x="2486764" y="40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7" name="Graphic 116">
            <a:extLst>
              <a:ext uri="{FF2B5EF4-FFF2-40B4-BE49-F238E27FC236}">
                <a16:creationId xmlns:a16="http://schemas.microsoft.com/office/drawing/2014/main" id="{4ED6B3F0-3924-415A-A756-28483A38A588}"/>
              </a:ext>
            </a:extLst>
          </p:cNvPr>
          <p:cNvSpPr/>
          <p:nvPr/>
        </p:nvSpPr>
        <p:spPr>
          <a:xfrm>
            <a:off x="9751370" y="4978821"/>
            <a:ext cx="262895" cy="262897"/>
          </a:xfrm>
          <a:custGeom>
            <a:avLst/>
            <a:gdLst>
              <a:gd name="connsiteX0" fmla="*/ 2486764 w 5041925"/>
              <a:gd name="connsiteY0" fmla="*/ 403 h 5041985"/>
              <a:gd name="connsiteX1" fmla="*/ 2719174 w 5041925"/>
              <a:gd name="connsiteY1" fmla="*/ 84223 h 5041985"/>
              <a:gd name="connsiteX2" fmla="*/ 2790611 w 5041925"/>
              <a:gd name="connsiteY2" fmla="*/ 357590 h 5041985"/>
              <a:gd name="connsiteX3" fmla="*/ 2590586 w 5041925"/>
              <a:gd name="connsiteY3" fmla="*/ 553805 h 5041985"/>
              <a:gd name="connsiteX4" fmla="*/ 2556297 w 5041925"/>
              <a:gd name="connsiteY4" fmla="*/ 598573 h 5041985"/>
              <a:gd name="connsiteX5" fmla="*/ 2556297 w 5041925"/>
              <a:gd name="connsiteY5" fmla="*/ 1141498 h 5041985"/>
              <a:gd name="connsiteX6" fmla="*/ 2591539 w 5041925"/>
              <a:gd name="connsiteY6" fmla="*/ 1179598 h 5041985"/>
              <a:gd name="connsiteX7" fmla="*/ 3425929 w 5041925"/>
              <a:gd name="connsiteY7" fmla="*/ 1529165 h 5041985"/>
              <a:gd name="connsiteX8" fmla="*/ 3460219 w 5041925"/>
              <a:gd name="connsiteY8" fmla="*/ 1529165 h 5041985"/>
              <a:gd name="connsiteX9" fmla="*/ 3864079 w 5041925"/>
              <a:gd name="connsiteY9" fmla="*/ 1125305 h 5041985"/>
              <a:gd name="connsiteX10" fmla="*/ 3864079 w 5041925"/>
              <a:gd name="connsiteY10" fmla="*/ 1087205 h 5041985"/>
              <a:gd name="connsiteX11" fmla="*/ 3866936 w 5041925"/>
              <a:gd name="connsiteY11" fmla="*/ 786215 h 5041985"/>
              <a:gd name="connsiteX12" fmla="*/ 4146019 w 5041925"/>
              <a:gd name="connsiteY12" fmla="*/ 661438 h 5041985"/>
              <a:gd name="connsiteX13" fmla="*/ 4371761 w 5041925"/>
              <a:gd name="connsiteY13" fmla="*/ 853843 h 5041985"/>
              <a:gd name="connsiteX14" fmla="*/ 4278417 w 5041925"/>
              <a:gd name="connsiteY14" fmla="*/ 1160548 h 5041985"/>
              <a:gd name="connsiteX15" fmla="*/ 3959329 w 5041925"/>
              <a:gd name="connsiteY15" fmla="*/ 1179598 h 5041985"/>
              <a:gd name="connsiteX16" fmla="*/ 3908847 w 5041925"/>
              <a:gd name="connsiteY16" fmla="*/ 1186265 h 5041985"/>
              <a:gd name="connsiteX17" fmla="*/ 3519274 w 5041925"/>
              <a:gd name="connsiteY17" fmla="*/ 1575838 h 5041985"/>
              <a:gd name="connsiteX18" fmla="*/ 3518322 w 5041925"/>
              <a:gd name="connsiteY18" fmla="*/ 1620605 h 5041985"/>
              <a:gd name="connsiteX19" fmla="*/ 3863126 w 5041925"/>
              <a:gd name="connsiteY19" fmla="*/ 2442613 h 5041985"/>
              <a:gd name="connsiteX20" fmla="*/ 3907894 w 5041925"/>
              <a:gd name="connsiteY20" fmla="*/ 2484523 h 5041985"/>
              <a:gd name="connsiteX21" fmla="*/ 4447961 w 5041925"/>
              <a:gd name="connsiteY21" fmla="*/ 2484523 h 5041985"/>
              <a:gd name="connsiteX22" fmla="*/ 4487014 w 5041925"/>
              <a:gd name="connsiteY22" fmla="*/ 2454043 h 5041985"/>
              <a:gd name="connsiteX23" fmla="*/ 4811817 w 5041925"/>
              <a:gd name="connsiteY23" fmla="*/ 2244493 h 5041985"/>
              <a:gd name="connsiteX24" fmla="*/ 5040417 w 5041925"/>
              <a:gd name="connsiteY24" fmla="*/ 2546435 h 5041985"/>
              <a:gd name="connsiteX25" fmla="*/ 4747999 w 5041925"/>
              <a:gd name="connsiteY25" fmla="*/ 2803610 h 5041985"/>
              <a:gd name="connsiteX26" fmla="*/ 4487967 w 5041925"/>
              <a:gd name="connsiteY26" fmla="*/ 2591203 h 5041985"/>
              <a:gd name="connsiteX27" fmla="*/ 4445104 w 5041925"/>
              <a:gd name="connsiteY27" fmla="*/ 2558818 h 5041985"/>
              <a:gd name="connsiteX28" fmla="*/ 3902179 w 5041925"/>
              <a:gd name="connsiteY28" fmla="*/ 2558818 h 5041985"/>
              <a:gd name="connsiteX29" fmla="*/ 3863126 w 5041925"/>
              <a:gd name="connsiteY29" fmla="*/ 2595965 h 5041985"/>
              <a:gd name="connsiteX30" fmla="*/ 3514511 w 5041925"/>
              <a:gd name="connsiteY30" fmla="*/ 3427498 h 5041985"/>
              <a:gd name="connsiteX31" fmla="*/ 3515464 w 5041925"/>
              <a:gd name="connsiteY31" fmla="*/ 3463693 h 5041985"/>
              <a:gd name="connsiteX32" fmla="*/ 3915514 w 5041925"/>
              <a:gd name="connsiteY32" fmla="*/ 3863743 h 5041985"/>
              <a:gd name="connsiteX33" fmla="*/ 3955519 w 5041925"/>
              <a:gd name="connsiteY33" fmla="*/ 3866600 h 5041985"/>
              <a:gd name="connsiteX34" fmla="*/ 4379382 w 5041925"/>
              <a:gd name="connsiteY34" fmla="*/ 4041860 h 5041985"/>
              <a:gd name="connsiteX35" fmla="*/ 4239364 w 5041925"/>
              <a:gd name="connsiteY35" fmla="*/ 4352376 h 5041985"/>
              <a:gd name="connsiteX36" fmla="*/ 3900274 w 5041925"/>
              <a:gd name="connsiteY36" fmla="*/ 4299035 h 5041985"/>
              <a:gd name="connsiteX37" fmla="*/ 3863126 w 5041925"/>
              <a:gd name="connsiteY37" fmla="*/ 3960898 h 5041985"/>
              <a:gd name="connsiteX38" fmla="*/ 3856459 w 5041925"/>
              <a:gd name="connsiteY38" fmla="*/ 3908510 h 5041985"/>
              <a:gd name="connsiteX39" fmla="*/ 3468791 w 5041925"/>
              <a:gd name="connsiteY39" fmla="*/ 3520843 h 5041985"/>
              <a:gd name="connsiteX40" fmla="*/ 3422119 w 5041925"/>
              <a:gd name="connsiteY40" fmla="*/ 3519890 h 5041985"/>
              <a:gd name="connsiteX41" fmla="*/ 2602969 w 5041925"/>
              <a:gd name="connsiteY41" fmla="*/ 3863743 h 5041985"/>
              <a:gd name="connsiteX42" fmla="*/ 2560107 w 5041925"/>
              <a:gd name="connsiteY42" fmla="*/ 3909463 h 5041985"/>
              <a:gd name="connsiteX43" fmla="*/ 2560107 w 5041925"/>
              <a:gd name="connsiteY43" fmla="*/ 4449531 h 5041985"/>
              <a:gd name="connsiteX44" fmla="*/ 2588682 w 5041925"/>
              <a:gd name="connsiteY44" fmla="*/ 4486678 h 5041985"/>
              <a:gd name="connsiteX45" fmla="*/ 2803947 w 5041925"/>
              <a:gd name="connsiteY45" fmla="*/ 4788621 h 5041985"/>
              <a:gd name="connsiteX46" fmla="*/ 2523911 w 5041925"/>
              <a:gd name="connsiteY46" fmla="*/ 5041985 h 5041985"/>
              <a:gd name="connsiteX47" fmla="*/ 2490574 w 5041925"/>
              <a:gd name="connsiteY47" fmla="*/ 5041985 h 5041985"/>
              <a:gd name="connsiteX48" fmla="*/ 2320076 w 5041925"/>
              <a:gd name="connsiteY48" fmla="*/ 4956260 h 5041985"/>
              <a:gd name="connsiteX49" fmla="*/ 2447711 w 5041925"/>
              <a:gd name="connsiteY49" fmla="*/ 4489535 h 5041985"/>
              <a:gd name="connsiteX50" fmla="*/ 2484859 w 5041925"/>
              <a:gd name="connsiteY50" fmla="*/ 4440958 h 5041985"/>
              <a:gd name="connsiteX51" fmla="*/ 2484859 w 5041925"/>
              <a:gd name="connsiteY51" fmla="*/ 3902796 h 5041985"/>
              <a:gd name="connsiteX52" fmla="*/ 2447711 w 5041925"/>
              <a:gd name="connsiteY52" fmla="*/ 3862790 h 5041985"/>
              <a:gd name="connsiteX53" fmla="*/ 1616179 w 5041925"/>
              <a:gd name="connsiteY53" fmla="*/ 3514175 h 5041985"/>
              <a:gd name="connsiteX54" fmla="*/ 1579984 w 5041925"/>
              <a:gd name="connsiteY54" fmla="*/ 3515128 h 5041985"/>
              <a:gd name="connsiteX55" fmla="*/ 1179934 w 5041925"/>
              <a:gd name="connsiteY55" fmla="*/ 3915178 h 5041985"/>
              <a:gd name="connsiteX56" fmla="*/ 1178981 w 5041925"/>
              <a:gd name="connsiteY56" fmla="*/ 3958040 h 5041985"/>
              <a:gd name="connsiteX57" fmla="*/ 1175171 w 5041925"/>
              <a:gd name="connsiteY57" fmla="*/ 4257126 h 5041985"/>
              <a:gd name="connsiteX58" fmla="*/ 901804 w 5041925"/>
              <a:gd name="connsiteY58" fmla="*/ 4382856 h 5041985"/>
              <a:gd name="connsiteX59" fmla="*/ 673204 w 5041925"/>
              <a:gd name="connsiteY59" fmla="*/ 4197118 h 5041985"/>
              <a:gd name="connsiteX60" fmla="*/ 760834 w 5041925"/>
              <a:gd name="connsiteY60" fmla="*/ 3884698 h 5041985"/>
              <a:gd name="connsiteX61" fmla="*/ 1082779 w 5041925"/>
              <a:gd name="connsiteY61" fmla="*/ 3862790 h 5041985"/>
              <a:gd name="connsiteX62" fmla="*/ 1134214 w 5041925"/>
              <a:gd name="connsiteY62" fmla="*/ 3856123 h 5041985"/>
              <a:gd name="connsiteX63" fmla="*/ 1519976 w 5041925"/>
              <a:gd name="connsiteY63" fmla="*/ 3470360 h 5041985"/>
              <a:gd name="connsiteX64" fmla="*/ 1522834 w 5041925"/>
              <a:gd name="connsiteY64" fmla="*/ 3419878 h 5041985"/>
              <a:gd name="connsiteX65" fmla="*/ 1179934 w 5041925"/>
              <a:gd name="connsiteY65" fmla="*/ 2602633 h 5041985"/>
              <a:gd name="connsiteX66" fmla="*/ 1133261 w 5041925"/>
              <a:gd name="connsiteY66" fmla="*/ 2558818 h 5041985"/>
              <a:gd name="connsiteX67" fmla="*/ 597956 w 5041925"/>
              <a:gd name="connsiteY67" fmla="*/ 2557865 h 5041985"/>
              <a:gd name="connsiteX68" fmla="*/ 554141 w 5041925"/>
              <a:gd name="connsiteY68" fmla="*/ 2590250 h 5041985"/>
              <a:gd name="connsiteX69" fmla="*/ 228386 w 5041925"/>
              <a:gd name="connsiteY69" fmla="*/ 2797896 h 5041985"/>
              <a:gd name="connsiteX70" fmla="*/ 1691 w 5041925"/>
              <a:gd name="connsiteY70" fmla="*/ 2494048 h 5041985"/>
              <a:gd name="connsiteX71" fmla="*/ 296014 w 5041925"/>
              <a:gd name="connsiteY71" fmla="*/ 2238778 h 5041985"/>
              <a:gd name="connsiteX72" fmla="*/ 554141 w 5041925"/>
              <a:gd name="connsiteY72" fmla="*/ 2450233 h 5041985"/>
              <a:gd name="connsiteX73" fmla="*/ 597956 w 5041925"/>
              <a:gd name="connsiteY73" fmla="*/ 2482618 h 5041985"/>
              <a:gd name="connsiteX74" fmla="*/ 1140881 w 5041925"/>
              <a:gd name="connsiteY74" fmla="*/ 2482618 h 5041985"/>
              <a:gd name="connsiteX75" fmla="*/ 1178981 w 5041925"/>
              <a:gd name="connsiteY75" fmla="*/ 2447375 h 5041985"/>
              <a:gd name="connsiteX76" fmla="*/ 1526644 w 5041925"/>
              <a:gd name="connsiteY76" fmla="*/ 1615843 h 5041985"/>
              <a:gd name="connsiteX77" fmla="*/ 1524739 w 5041925"/>
              <a:gd name="connsiteY77" fmla="*/ 1576790 h 5041985"/>
              <a:gd name="connsiteX78" fmla="*/ 1126594 w 5041925"/>
              <a:gd name="connsiteY78" fmla="*/ 1178645 h 5041985"/>
              <a:gd name="connsiteX79" fmla="*/ 1081826 w 5041925"/>
              <a:gd name="connsiteY79" fmla="*/ 1177693 h 5041985"/>
              <a:gd name="connsiteX80" fmla="*/ 774169 w 5041925"/>
              <a:gd name="connsiteY80" fmla="*/ 1165310 h 5041985"/>
              <a:gd name="connsiteX81" fmla="*/ 662726 w 5041925"/>
              <a:gd name="connsiteY81" fmla="*/ 878608 h 5041985"/>
              <a:gd name="connsiteX82" fmla="*/ 881801 w 5041925"/>
              <a:gd name="connsiteY82" fmla="*/ 663343 h 5041985"/>
              <a:gd name="connsiteX83" fmla="*/ 1165646 w 5041925"/>
              <a:gd name="connsiteY83" fmla="*/ 776690 h 5041985"/>
              <a:gd name="connsiteX84" fmla="*/ 1177076 w 5041925"/>
              <a:gd name="connsiteY84" fmla="*/ 1082443 h 5041985"/>
              <a:gd name="connsiteX85" fmla="*/ 1184696 w 5041925"/>
              <a:gd name="connsiteY85" fmla="*/ 1135783 h 5041985"/>
              <a:gd name="connsiteX86" fmla="*/ 1570459 w 5041925"/>
              <a:gd name="connsiteY86" fmla="*/ 1521545 h 5041985"/>
              <a:gd name="connsiteX87" fmla="*/ 1619036 w 5041925"/>
              <a:gd name="connsiteY87" fmla="*/ 1522498 h 5041985"/>
              <a:gd name="connsiteX88" fmla="*/ 2436282 w 5041925"/>
              <a:gd name="connsiteY88" fmla="*/ 1179598 h 5041985"/>
              <a:gd name="connsiteX89" fmla="*/ 2481049 w 5041925"/>
              <a:gd name="connsiteY89" fmla="*/ 1133878 h 5041985"/>
              <a:gd name="connsiteX90" fmla="*/ 2481049 w 5041925"/>
              <a:gd name="connsiteY90" fmla="*/ 593810 h 5041985"/>
              <a:gd name="connsiteX91" fmla="*/ 2452474 w 5041925"/>
              <a:gd name="connsiteY91" fmla="*/ 555710 h 5041985"/>
              <a:gd name="connsiteX92" fmla="*/ 2236257 w 5041925"/>
              <a:gd name="connsiteY92" fmla="*/ 273770 h 5041985"/>
              <a:gd name="connsiteX93" fmla="*/ 2467714 w 5041925"/>
              <a:gd name="connsiteY93" fmla="*/ 6118 h 5041985"/>
              <a:gd name="connsiteX94" fmla="*/ 2486764 w 5041925"/>
              <a:gd name="connsiteY94" fmla="*/ 403 h 504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041925" h="5041985">
                <a:moveTo>
                  <a:pt x="2486764" y="403"/>
                </a:moveTo>
                <a:cubicBezTo>
                  <a:pt x="2575347" y="-3407"/>
                  <a:pt x="2655357" y="19453"/>
                  <a:pt x="2719174" y="84223"/>
                </a:cubicBezTo>
                <a:cubicBezTo>
                  <a:pt x="2793469" y="161375"/>
                  <a:pt x="2819186" y="253768"/>
                  <a:pt x="2790611" y="357590"/>
                </a:cubicBezTo>
                <a:cubicBezTo>
                  <a:pt x="2762036" y="459508"/>
                  <a:pt x="2693457" y="526183"/>
                  <a:pt x="2590586" y="553805"/>
                </a:cubicBezTo>
                <a:cubicBezTo>
                  <a:pt x="2563916" y="561425"/>
                  <a:pt x="2556297" y="571903"/>
                  <a:pt x="2556297" y="598573"/>
                </a:cubicBezTo>
                <a:cubicBezTo>
                  <a:pt x="2557249" y="779548"/>
                  <a:pt x="2557249" y="960523"/>
                  <a:pt x="2556297" y="1141498"/>
                </a:cubicBezTo>
                <a:cubicBezTo>
                  <a:pt x="2556297" y="1169120"/>
                  <a:pt x="2564869" y="1177693"/>
                  <a:pt x="2591539" y="1179598"/>
                </a:cubicBezTo>
                <a:cubicBezTo>
                  <a:pt x="2910626" y="1197695"/>
                  <a:pt x="3188757" y="1314853"/>
                  <a:pt x="3425929" y="1529165"/>
                </a:cubicBezTo>
                <a:cubicBezTo>
                  <a:pt x="3439264" y="1540595"/>
                  <a:pt x="3446884" y="1541548"/>
                  <a:pt x="3460219" y="1529165"/>
                </a:cubicBezTo>
                <a:cubicBezTo>
                  <a:pt x="3594522" y="1393910"/>
                  <a:pt x="3728824" y="1259608"/>
                  <a:pt x="3864079" y="1125305"/>
                </a:cubicBezTo>
                <a:cubicBezTo>
                  <a:pt x="3879319" y="1110065"/>
                  <a:pt x="3871699" y="1100540"/>
                  <a:pt x="3864079" y="1087205"/>
                </a:cubicBezTo>
                <a:cubicBezTo>
                  <a:pt x="3805976" y="986240"/>
                  <a:pt x="3803119" y="883370"/>
                  <a:pt x="3866936" y="786215"/>
                </a:cubicBezTo>
                <a:cubicBezTo>
                  <a:pt x="3931707" y="686203"/>
                  <a:pt x="4028861" y="643340"/>
                  <a:pt x="4146019" y="661438"/>
                </a:cubicBezTo>
                <a:cubicBezTo>
                  <a:pt x="4259367" y="678583"/>
                  <a:pt x="4335567" y="746210"/>
                  <a:pt x="4371761" y="853843"/>
                </a:cubicBezTo>
                <a:cubicBezTo>
                  <a:pt x="4408909" y="965285"/>
                  <a:pt x="4370809" y="1086253"/>
                  <a:pt x="4278417" y="1160548"/>
                </a:cubicBezTo>
                <a:cubicBezTo>
                  <a:pt x="4187929" y="1232938"/>
                  <a:pt x="4058389" y="1241510"/>
                  <a:pt x="3959329" y="1179598"/>
                </a:cubicBezTo>
                <a:cubicBezTo>
                  <a:pt x="3937422" y="1166263"/>
                  <a:pt x="3925991" y="1169120"/>
                  <a:pt x="3908847" y="1186265"/>
                </a:cubicBezTo>
                <a:cubicBezTo>
                  <a:pt x="3779307" y="1316758"/>
                  <a:pt x="3649766" y="1447250"/>
                  <a:pt x="3519274" y="1575838"/>
                </a:cubicBezTo>
                <a:cubicBezTo>
                  <a:pt x="3502129" y="1592983"/>
                  <a:pt x="3502129" y="1602508"/>
                  <a:pt x="3518322" y="1620605"/>
                </a:cubicBezTo>
                <a:cubicBezTo>
                  <a:pt x="3727872" y="1854920"/>
                  <a:pt x="3843124" y="2128288"/>
                  <a:pt x="3863126" y="2442613"/>
                </a:cubicBezTo>
                <a:cubicBezTo>
                  <a:pt x="3865984" y="2484523"/>
                  <a:pt x="3865984" y="2484523"/>
                  <a:pt x="3907894" y="2484523"/>
                </a:cubicBezTo>
                <a:cubicBezTo>
                  <a:pt x="4087916" y="2484523"/>
                  <a:pt x="4267939" y="2484523"/>
                  <a:pt x="4447961" y="2484523"/>
                </a:cubicBezTo>
                <a:cubicBezTo>
                  <a:pt x="4470822" y="2484523"/>
                  <a:pt x="4481299" y="2477856"/>
                  <a:pt x="4487014" y="2454043"/>
                </a:cubicBezTo>
                <a:cubicBezTo>
                  <a:pt x="4524161" y="2306406"/>
                  <a:pt x="4663227" y="2216870"/>
                  <a:pt x="4811817" y="2244493"/>
                </a:cubicBezTo>
                <a:cubicBezTo>
                  <a:pt x="4953739" y="2270210"/>
                  <a:pt x="5055656" y="2406418"/>
                  <a:pt x="5040417" y="2546435"/>
                </a:cubicBezTo>
                <a:cubicBezTo>
                  <a:pt x="5024224" y="2698835"/>
                  <a:pt x="4898494" y="2808373"/>
                  <a:pt x="4747999" y="2803610"/>
                </a:cubicBezTo>
                <a:cubicBezTo>
                  <a:pt x="4626079" y="2799800"/>
                  <a:pt x="4518447" y="2713123"/>
                  <a:pt x="4487967" y="2591203"/>
                </a:cubicBezTo>
                <a:cubicBezTo>
                  <a:pt x="4481299" y="2564533"/>
                  <a:pt x="4469869" y="2558818"/>
                  <a:pt x="4445104" y="2558818"/>
                </a:cubicBezTo>
                <a:cubicBezTo>
                  <a:pt x="4264129" y="2559771"/>
                  <a:pt x="4083154" y="2559771"/>
                  <a:pt x="3902179" y="2558818"/>
                </a:cubicBezTo>
                <a:cubicBezTo>
                  <a:pt x="3872651" y="2558818"/>
                  <a:pt x="3865032" y="2568343"/>
                  <a:pt x="3863126" y="2595965"/>
                </a:cubicBezTo>
                <a:cubicBezTo>
                  <a:pt x="3845029" y="2914100"/>
                  <a:pt x="3727872" y="3191278"/>
                  <a:pt x="3514511" y="3427498"/>
                </a:cubicBezTo>
                <a:cubicBezTo>
                  <a:pt x="3501176" y="3441785"/>
                  <a:pt x="3502129" y="3450358"/>
                  <a:pt x="3515464" y="3463693"/>
                </a:cubicBezTo>
                <a:cubicBezTo>
                  <a:pt x="3648814" y="3597043"/>
                  <a:pt x="3782164" y="3729440"/>
                  <a:pt x="3915514" y="3863743"/>
                </a:cubicBezTo>
                <a:cubicBezTo>
                  <a:pt x="3929801" y="3878031"/>
                  <a:pt x="3939326" y="3876125"/>
                  <a:pt x="3955519" y="3866600"/>
                </a:cubicBezTo>
                <a:cubicBezTo>
                  <a:pt x="4124111" y="3764683"/>
                  <a:pt x="4336519" y="3852313"/>
                  <a:pt x="4379382" y="4041860"/>
                </a:cubicBezTo>
                <a:cubicBezTo>
                  <a:pt x="4407004" y="4165685"/>
                  <a:pt x="4349854" y="4291416"/>
                  <a:pt x="4239364" y="4352376"/>
                </a:cubicBezTo>
                <a:cubicBezTo>
                  <a:pt x="4126969" y="4413335"/>
                  <a:pt x="3988857" y="4391428"/>
                  <a:pt x="3900274" y="4299035"/>
                </a:cubicBezTo>
                <a:cubicBezTo>
                  <a:pt x="3812644" y="4208548"/>
                  <a:pt x="3796451" y="4069483"/>
                  <a:pt x="3863126" y="3960898"/>
                </a:cubicBezTo>
                <a:cubicBezTo>
                  <a:pt x="3877414" y="3937085"/>
                  <a:pt x="3873604" y="3925656"/>
                  <a:pt x="3856459" y="3908510"/>
                </a:cubicBezTo>
                <a:cubicBezTo>
                  <a:pt x="3725966" y="3779923"/>
                  <a:pt x="3597379" y="3650383"/>
                  <a:pt x="3468791" y="3520843"/>
                </a:cubicBezTo>
                <a:cubicBezTo>
                  <a:pt x="3450694" y="3502746"/>
                  <a:pt x="3441169" y="3503698"/>
                  <a:pt x="3422119" y="3519890"/>
                </a:cubicBezTo>
                <a:cubicBezTo>
                  <a:pt x="3188757" y="3728488"/>
                  <a:pt x="2915389" y="3843740"/>
                  <a:pt x="2602969" y="3863743"/>
                </a:cubicBezTo>
                <a:cubicBezTo>
                  <a:pt x="2560107" y="3866600"/>
                  <a:pt x="2560107" y="3866600"/>
                  <a:pt x="2560107" y="3909463"/>
                </a:cubicBezTo>
                <a:cubicBezTo>
                  <a:pt x="2560107" y="4089485"/>
                  <a:pt x="2560107" y="4269508"/>
                  <a:pt x="2560107" y="4449531"/>
                </a:cubicBezTo>
                <a:cubicBezTo>
                  <a:pt x="2560107" y="4471438"/>
                  <a:pt x="2566774" y="4481916"/>
                  <a:pt x="2588682" y="4486678"/>
                </a:cubicBezTo>
                <a:cubicBezTo>
                  <a:pt x="2728699" y="4521921"/>
                  <a:pt x="2819186" y="4650508"/>
                  <a:pt x="2803947" y="4788621"/>
                </a:cubicBezTo>
                <a:cubicBezTo>
                  <a:pt x="2786801" y="4933401"/>
                  <a:pt x="2670597" y="5039128"/>
                  <a:pt x="2523911" y="5041985"/>
                </a:cubicBezTo>
                <a:cubicBezTo>
                  <a:pt x="2512482" y="5041985"/>
                  <a:pt x="2502004" y="5041985"/>
                  <a:pt x="2490574" y="5041985"/>
                </a:cubicBezTo>
                <a:cubicBezTo>
                  <a:pt x="2425804" y="5029603"/>
                  <a:pt x="2367701" y="5004838"/>
                  <a:pt x="2320076" y="4956260"/>
                </a:cubicBezTo>
                <a:cubicBezTo>
                  <a:pt x="2170534" y="4802908"/>
                  <a:pt x="2240066" y="4543828"/>
                  <a:pt x="2447711" y="4489535"/>
                </a:cubicBezTo>
                <a:cubicBezTo>
                  <a:pt x="2477239" y="4481916"/>
                  <a:pt x="2484859" y="4469533"/>
                  <a:pt x="2484859" y="4440958"/>
                </a:cubicBezTo>
                <a:cubicBezTo>
                  <a:pt x="2483907" y="4261888"/>
                  <a:pt x="2483907" y="4082818"/>
                  <a:pt x="2484859" y="3902796"/>
                </a:cubicBezTo>
                <a:cubicBezTo>
                  <a:pt x="2484859" y="3874221"/>
                  <a:pt x="2476286" y="3864696"/>
                  <a:pt x="2447711" y="3862790"/>
                </a:cubicBezTo>
                <a:cubicBezTo>
                  <a:pt x="2129576" y="3844693"/>
                  <a:pt x="1852399" y="3727535"/>
                  <a:pt x="1616179" y="3514175"/>
                </a:cubicBezTo>
                <a:cubicBezTo>
                  <a:pt x="1601891" y="3500840"/>
                  <a:pt x="1593319" y="3501793"/>
                  <a:pt x="1579984" y="3515128"/>
                </a:cubicBezTo>
                <a:cubicBezTo>
                  <a:pt x="1446634" y="3648478"/>
                  <a:pt x="1314236" y="3781828"/>
                  <a:pt x="1179934" y="3915178"/>
                </a:cubicBezTo>
                <a:cubicBezTo>
                  <a:pt x="1163741" y="3931371"/>
                  <a:pt x="1170409" y="3941848"/>
                  <a:pt x="1178981" y="3958040"/>
                </a:cubicBezTo>
                <a:cubicBezTo>
                  <a:pt x="1236131" y="4058053"/>
                  <a:pt x="1238036" y="4159971"/>
                  <a:pt x="1175171" y="4257126"/>
                </a:cubicBezTo>
                <a:cubicBezTo>
                  <a:pt x="1111354" y="4355233"/>
                  <a:pt x="1018009" y="4398096"/>
                  <a:pt x="901804" y="4382856"/>
                </a:cubicBezTo>
                <a:cubicBezTo>
                  <a:pt x="789409" y="4367616"/>
                  <a:pt x="712256" y="4303798"/>
                  <a:pt x="673204" y="4197118"/>
                </a:cubicBezTo>
                <a:cubicBezTo>
                  <a:pt x="632246" y="4085675"/>
                  <a:pt x="668441" y="3960898"/>
                  <a:pt x="760834" y="3884698"/>
                </a:cubicBezTo>
                <a:cubicBezTo>
                  <a:pt x="850369" y="3811356"/>
                  <a:pt x="980861" y="3800878"/>
                  <a:pt x="1082779" y="3862790"/>
                </a:cubicBezTo>
                <a:cubicBezTo>
                  <a:pt x="1104686" y="3876125"/>
                  <a:pt x="1116116" y="3874221"/>
                  <a:pt x="1134214" y="3856123"/>
                </a:cubicBezTo>
                <a:cubicBezTo>
                  <a:pt x="1261849" y="3726583"/>
                  <a:pt x="1390436" y="3597996"/>
                  <a:pt x="1519976" y="3470360"/>
                </a:cubicBezTo>
                <a:cubicBezTo>
                  <a:pt x="1538074" y="3452263"/>
                  <a:pt x="1541884" y="3441785"/>
                  <a:pt x="1522834" y="3419878"/>
                </a:cubicBezTo>
                <a:cubicBezTo>
                  <a:pt x="1315189" y="3187468"/>
                  <a:pt x="1199936" y="2915053"/>
                  <a:pt x="1179934" y="2602633"/>
                </a:cubicBezTo>
                <a:cubicBezTo>
                  <a:pt x="1177076" y="2558818"/>
                  <a:pt x="1177076" y="2558818"/>
                  <a:pt x="1133261" y="2558818"/>
                </a:cubicBezTo>
                <a:cubicBezTo>
                  <a:pt x="955144" y="2558818"/>
                  <a:pt x="777026" y="2558818"/>
                  <a:pt x="597956" y="2557865"/>
                </a:cubicBezTo>
                <a:cubicBezTo>
                  <a:pt x="573191" y="2557865"/>
                  <a:pt x="560809" y="2563581"/>
                  <a:pt x="554141" y="2590250"/>
                </a:cubicBezTo>
                <a:cubicBezTo>
                  <a:pt x="516041" y="2737888"/>
                  <a:pt x="376024" y="2825518"/>
                  <a:pt x="228386" y="2797896"/>
                </a:cubicBezTo>
                <a:cubicBezTo>
                  <a:pt x="87416" y="2771225"/>
                  <a:pt x="-14501" y="2634065"/>
                  <a:pt x="1691" y="2494048"/>
                </a:cubicBezTo>
                <a:cubicBezTo>
                  <a:pt x="19789" y="2341648"/>
                  <a:pt x="144566" y="2233063"/>
                  <a:pt x="296014" y="2238778"/>
                </a:cubicBezTo>
                <a:cubicBezTo>
                  <a:pt x="416981" y="2243540"/>
                  <a:pt x="522709" y="2329265"/>
                  <a:pt x="554141" y="2450233"/>
                </a:cubicBezTo>
                <a:cubicBezTo>
                  <a:pt x="560809" y="2475950"/>
                  <a:pt x="572239" y="2483571"/>
                  <a:pt x="597956" y="2482618"/>
                </a:cubicBezTo>
                <a:cubicBezTo>
                  <a:pt x="778931" y="2481665"/>
                  <a:pt x="959906" y="2481665"/>
                  <a:pt x="1140881" y="2482618"/>
                </a:cubicBezTo>
                <a:cubicBezTo>
                  <a:pt x="1168504" y="2482618"/>
                  <a:pt x="1178029" y="2474046"/>
                  <a:pt x="1178981" y="2447375"/>
                </a:cubicBezTo>
                <a:cubicBezTo>
                  <a:pt x="1197079" y="2129240"/>
                  <a:pt x="1314236" y="1852063"/>
                  <a:pt x="1526644" y="1615843"/>
                </a:cubicBezTo>
                <a:cubicBezTo>
                  <a:pt x="1540931" y="1600603"/>
                  <a:pt x="1539026" y="1591078"/>
                  <a:pt x="1524739" y="1576790"/>
                </a:cubicBezTo>
                <a:cubicBezTo>
                  <a:pt x="1391389" y="1444393"/>
                  <a:pt x="1258991" y="1311995"/>
                  <a:pt x="1126594" y="1178645"/>
                </a:cubicBezTo>
                <a:cubicBezTo>
                  <a:pt x="1109449" y="1160548"/>
                  <a:pt x="1098019" y="1169120"/>
                  <a:pt x="1081826" y="1177693"/>
                </a:cubicBezTo>
                <a:cubicBezTo>
                  <a:pt x="977051" y="1235795"/>
                  <a:pt x="872276" y="1235795"/>
                  <a:pt x="774169" y="1165310"/>
                </a:cubicBezTo>
                <a:cubicBezTo>
                  <a:pt x="676061" y="1095778"/>
                  <a:pt x="637961" y="995765"/>
                  <a:pt x="662726" y="878608"/>
                </a:cubicBezTo>
                <a:cubicBezTo>
                  <a:pt x="685586" y="762403"/>
                  <a:pt x="762739" y="687155"/>
                  <a:pt x="881801" y="663343"/>
                </a:cubicBezTo>
                <a:cubicBezTo>
                  <a:pt x="998959" y="640483"/>
                  <a:pt x="1097066" y="679535"/>
                  <a:pt x="1165646" y="776690"/>
                </a:cubicBezTo>
                <a:cubicBezTo>
                  <a:pt x="1234226" y="873845"/>
                  <a:pt x="1235179" y="978620"/>
                  <a:pt x="1177076" y="1082443"/>
                </a:cubicBezTo>
                <a:cubicBezTo>
                  <a:pt x="1163741" y="1106255"/>
                  <a:pt x="1167551" y="1117685"/>
                  <a:pt x="1184696" y="1135783"/>
                </a:cubicBezTo>
                <a:cubicBezTo>
                  <a:pt x="1314236" y="1263418"/>
                  <a:pt x="1442824" y="1392005"/>
                  <a:pt x="1570459" y="1521545"/>
                </a:cubicBezTo>
                <a:cubicBezTo>
                  <a:pt x="1588556" y="1540595"/>
                  <a:pt x="1599986" y="1540595"/>
                  <a:pt x="1619036" y="1522498"/>
                </a:cubicBezTo>
                <a:cubicBezTo>
                  <a:pt x="1852399" y="1314853"/>
                  <a:pt x="2123861" y="1199600"/>
                  <a:pt x="2436282" y="1179598"/>
                </a:cubicBezTo>
                <a:cubicBezTo>
                  <a:pt x="2481049" y="1176740"/>
                  <a:pt x="2481049" y="1176740"/>
                  <a:pt x="2481049" y="1133878"/>
                </a:cubicBezTo>
                <a:cubicBezTo>
                  <a:pt x="2481049" y="953855"/>
                  <a:pt x="2481049" y="773833"/>
                  <a:pt x="2481049" y="593810"/>
                </a:cubicBezTo>
                <a:cubicBezTo>
                  <a:pt x="2481049" y="571903"/>
                  <a:pt x="2474382" y="561425"/>
                  <a:pt x="2452474" y="555710"/>
                </a:cubicBezTo>
                <a:cubicBezTo>
                  <a:pt x="2319124" y="521420"/>
                  <a:pt x="2232446" y="408073"/>
                  <a:pt x="2236257" y="273770"/>
                </a:cubicBezTo>
                <a:cubicBezTo>
                  <a:pt x="2240066" y="143278"/>
                  <a:pt x="2335316" y="32788"/>
                  <a:pt x="2467714" y="6118"/>
                </a:cubicBezTo>
                <a:cubicBezTo>
                  <a:pt x="2474382" y="4213"/>
                  <a:pt x="2481049" y="2308"/>
                  <a:pt x="2486764" y="40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8" name="Graphic 116">
            <a:extLst>
              <a:ext uri="{FF2B5EF4-FFF2-40B4-BE49-F238E27FC236}">
                <a16:creationId xmlns:a16="http://schemas.microsoft.com/office/drawing/2014/main" id="{C69197DA-C19E-4996-9FB1-3A3E18FAC9AD}"/>
              </a:ext>
            </a:extLst>
          </p:cNvPr>
          <p:cNvSpPr/>
          <p:nvPr/>
        </p:nvSpPr>
        <p:spPr>
          <a:xfrm>
            <a:off x="9547301" y="5481373"/>
            <a:ext cx="262895" cy="262897"/>
          </a:xfrm>
          <a:custGeom>
            <a:avLst/>
            <a:gdLst>
              <a:gd name="connsiteX0" fmla="*/ 2486764 w 5041925"/>
              <a:gd name="connsiteY0" fmla="*/ 403 h 5041985"/>
              <a:gd name="connsiteX1" fmla="*/ 2719174 w 5041925"/>
              <a:gd name="connsiteY1" fmla="*/ 84223 h 5041985"/>
              <a:gd name="connsiteX2" fmla="*/ 2790611 w 5041925"/>
              <a:gd name="connsiteY2" fmla="*/ 357590 h 5041985"/>
              <a:gd name="connsiteX3" fmla="*/ 2590586 w 5041925"/>
              <a:gd name="connsiteY3" fmla="*/ 553805 h 5041985"/>
              <a:gd name="connsiteX4" fmla="*/ 2556297 w 5041925"/>
              <a:gd name="connsiteY4" fmla="*/ 598573 h 5041985"/>
              <a:gd name="connsiteX5" fmla="*/ 2556297 w 5041925"/>
              <a:gd name="connsiteY5" fmla="*/ 1141498 h 5041985"/>
              <a:gd name="connsiteX6" fmla="*/ 2591539 w 5041925"/>
              <a:gd name="connsiteY6" fmla="*/ 1179598 h 5041985"/>
              <a:gd name="connsiteX7" fmla="*/ 3425929 w 5041925"/>
              <a:gd name="connsiteY7" fmla="*/ 1529165 h 5041985"/>
              <a:gd name="connsiteX8" fmla="*/ 3460219 w 5041925"/>
              <a:gd name="connsiteY8" fmla="*/ 1529165 h 5041985"/>
              <a:gd name="connsiteX9" fmla="*/ 3864079 w 5041925"/>
              <a:gd name="connsiteY9" fmla="*/ 1125305 h 5041985"/>
              <a:gd name="connsiteX10" fmla="*/ 3864079 w 5041925"/>
              <a:gd name="connsiteY10" fmla="*/ 1087205 h 5041985"/>
              <a:gd name="connsiteX11" fmla="*/ 3866936 w 5041925"/>
              <a:gd name="connsiteY11" fmla="*/ 786215 h 5041985"/>
              <a:gd name="connsiteX12" fmla="*/ 4146019 w 5041925"/>
              <a:gd name="connsiteY12" fmla="*/ 661438 h 5041985"/>
              <a:gd name="connsiteX13" fmla="*/ 4371761 w 5041925"/>
              <a:gd name="connsiteY13" fmla="*/ 853843 h 5041985"/>
              <a:gd name="connsiteX14" fmla="*/ 4278417 w 5041925"/>
              <a:gd name="connsiteY14" fmla="*/ 1160548 h 5041985"/>
              <a:gd name="connsiteX15" fmla="*/ 3959329 w 5041925"/>
              <a:gd name="connsiteY15" fmla="*/ 1179598 h 5041985"/>
              <a:gd name="connsiteX16" fmla="*/ 3908847 w 5041925"/>
              <a:gd name="connsiteY16" fmla="*/ 1186265 h 5041985"/>
              <a:gd name="connsiteX17" fmla="*/ 3519274 w 5041925"/>
              <a:gd name="connsiteY17" fmla="*/ 1575838 h 5041985"/>
              <a:gd name="connsiteX18" fmla="*/ 3518322 w 5041925"/>
              <a:gd name="connsiteY18" fmla="*/ 1620605 h 5041985"/>
              <a:gd name="connsiteX19" fmla="*/ 3863126 w 5041925"/>
              <a:gd name="connsiteY19" fmla="*/ 2442613 h 5041985"/>
              <a:gd name="connsiteX20" fmla="*/ 3907894 w 5041925"/>
              <a:gd name="connsiteY20" fmla="*/ 2484523 h 5041985"/>
              <a:gd name="connsiteX21" fmla="*/ 4447961 w 5041925"/>
              <a:gd name="connsiteY21" fmla="*/ 2484523 h 5041985"/>
              <a:gd name="connsiteX22" fmla="*/ 4487014 w 5041925"/>
              <a:gd name="connsiteY22" fmla="*/ 2454043 h 5041985"/>
              <a:gd name="connsiteX23" fmla="*/ 4811817 w 5041925"/>
              <a:gd name="connsiteY23" fmla="*/ 2244493 h 5041985"/>
              <a:gd name="connsiteX24" fmla="*/ 5040417 w 5041925"/>
              <a:gd name="connsiteY24" fmla="*/ 2546435 h 5041985"/>
              <a:gd name="connsiteX25" fmla="*/ 4747999 w 5041925"/>
              <a:gd name="connsiteY25" fmla="*/ 2803610 h 5041985"/>
              <a:gd name="connsiteX26" fmla="*/ 4487967 w 5041925"/>
              <a:gd name="connsiteY26" fmla="*/ 2591203 h 5041985"/>
              <a:gd name="connsiteX27" fmla="*/ 4445104 w 5041925"/>
              <a:gd name="connsiteY27" fmla="*/ 2558818 h 5041985"/>
              <a:gd name="connsiteX28" fmla="*/ 3902179 w 5041925"/>
              <a:gd name="connsiteY28" fmla="*/ 2558818 h 5041985"/>
              <a:gd name="connsiteX29" fmla="*/ 3863126 w 5041925"/>
              <a:gd name="connsiteY29" fmla="*/ 2595965 h 5041985"/>
              <a:gd name="connsiteX30" fmla="*/ 3514511 w 5041925"/>
              <a:gd name="connsiteY30" fmla="*/ 3427498 h 5041985"/>
              <a:gd name="connsiteX31" fmla="*/ 3515464 w 5041925"/>
              <a:gd name="connsiteY31" fmla="*/ 3463693 h 5041985"/>
              <a:gd name="connsiteX32" fmla="*/ 3915514 w 5041925"/>
              <a:gd name="connsiteY32" fmla="*/ 3863743 h 5041985"/>
              <a:gd name="connsiteX33" fmla="*/ 3955519 w 5041925"/>
              <a:gd name="connsiteY33" fmla="*/ 3866600 h 5041985"/>
              <a:gd name="connsiteX34" fmla="*/ 4379382 w 5041925"/>
              <a:gd name="connsiteY34" fmla="*/ 4041860 h 5041985"/>
              <a:gd name="connsiteX35" fmla="*/ 4239364 w 5041925"/>
              <a:gd name="connsiteY35" fmla="*/ 4352376 h 5041985"/>
              <a:gd name="connsiteX36" fmla="*/ 3900274 w 5041925"/>
              <a:gd name="connsiteY36" fmla="*/ 4299035 h 5041985"/>
              <a:gd name="connsiteX37" fmla="*/ 3863126 w 5041925"/>
              <a:gd name="connsiteY37" fmla="*/ 3960898 h 5041985"/>
              <a:gd name="connsiteX38" fmla="*/ 3856459 w 5041925"/>
              <a:gd name="connsiteY38" fmla="*/ 3908510 h 5041985"/>
              <a:gd name="connsiteX39" fmla="*/ 3468791 w 5041925"/>
              <a:gd name="connsiteY39" fmla="*/ 3520843 h 5041985"/>
              <a:gd name="connsiteX40" fmla="*/ 3422119 w 5041925"/>
              <a:gd name="connsiteY40" fmla="*/ 3519890 h 5041985"/>
              <a:gd name="connsiteX41" fmla="*/ 2602969 w 5041925"/>
              <a:gd name="connsiteY41" fmla="*/ 3863743 h 5041985"/>
              <a:gd name="connsiteX42" fmla="*/ 2560107 w 5041925"/>
              <a:gd name="connsiteY42" fmla="*/ 3909463 h 5041985"/>
              <a:gd name="connsiteX43" fmla="*/ 2560107 w 5041925"/>
              <a:gd name="connsiteY43" fmla="*/ 4449531 h 5041985"/>
              <a:gd name="connsiteX44" fmla="*/ 2588682 w 5041925"/>
              <a:gd name="connsiteY44" fmla="*/ 4486678 h 5041985"/>
              <a:gd name="connsiteX45" fmla="*/ 2803947 w 5041925"/>
              <a:gd name="connsiteY45" fmla="*/ 4788621 h 5041985"/>
              <a:gd name="connsiteX46" fmla="*/ 2523911 w 5041925"/>
              <a:gd name="connsiteY46" fmla="*/ 5041985 h 5041985"/>
              <a:gd name="connsiteX47" fmla="*/ 2490574 w 5041925"/>
              <a:gd name="connsiteY47" fmla="*/ 5041985 h 5041985"/>
              <a:gd name="connsiteX48" fmla="*/ 2320076 w 5041925"/>
              <a:gd name="connsiteY48" fmla="*/ 4956260 h 5041985"/>
              <a:gd name="connsiteX49" fmla="*/ 2447711 w 5041925"/>
              <a:gd name="connsiteY49" fmla="*/ 4489535 h 5041985"/>
              <a:gd name="connsiteX50" fmla="*/ 2484859 w 5041925"/>
              <a:gd name="connsiteY50" fmla="*/ 4440958 h 5041985"/>
              <a:gd name="connsiteX51" fmla="*/ 2484859 w 5041925"/>
              <a:gd name="connsiteY51" fmla="*/ 3902796 h 5041985"/>
              <a:gd name="connsiteX52" fmla="*/ 2447711 w 5041925"/>
              <a:gd name="connsiteY52" fmla="*/ 3862790 h 5041985"/>
              <a:gd name="connsiteX53" fmla="*/ 1616179 w 5041925"/>
              <a:gd name="connsiteY53" fmla="*/ 3514175 h 5041985"/>
              <a:gd name="connsiteX54" fmla="*/ 1579984 w 5041925"/>
              <a:gd name="connsiteY54" fmla="*/ 3515128 h 5041985"/>
              <a:gd name="connsiteX55" fmla="*/ 1179934 w 5041925"/>
              <a:gd name="connsiteY55" fmla="*/ 3915178 h 5041985"/>
              <a:gd name="connsiteX56" fmla="*/ 1178981 w 5041925"/>
              <a:gd name="connsiteY56" fmla="*/ 3958040 h 5041985"/>
              <a:gd name="connsiteX57" fmla="*/ 1175171 w 5041925"/>
              <a:gd name="connsiteY57" fmla="*/ 4257126 h 5041985"/>
              <a:gd name="connsiteX58" fmla="*/ 901804 w 5041925"/>
              <a:gd name="connsiteY58" fmla="*/ 4382856 h 5041985"/>
              <a:gd name="connsiteX59" fmla="*/ 673204 w 5041925"/>
              <a:gd name="connsiteY59" fmla="*/ 4197118 h 5041985"/>
              <a:gd name="connsiteX60" fmla="*/ 760834 w 5041925"/>
              <a:gd name="connsiteY60" fmla="*/ 3884698 h 5041985"/>
              <a:gd name="connsiteX61" fmla="*/ 1082779 w 5041925"/>
              <a:gd name="connsiteY61" fmla="*/ 3862790 h 5041985"/>
              <a:gd name="connsiteX62" fmla="*/ 1134214 w 5041925"/>
              <a:gd name="connsiteY62" fmla="*/ 3856123 h 5041985"/>
              <a:gd name="connsiteX63" fmla="*/ 1519976 w 5041925"/>
              <a:gd name="connsiteY63" fmla="*/ 3470360 h 5041985"/>
              <a:gd name="connsiteX64" fmla="*/ 1522834 w 5041925"/>
              <a:gd name="connsiteY64" fmla="*/ 3419878 h 5041985"/>
              <a:gd name="connsiteX65" fmla="*/ 1179934 w 5041925"/>
              <a:gd name="connsiteY65" fmla="*/ 2602633 h 5041985"/>
              <a:gd name="connsiteX66" fmla="*/ 1133261 w 5041925"/>
              <a:gd name="connsiteY66" fmla="*/ 2558818 h 5041985"/>
              <a:gd name="connsiteX67" fmla="*/ 597956 w 5041925"/>
              <a:gd name="connsiteY67" fmla="*/ 2557865 h 5041985"/>
              <a:gd name="connsiteX68" fmla="*/ 554141 w 5041925"/>
              <a:gd name="connsiteY68" fmla="*/ 2590250 h 5041985"/>
              <a:gd name="connsiteX69" fmla="*/ 228386 w 5041925"/>
              <a:gd name="connsiteY69" fmla="*/ 2797896 h 5041985"/>
              <a:gd name="connsiteX70" fmla="*/ 1691 w 5041925"/>
              <a:gd name="connsiteY70" fmla="*/ 2494048 h 5041985"/>
              <a:gd name="connsiteX71" fmla="*/ 296014 w 5041925"/>
              <a:gd name="connsiteY71" fmla="*/ 2238778 h 5041985"/>
              <a:gd name="connsiteX72" fmla="*/ 554141 w 5041925"/>
              <a:gd name="connsiteY72" fmla="*/ 2450233 h 5041985"/>
              <a:gd name="connsiteX73" fmla="*/ 597956 w 5041925"/>
              <a:gd name="connsiteY73" fmla="*/ 2482618 h 5041985"/>
              <a:gd name="connsiteX74" fmla="*/ 1140881 w 5041925"/>
              <a:gd name="connsiteY74" fmla="*/ 2482618 h 5041985"/>
              <a:gd name="connsiteX75" fmla="*/ 1178981 w 5041925"/>
              <a:gd name="connsiteY75" fmla="*/ 2447375 h 5041985"/>
              <a:gd name="connsiteX76" fmla="*/ 1526644 w 5041925"/>
              <a:gd name="connsiteY76" fmla="*/ 1615843 h 5041985"/>
              <a:gd name="connsiteX77" fmla="*/ 1524739 w 5041925"/>
              <a:gd name="connsiteY77" fmla="*/ 1576790 h 5041985"/>
              <a:gd name="connsiteX78" fmla="*/ 1126594 w 5041925"/>
              <a:gd name="connsiteY78" fmla="*/ 1178645 h 5041985"/>
              <a:gd name="connsiteX79" fmla="*/ 1081826 w 5041925"/>
              <a:gd name="connsiteY79" fmla="*/ 1177693 h 5041985"/>
              <a:gd name="connsiteX80" fmla="*/ 774169 w 5041925"/>
              <a:gd name="connsiteY80" fmla="*/ 1165310 h 5041985"/>
              <a:gd name="connsiteX81" fmla="*/ 662726 w 5041925"/>
              <a:gd name="connsiteY81" fmla="*/ 878608 h 5041985"/>
              <a:gd name="connsiteX82" fmla="*/ 881801 w 5041925"/>
              <a:gd name="connsiteY82" fmla="*/ 663343 h 5041985"/>
              <a:gd name="connsiteX83" fmla="*/ 1165646 w 5041925"/>
              <a:gd name="connsiteY83" fmla="*/ 776690 h 5041985"/>
              <a:gd name="connsiteX84" fmla="*/ 1177076 w 5041925"/>
              <a:gd name="connsiteY84" fmla="*/ 1082443 h 5041985"/>
              <a:gd name="connsiteX85" fmla="*/ 1184696 w 5041925"/>
              <a:gd name="connsiteY85" fmla="*/ 1135783 h 5041985"/>
              <a:gd name="connsiteX86" fmla="*/ 1570459 w 5041925"/>
              <a:gd name="connsiteY86" fmla="*/ 1521545 h 5041985"/>
              <a:gd name="connsiteX87" fmla="*/ 1619036 w 5041925"/>
              <a:gd name="connsiteY87" fmla="*/ 1522498 h 5041985"/>
              <a:gd name="connsiteX88" fmla="*/ 2436282 w 5041925"/>
              <a:gd name="connsiteY88" fmla="*/ 1179598 h 5041985"/>
              <a:gd name="connsiteX89" fmla="*/ 2481049 w 5041925"/>
              <a:gd name="connsiteY89" fmla="*/ 1133878 h 5041985"/>
              <a:gd name="connsiteX90" fmla="*/ 2481049 w 5041925"/>
              <a:gd name="connsiteY90" fmla="*/ 593810 h 5041985"/>
              <a:gd name="connsiteX91" fmla="*/ 2452474 w 5041925"/>
              <a:gd name="connsiteY91" fmla="*/ 555710 h 5041985"/>
              <a:gd name="connsiteX92" fmla="*/ 2236257 w 5041925"/>
              <a:gd name="connsiteY92" fmla="*/ 273770 h 5041985"/>
              <a:gd name="connsiteX93" fmla="*/ 2467714 w 5041925"/>
              <a:gd name="connsiteY93" fmla="*/ 6118 h 5041985"/>
              <a:gd name="connsiteX94" fmla="*/ 2486764 w 5041925"/>
              <a:gd name="connsiteY94" fmla="*/ 403 h 504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041925" h="5041985">
                <a:moveTo>
                  <a:pt x="2486764" y="403"/>
                </a:moveTo>
                <a:cubicBezTo>
                  <a:pt x="2575347" y="-3407"/>
                  <a:pt x="2655357" y="19453"/>
                  <a:pt x="2719174" y="84223"/>
                </a:cubicBezTo>
                <a:cubicBezTo>
                  <a:pt x="2793469" y="161375"/>
                  <a:pt x="2819186" y="253768"/>
                  <a:pt x="2790611" y="357590"/>
                </a:cubicBezTo>
                <a:cubicBezTo>
                  <a:pt x="2762036" y="459508"/>
                  <a:pt x="2693457" y="526183"/>
                  <a:pt x="2590586" y="553805"/>
                </a:cubicBezTo>
                <a:cubicBezTo>
                  <a:pt x="2563916" y="561425"/>
                  <a:pt x="2556297" y="571903"/>
                  <a:pt x="2556297" y="598573"/>
                </a:cubicBezTo>
                <a:cubicBezTo>
                  <a:pt x="2557249" y="779548"/>
                  <a:pt x="2557249" y="960523"/>
                  <a:pt x="2556297" y="1141498"/>
                </a:cubicBezTo>
                <a:cubicBezTo>
                  <a:pt x="2556297" y="1169120"/>
                  <a:pt x="2564869" y="1177693"/>
                  <a:pt x="2591539" y="1179598"/>
                </a:cubicBezTo>
                <a:cubicBezTo>
                  <a:pt x="2910626" y="1197695"/>
                  <a:pt x="3188757" y="1314853"/>
                  <a:pt x="3425929" y="1529165"/>
                </a:cubicBezTo>
                <a:cubicBezTo>
                  <a:pt x="3439264" y="1540595"/>
                  <a:pt x="3446884" y="1541548"/>
                  <a:pt x="3460219" y="1529165"/>
                </a:cubicBezTo>
                <a:cubicBezTo>
                  <a:pt x="3594522" y="1393910"/>
                  <a:pt x="3728824" y="1259608"/>
                  <a:pt x="3864079" y="1125305"/>
                </a:cubicBezTo>
                <a:cubicBezTo>
                  <a:pt x="3879319" y="1110065"/>
                  <a:pt x="3871699" y="1100540"/>
                  <a:pt x="3864079" y="1087205"/>
                </a:cubicBezTo>
                <a:cubicBezTo>
                  <a:pt x="3805976" y="986240"/>
                  <a:pt x="3803119" y="883370"/>
                  <a:pt x="3866936" y="786215"/>
                </a:cubicBezTo>
                <a:cubicBezTo>
                  <a:pt x="3931707" y="686203"/>
                  <a:pt x="4028861" y="643340"/>
                  <a:pt x="4146019" y="661438"/>
                </a:cubicBezTo>
                <a:cubicBezTo>
                  <a:pt x="4259367" y="678583"/>
                  <a:pt x="4335567" y="746210"/>
                  <a:pt x="4371761" y="853843"/>
                </a:cubicBezTo>
                <a:cubicBezTo>
                  <a:pt x="4408909" y="965285"/>
                  <a:pt x="4370809" y="1086253"/>
                  <a:pt x="4278417" y="1160548"/>
                </a:cubicBezTo>
                <a:cubicBezTo>
                  <a:pt x="4187929" y="1232938"/>
                  <a:pt x="4058389" y="1241510"/>
                  <a:pt x="3959329" y="1179598"/>
                </a:cubicBezTo>
                <a:cubicBezTo>
                  <a:pt x="3937422" y="1166263"/>
                  <a:pt x="3925991" y="1169120"/>
                  <a:pt x="3908847" y="1186265"/>
                </a:cubicBezTo>
                <a:cubicBezTo>
                  <a:pt x="3779307" y="1316758"/>
                  <a:pt x="3649766" y="1447250"/>
                  <a:pt x="3519274" y="1575838"/>
                </a:cubicBezTo>
                <a:cubicBezTo>
                  <a:pt x="3502129" y="1592983"/>
                  <a:pt x="3502129" y="1602508"/>
                  <a:pt x="3518322" y="1620605"/>
                </a:cubicBezTo>
                <a:cubicBezTo>
                  <a:pt x="3727872" y="1854920"/>
                  <a:pt x="3843124" y="2128288"/>
                  <a:pt x="3863126" y="2442613"/>
                </a:cubicBezTo>
                <a:cubicBezTo>
                  <a:pt x="3865984" y="2484523"/>
                  <a:pt x="3865984" y="2484523"/>
                  <a:pt x="3907894" y="2484523"/>
                </a:cubicBezTo>
                <a:cubicBezTo>
                  <a:pt x="4087916" y="2484523"/>
                  <a:pt x="4267939" y="2484523"/>
                  <a:pt x="4447961" y="2484523"/>
                </a:cubicBezTo>
                <a:cubicBezTo>
                  <a:pt x="4470822" y="2484523"/>
                  <a:pt x="4481299" y="2477856"/>
                  <a:pt x="4487014" y="2454043"/>
                </a:cubicBezTo>
                <a:cubicBezTo>
                  <a:pt x="4524161" y="2306406"/>
                  <a:pt x="4663227" y="2216870"/>
                  <a:pt x="4811817" y="2244493"/>
                </a:cubicBezTo>
                <a:cubicBezTo>
                  <a:pt x="4953739" y="2270210"/>
                  <a:pt x="5055656" y="2406418"/>
                  <a:pt x="5040417" y="2546435"/>
                </a:cubicBezTo>
                <a:cubicBezTo>
                  <a:pt x="5024224" y="2698835"/>
                  <a:pt x="4898494" y="2808373"/>
                  <a:pt x="4747999" y="2803610"/>
                </a:cubicBezTo>
                <a:cubicBezTo>
                  <a:pt x="4626079" y="2799800"/>
                  <a:pt x="4518447" y="2713123"/>
                  <a:pt x="4487967" y="2591203"/>
                </a:cubicBezTo>
                <a:cubicBezTo>
                  <a:pt x="4481299" y="2564533"/>
                  <a:pt x="4469869" y="2558818"/>
                  <a:pt x="4445104" y="2558818"/>
                </a:cubicBezTo>
                <a:cubicBezTo>
                  <a:pt x="4264129" y="2559771"/>
                  <a:pt x="4083154" y="2559771"/>
                  <a:pt x="3902179" y="2558818"/>
                </a:cubicBezTo>
                <a:cubicBezTo>
                  <a:pt x="3872651" y="2558818"/>
                  <a:pt x="3865032" y="2568343"/>
                  <a:pt x="3863126" y="2595965"/>
                </a:cubicBezTo>
                <a:cubicBezTo>
                  <a:pt x="3845029" y="2914100"/>
                  <a:pt x="3727872" y="3191278"/>
                  <a:pt x="3514511" y="3427498"/>
                </a:cubicBezTo>
                <a:cubicBezTo>
                  <a:pt x="3501176" y="3441785"/>
                  <a:pt x="3502129" y="3450358"/>
                  <a:pt x="3515464" y="3463693"/>
                </a:cubicBezTo>
                <a:cubicBezTo>
                  <a:pt x="3648814" y="3597043"/>
                  <a:pt x="3782164" y="3729440"/>
                  <a:pt x="3915514" y="3863743"/>
                </a:cubicBezTo>
                <a:cubicBezTo>
                  <a:pt x="3929801" y="3878031"/>
                  <a:pt x="3939326" y="3876125"/>
                  <a:pt x="3955519" y="3866600"/>
                </a:cubicBezTo>
                <a:cubicBezTo>
                  <a:pt x="4124111" y="3764683"/>
                  <a:pt x="4336519" y="3852313"/>
                  <a:pt x="4379382" y="4041860"/>
                </a:cubicBezTo>
                <a:cubicBezTo>
                  <a:pt x="4407004" y="4165685"/>
                  <a:pt x="4349854" y="4291416"/>
                  <a:pt x="4239364" y="4352376"/>
                </a:cubicBezTo>
                <a:cubicBezTo>
                  <a:pt x="4126969" y="4413335"/>
                  <a:pt x="3988857" y="4391428"/>
                  <a:pt x="3900274" y="4299035"/>
                </a:cubicBezTo>
                <a:cubicBezTo>
                  <a:pt x="3812644" y="4208548"/>
                  <a:pt x="3796451" y="4069483"/>
                  <a:pt x="3863126" y="3960898"/>
                </a:cubicBezTo>
                <a:cubicBezTo>
                  <a:pt x="3877414" y="3937085"/>
                  <a:pt x="3873604" y="3925656"/>
                  <a:pt x="3856459" y="3908510"/>
                </a:cubicBezTo>
                <a:cubicBezTo>
                  <a:pt x="3725966" y="3779923"/>
                  <a:pt x="3597379" y="3650383"/>
                  <a:pt x="3468791" y="3520843"/>
                </a:cubicBezTo>
                <a:cubicBezTo>
                  <a:pt x="3450694" y="3502746"/>
                  <a:pt x="3441169" y="3503698"/>
                  <a:pt x="3422119" y="3519890"/>
                </a:cubicBezTo>
                <a:cubicBezTo>
                  <a:pt x="3188757" y="3728488"/>
                  <a:pt x="2915389" y="3843740"/>
                  <a:pt x="2602969" y="3863743"/>
                </a:cubicBezTo>
                <a:cubicBezTo>
                  <a:pt x="2560107" y="3866600"/>
                  <a:pt x="2560107" y="3866600"/>
                  <a:pt x="2560107" y="3909463"/>
                </a:cubicBezTo>
                <a:cubicBezTo>
                  <a:pt x="2560107" y="4089485"/>
                  <a:pt x="2560107" y="4269508"/>
                  <a:pt x="2560107" y="4449531"/>
                </a:cubicBezTo>
                <a:cubicBezTo>
                  <a:pt x="2560107" y="4471438"/>
                  <a:pt x="2566774" y="4481916"/>
                  <a:pt x="2588682" y="4486678"/>
                </a:cubicBezTo>
                <a:cubicBezTo>
                  <a:pt x="2728699" y="4521921"/>
                  <a:pt x="2819186" y="4650508"/>
                  <a:pt x="2803947" y="4788621"/>
                </a:cubicBezTo>
                <a:cubicBezTo>
                  <a:pt x="2786801" y="4933401"/>
                  <a:pt x="2670597" y="5039128"/>
                  <a:pt x="2523911" y="5041985"/>
                </a:cubicBezTo>
                <a:cubicBezTo>
                  <a:pt x="2512482" y="5041985"/>
                  <a:pt x="2502004" y="5041985"/>
                  <a:pt x="2490574" y="5041985"/>
                </a:cubicBezTo>
                <a:cubicBezTo>
                  <a:pt x="2425804" y="5029603"/>
                  <a:pt x="2367701" y="5004838"/>
                  <a:pt x="2320076" y="4956260"/>
                </a:cubicBezTo>
                <a:cubicBezTo>
                  <a:pt x="2170534" y="4802908"/>
                  <a:pt x="2240066" y="4543828"/>
                  <a:pt x="2447711" y="4489535"/>
                </a:cubicBezTo>
                <a:cubicBezTo>
                  <a:pt x="2477239" y="4481916"/>
                  <a:pt x="2484859" y="4469533"/>
                  <a:pt x="2484859" y="4440958"/>
                </a:cubicBezTo>
                <a:cubicBezTo>
                  <a:pt x="2483907" y="4261888"/>
                  <a:pt x="2483907" y="4082818"/>
                  <a:pt x="2484859" y="3902796"/>
                </a:cubicBezTo>
                <a:cubicBezTo>
                  <a:pt x="2484859" y="3874221"/>
                  <a:pt x="2476286" y="3864696"/>
                  <a:pt x="2447711" y="3862790"/>
                </a:cubicBezTo>
                <a:cubicBezTo>
                  <a:pt x="2129576" y="3844693"/>
                  <a:pt x="1852399" y="3727535"/>
                  <a:pt x="1616179" y="3514175"/>
                </a:cubicBezTo>
                <a:cubicBezTo>
                  <a:pt x="1601891" y="3500840"/>
                  <a:pt x="1593319" y="3501793"/>
                  <a:pt x="1579984" y="3515128"/>
                </a:cubicBezTo>
                <a:cubicBezTo>
                  <a:pt x="1446634" y="3648478"/>
                  <a:pt x="1314236" y="3781828"/>
                  <a:pt x="1179934" y="3915178"/>
                </a:cubicBezTo>
                <a:cubicBezTo>
                  <a:pt x="1163741" y="3931371"/>
                  <a:pt x="1170409" y="3941848"/>
                  <a:pt x="1178981" y="3958040"/>
                </a:cubicBezTo>
                <a:cubicBezTo>
                  <a:pt x="1236131" y="4058053"/>
                  <a:pt x="1238036" y="4159971"/>
                  <a:pt x="1175171" y="4257126"/>
                </a:cubicBezTo>
                <a:cubicBezTo>
                  <a:pt x="1111354" y="4355233"/>
                  <a:pt x="1018009" y="4398096"/>
                  <a:pt x="901804" y="4382856"/>
                </a:cubicBezTo>
                <a:cubicBezTo>
                  <a:pt x="789409" y="4367616"/>
                  <a:pt x="712256" y="4303798"/>
                  <a:pt x="673204" y="4197118"/>
                </a:cubicBezTo>
                <a:cubicBezTo>
                  <a:pt x="632246" y="4085675"/>
                  <a:pt x="668441" y="3960898"/>
                  <a:pt x="760834" y="3884698"/>
                </a:cubicBezTo>
                <a:cubicBezTo>
                  <a:pt x="850369" y="3811356"/>
                  <a:pt x="980861" y="3800878"/>
                  <a:pt x="1082779" y="3862790"/>
                </a:cubicBezTo>
                <a:cubicBezTo>
                  <a:pt x="1104686" y="3876125"/>
                  <a:pt x="1116116" y="3874221"/>
                  <a:pt x="1134214" y="3856123"/>
                </a:cubicBezTo>
                <a:cubicBezTo>
                  <a:pt x="1261849" y="3726583"/>
                  <a:pt x="1390436" y="3597996"/>
                  <a:pt x="1519976" y="3470360"/>
                </a:cubicBezTo>
                <a:cubicBezTo>
                  <a:pt x="1538074" y="3452263"/>
                  <a:pt x="1541884" y="3441785"/>
                  <a:pt x="1522834" y="3419878"/>
                </a:cubicBezTo>
                <a:cubicBezTo>
                  <a:pt x="1315189" y="3187468"/>
                  <a:pt x="1199936" y="2915053"/>
                  <a:pt x="1179934" y="2602633"/>
                </a:cubicBezTo>
                <a:cubicBezTo>
                  <a:pt x="1177076" y="2558818"/>
                  <a:pt x="1177076" y="2558818"/>
                  <a:pt x="1133261" y="2558818"/>
                </a:cubicBezTo>
                <a:cubicBezTo>
                  <a:pt x="955144" y="2558818"/>
                  <a:pt x="777026" y="2558818"/>
                  <a:pt x="597956" y="2557865"/>
                </a:cubicBezTo>
                <a:cubicBezTo>
                  <a:pt x="573191" y="2557865"/>
                  <a:pt x="560809" y="2563581"/>
                  <a:pt x="554141" y="2590250"/>
                </a:cubicBezTo>
                <a:cubicBezTo>
                  <a:pt x="516041" y="2737888"/>
                  <a:pt x="376024" y="2825518"/>
                  <a:pt x="228386" y="2797896"/>
                </a:cubicBezTo>
                <a:cubicBezTo>
                  <a:pt x="87416" y="2771225"/>
                  <a:pt x="-14501" y="2634065"/>
                  <a:pt x="1691" y="2494048"/>
                </a:cubicBezTo>
                <a:cubicBezTo>
                  <a:pt x="19789" y="2341648"/>
                  <a:pt x="144566" y="2233063"/>
                  <a:pt x="296014" y="2238778"/>
                </a:cubicBezTo>
                <a:cubicBezTo>
                  <a:pt x="416981" y="2243540"/>
                  <a:pt x="522709" y="2329265"/>
                  <a:pt x="554141" y="2450233"/>
                </a:cubicBezTo>
                <a:cubicBezTo>
                  <a:pt x="560809" y="2475950"/>
                  <a:pt x="572239" y="2483571"/>
                  <a:pt x="597956" y="2482618"/>
                </a:cubicBezTo>
                <a:cubicBezTo>
                  <a:pt x="778931" y="2481665"/>
                  <a:pt x="959906" y="2481665"/>
                  <a:pt x="1140881" y="2482618"/>
                </a:cubicBezTo>
                <a:cubicBezTo>
                  <a:pt x="1168504" y="2482618"/>
                  <a:pt x="1178029" y="2474046"/>
                  <a:pt x="1178981" y="2447375"/>
                </a:cubicBezTo>
                <a:cubicBezTo>
                  <a:pt x="1197079" y="2129240"/>
                  <a:pt x="1314236" y="1852063"/>
                  <a:pt x="1526644" y="1615843"/>
                </a:cubicBezTo>
                <a:cubicBezTo>
                  <a:pt x="1540931" y="1600603"/>
                  <a:pt x="1539026" y="1591078"/>
                  <a:pt x="1524739" y="1576790"/>
                </a:cubicBezTo>
                <a:cubicBezTo>
                  <a:pt x="1391389" y="1444393"/>
                  <a:pt x="1258991" y="1311995"/>
                  <a:pt x="1126594" y="1178645"/>
                </a:cubicBezTo>
                <a:cubicBezTo>
                  <a:pt x="1109449" y="1160548"/>
                  <a:pt x="1098019" y="1169120"/>
                  <a:pt x="1081826" y="1177693"/>
                </a:cubicBezTo>
                <a:cubicBezTo>
                  <a:pt x="977051" y="1235795"/>
                  <a:pt x="872276" y="1235795"/>
                  <a:pt x="774169" y="1165310"/>
                </a:cubicBezTo>
                <a:cubicBezTo>
                  <a:pt x="676061" y="1095778"/>
                  <a:pt x="637961" y="995765"/>
                  <a:pt x="662726" y="878608"/>
                </a:cubicBezTo>
                <a:cubicBezTo>
                  <a:pt x="685586" y="762403"/>
                  <a:pt x="762739" y="687155"/>
                  <a:pt x="881801" y="663343"/>
                </a:cubicBezTo>
                <a:cubicBezTo>
                  <a:pt x="998959" y="640483"/>
                  <a:pt x="1097066" y="679535"/>
                  <a:pt x="1165646" y="776690"/>
                </a:cubicBezTo>
                <a:cubicBezTo>
                  <a:pt x="1234226" y="873845"/>
                  <a:pt x="1235179" y="978620"/>
                  <a:pt x="1177076" y="1082443"/>
                </a:cubicBezTo>
                <a:cubicBezTo>
                  <a:pt x="1163741" y="1106255"/>
                  <a:pt x="1167551" y="1117685"/>
                  <a:pt x="1184696" y="1135783"/>
                </a:cubicBezTo>
                <a:cubicBezTo>
                  <a:pt x="1314236" y="1263418"/>
                  <a:pt x="1442824" y="1392005"/>
                  <a:pt x="1570459" y="1521545"/>
                </a:cubicBezTo>
                <a:cubicBezTo>
                  <a:pt x="1588556" y="1540595"/>
                  <a:pt x="1599986" y="1540595"/>
                  <a:pt x="1619036" y="1522498"/>
                </a:cubicBezTo>
                <a:cubicBezTo>
                  <a:pt x="1852399" y="1314853"/>
                  <a:pt x="2123861" y="1199600"/>
                  <a:pt x="2436282" y="1179598"/>
                </a:cubicBezTo>
                <a:cubicBezTo>
                  <a:pt x="2481049" y="1176740"/>
                  <a:pt x="2481049" y="1176740"/>
                  <a:pt x="2481049" y="1133878"/>
                </a:cubicBezTo>
                <a:cubicBezTo>
                  <a:pt x="2481049" y="953855"/>
                  <a:pt x="2481049" y="773833"/>
                  <a:pt x="2481049" y="593810"/>
                </a:cubicBezTo>
                <a:cubicBezTo>
                  <a:pt x="2481049" y="571903"/>
                  <a:pt x="2474382" y="561425"/>
                  <a:pt x="2452474" y="555710"/>
                </a:cubicBezTo>
                <a:cubicBezTo>
                  <a:pt x="2319124" y="521420"/>
                  <a:pt x="2232446" y="408073"/>
                  <a:pt x="2236257" y="273770"/>
                </a:cubicBezTo>
                <a:cubicBezTo>
                  <a:pt x="2240066" y="143278"/>
                  <a:pt x="2335316" y="32788"/>
                  <a:pt x="2467714" y="6118"/>
                </a:cubicBezTo>
                <a:cubicBezTo>
                  <a:pt x="2474382" y="4213"/>
                  <a:pt x="2481049" y="2308"/>
                  <a:pt x="2486764" y="40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9" name="Graphic 116">
            <a:extLst>
              <a:ext uri="{FF2B5EF4-FFF2-40B4-BE49-F238E27FC236}">
                <a16:creationId xmlns:a16="http://schemas.microsoft.com/office/drawing/2014/main" id="{E4FE5196-A014-408D-8A0D-02BB173E9F6F}"/>
              </a:ext>
            </a:extLst>
          </p:cNvPr>
          <p:cNvSpPr/>
          <p:nvPr/>
        </p:nvSpPr>
        <p:spPr>
          <a:xfrm>
            <a:off x="10416679" y="5661579"/>
            <a:ext cx="292030" cy="292033"/>
          </a:xfrm>
          <a:custGeom>
            <a:avLst/>
            <a:gdLst>
              <a:gd name="connsiteX0" fmla="*/ 2486764 w 5041925"/>
              <a:gd name="connsiteY0" fmla="*/ 403 h 5041985"/>
              <a:gd name="connsiteX1" fmla="*/ 2719174 w 5041925"/>
              <a:gd name="connsiteY1" fmla="*/ 84223 h 5041985"/>
              <a:gd name="connsiteX2" fmla="*/ 2790611 w 5041925"/>
              <a:gd name="connsiteY2" fmla="*/ 357590 h 5041985"/>
              <a:gd name="connsiteX3" fmla="*/ 2590586 w 5041925"/>
              <a:gd name="connsiteY3" fmla="*/ 553805 h 5041985"/>
              <a:gd name="connsiteX4" fmla="*/ 2556297 w 5041925"/>
              <a:gd name="connsiteY4" fmla="*/ 598573 h 5041985"/>
              <a:gd name="connsiteX5" fmla="*/ 2556297 w 5041925"/>
              <a:gd name="connsiteY5" fmla="*/ 1141498 h 5041985"/>
              <a:gd name="connsiteX6" fmla="*/ 2591539 w 5041925"/>
              <a:gd name="connsiteY6" fmla="*/ 1179598 h 5041985"/>
              <a:gd name="connsiteX7" fmla="*/ 3425929 w 5041925"/>
              <a:gd name="connsiteY7" fmla="*/ 1529165 h 5041985"/>
              <a:gd name="connsiteX8" fmla="*/ 3460219 w 5041925"/>
              <a:gd name="connsiteY8" fmla="*/ 1529165 h 5041985"/>
              <a:gd name="connsiteX9" fmla="*/ 3864079 w 5041925"/>
              <a:gd name="connsiteY9" fmla="*/ 1125305 h 5041985"/>
              <a:gd name="connsiteX10" fmla="*/ 3864079 w 5041925"/>
              <a:gd name="connsiteY10" fmla="*/ 1087205 h 5041985"/>
              <a:gd name="connsiteX11" fmla="*/ 3866936 w 5041925"/>
              <a:gd name="connsiteY11" fmla="*/ 786215 h 5041985"/>
              <a:gd name="connsiteX12" fmla="*/ 4146019 w 5041925"/>
              <a:gd name="connsiteY12" fmla="*/ 661438 h 5041985"/>
              <a:gd name="connsiteX13" fmla="*/ 4371761 w 5041925"/>
              <a:gd name="connsiteY13" fmla="*/ 853843 h 5041985"/>
              <a:gd name="connsiteX14" fmla="*/ 4278417 w 5041925"/>
              <a:gd name="connsiteY14" fmla="*/ 1160548 h 5041985"/>
              <a:gd name="connsiteX15" fmla="*/ 3959329 w 5041925"/>
              <a:gd name="connsiteY15" fmla="*/ 1179598 h 5041985"/>
              <a:gd name="connsiteX16" fmla="*/ 3908847 w 5041925"/>
              <a:gd name="connsiteY16" fmla="*/ 1186265 h 5041985"/>
              <a:gd name="connsiteX17" fmla="*/ 3519274 w 5041925"/>
              <a:gd name="connsiteY17" fmla="*/ 1575838 h 5041985"/>
              <a:gd name="connsiteX18" fmla="*/ 3518322 w 5041925"/>
              <a:gd name="connsiteY18" fmla="*/ 1620605 h 5041985"/>
              <a:gd name="connsiteX19" fmla="*/ 3863126 w 5041925"/>
              <a:gd name="connsiteY19" fmla="*/ 2442613 h 5041985"/>
              <a:gd name="connsiteX20" fmla="*/ 3907894 w 5041925"/>
              <a:gd name="connsiteY20" fmla="*/ 2484523 h 5041985"/>
              <a:gd name="connsiteX21" fmla="*/ 4447961 w 5041925"/>
              <a:gd name="connsiteY21" fmla="*/ 2484523 h 5041985"/>
              <a:gd name="connsiteX22" fmla="*/ 4487014 w 5041925"/>
              <a:gd name="connsiteY22" fmla="*/ 2454043 h 5041985"/>
              <a:gd name="connsiteX23" fmla="*/ 4811817 w 5041925"/>
              <a:gd name="connsiteY23" fmla="*/ 2244493 h 5041985"/>
              <a:gd name="connsiteX24" fmla="*/ 5040417 w 5041925"/>
              <a:gd name="connsiteY24" fmla="*/ 2546435 h 5041985"/>
              <a:gd name="connsiteX25" fmla="*/ 4747999 w 5041925"/>
              <a:gd name="connsiteY25" fmla="*/ 2803610 h 5041985"/>
              <a:gd name="connsiteX26" fmla="*/ 4487967 w 5041925"/>
              <a:gd name="connsiteY26" fmla="*/ 2591203 h 5041985"/>
              <a:gd name="connsiteX27" fmla="*/ 4445104 w 5041925"/>
              <a:gd name="connsiteY27" fmla="*/ 2558818 h 5041985"/>
              <a:gd name="connsiteX28" fmla="*/ 3902179 w 5041925"/>
              <a:gd name="connsiteY28" fmla="*/ 2558818 h 5041985"/>
              <a:gd name="connsiteX29" fmla="*/ 3863126 w 5041925"/>
              <a:gd name="connsiteY29" fmla="*/ 2595965 h 5041985"/>
              <a:gd name="connsiteX30" fmla="*/ 3514511 w 5041925"/>
              <a:gd name="connsiteY30" fmla="*/ 3427498 h 5041985"/>
              <a:gd name="connsiteX31" fmla="*/ 3515464 w 5041925"/>
              <a:gd name="connsiteY31" fmla="*/ 3463693 h 5041985"/>
              <a:gd name="connsiteX32" fmla="*/ 3915514 w 5041925"/>
              <a:gd name="connsiteY32" fmla="*/ 3863743 h 5041985"/>
              <a:gd name="connsiteX33" fmla="*/ 3955519 w 5041925"/>
              <a:gd name="connsiteY33" fmla="*/ 3866600 h 5041985"/>
              <a:gd name="connsiteX34" fmla="*/ 4379382 w 5041925"/>
              <a:gd name="connsiteY34" fmla="*/ 4041860 h 5041985"/>
              <a:gd name="connsiteX35" fmla="*/ 4239364 w 5041925"/>
              <a:gd name="connsiteY35" fmla="*/ 4352376 h 5041985"/>
              <a:gd name="connsiteX36" fmla="*/ 3900274 w 5041925"/>
              <a:gd name="connsiteY36" fmla="*/ 4299035 h 5041985"/>
              <a:gd name="connsiteX37" fmla="*/ 3863126 w 5041925"/>
              <a:gd name="connsiteY37" fmla="*/ 3960898 h 5041985"/>
              <a:gd name="connsiteX38" fmla="*/ 3856459 w 5041925"/>
              <a:gd name="connsiteY38" fmla="*/ 3908510 h 5041985"/>
              <a:gd name="connsiteX39" fmla="*/ 3468791 w 5041925"/>
              <a:gd name="connsiteY39" fmla="*/ 3520843 h 5041985"/>
              <a:gd name="connsiteX40" fmla="*/ 3422119 w 5041925"/>
              <a:gd name="connsiteY40" fmla="*/ 3519890 h 5041985"/>
              <a:gd name="connsiteX41" fmla="*/ 2602969 w 5041925"/>
              <a:gd name="connsiteY41" fmla="*/ 3863743 h 5041985"/>
              <a:gd name="connsiteX42" fmla="*/ 2560107 w 5041925"/>
              <a:gd name="connsiteY42" fmla="*/ 3909463 h 5041985"/>
              <a:gd name="connsiteX43" fmla="*/ 2560107 w 5041925"/>
              <a:gd name="connsiteY43" fmla="*/ 4449531 h 5041985"/>
              <a:gd name="connsiteX44" fmla="*/ 2588682 w 5041925"/>
              <a:gd name="connsiteY44" fmla="*/ 4486678 h 5041985"/>
              <a:gd name="connsiteX45" fmla="*/ 2803947 w 5041925"/>
              <a:gd name="connsiteY45" fmla="*/ 4788621 h 5041985"/>
              <a:gd name="connsiteX46" fmla="*/ 2523911 w 5041925"/>
              <a:gd name="connsiteY46" fmla="*/ 5041985 h 5041985"/>
              <a:gd name="connsiteX47" fmla="*/ 2490574 w 5041925"/>
              <a:gd name="connsiteY47" fmla="*/ 5041985 h 5041985"/>
              <a:gd name="connsiteX48" fmla="*/ 2320076 w 5041925"/>
              <a:gd name="connsiteY48" fmla="*/ 4956260 h 5041985"/>
              <a:gd name="connsiteX49" fmla="*/ 2447711 w 5041925"/>
              <a:gd name="connsiteY49" fmla="*/ 4489535 h 5041985"/>
              <a:gd name="connsiteX50" fmla="*/ 2484859 w 5041925"/>
              <a:gd name="connsiteY50" fmla="*/ 4440958 h 5041985"/>
              <a:gd name="connsiteX51" fmla="*/ 2484859 w 5041925"/>
              <a:gd name="connsiteY51" fmla="*/ 3902796 h 5041985"/>
              <a:gd name="connsiteX52" fmla="*/ 2447711 w 5041925"/>
              <a:gd name="connsiteY52" fmla="*/ 3862790 h 5041985"/>
              <a:gd name="connsiteX53" fmla="*/ 1616179 w 5041925"/>
              <a:gd name="connsiteY53" fmla="*/ 3514175 h 5041985"/>
              <a:gd name="connsiteX54" fmla="*/ 1579984 w 5041925"/>
              <a:gd name="connsiteY54" fmla="*/ 3515128 h 5041985"/>
              <a:gd name="connsiteX55" fmla="*/ 1179934 w 5041925"/>
              <a:gd name="connsiteY55" fmla="*/ 3915178 h 5041985"/>
              <a:gd name="connsiteX56" fmla="*/ 1178981 w 5041925"/>
              <a:gd name="connsiteY56" fmla="*/ 3958040 h 5041985"/>
              <a:gd name="connsiteX57" fmla="*/ 1175171 w 5041925"/>
              <a:gd name="connsiteY57" fmla="*/ 4257126 h 5041985"/>
              <a:gd name="connsiteX58" fmla="*/ 901804 w 5041925"/>
              <a:gd name="connsiteY58" fmla="*/ 4382856 h 5041985"/>
              <a:gd name="connsiteX59" fmla="*/ 673204 w 5041925"/>
              <a:gd name="connsiteY59" fmla="*/ 4197118 h 5041985"/>
              <a:gd name="connsiteX60" fmla="*/ 760834 w 5041925"/>
              <a:gd name="connsiteY60" fmla="*/ 3884698 h 5041985"/>
              <a:gd name="connsiteX61" fmla="*/ 1082779 w 5041925"/>
              <a:gd name="connsiteY61" fmla="*/ 3862790 h 5041985"/>
              <a:gd name="connsiteX62" fmla="*/ 1134214 w 5041925"/>
              <a:gd name="connsiteY62" fmla="*/ 3856123 h 5041985"/>
              <a:gd name="connsiteX63" fmla="*/ 1519976 w 5041925"/>
              <a:gd name="connsiteY63" fmla="*/ 3470360 h 5041985"/>
              <a:gd name="connsiteX64" fmla="*/ 1522834 w 5041925"/>
              <a:gd name="connsiteY64" fmla="*/ 3419878 h 5041985"/>
              <a:gd name="connsiteX65" fmla="*/ 1179934 w 5041925"/>
              <a:gd name="connsiteY65" fmla="*/ 2602633 h 5041985"/>
              <a:gd name="connsiteX66" fmla="*/ 1133261 w 5041925"/>
              <a:gd name="connsiteY66" fmla="*/ 2558818 h 5041985"/>
              <a:gd name="connsiteX67" fmla="*/ 597956 w 5041925"/>
              <a:gd name="connsiteY67" fmla="*/ 2557865 h 5041985"/>
              <a:gd name="connsiteX68" fmla="*/ 554141 w 5041925"/>
              <a:gd name="connsiteY68" fmla="*/ 2590250 h 5041985"/>
              <a:gd name="connsiteX69" fmla="*/ 228386 w 5041925"/>
              <a:gd name="connsiteY69" fmla="*/ 2797896 h 5041985"/>
              <a:gd name="connsiteX70" fmla="*/ 1691 w 5041925"/>
              <a:gd name="connsiteY70" fmla="*/ 2494048 h 5041985"/>
              <a:gd name="connsiteX71" fmla="*/ 296014 w 5041925"/>
              <a:gd name="connsiteY71" fmla="*/ 2238778 h 5041985"/>
              <a:gd name="connsiteX72" fmla="*/ 554141 w 5041925"/>
              <a:gd name="connsiteY72" fmla="*/ 2450233 h 5041985"/>
              <a:gd name="connsiteX73" fmla="*/ 597956 w 5041925"/>
              <a:gd name="connsiteY73" fmla="*/ 2482618 h 5041985"/>
              <a:gd name="connsiteX74" fmla="*/ 1140881 w 5041925"/>
              <a:gd name="connsiteY74" fmla="*/ 2482618 h 5041985"/>
              <a:gd name="connsiteX75" fmla="*/ 1178981 w 5041925"/>
              <a:gd name="connsiteY75" fmla="*/ 2447375 h 5041985"/>
              <a:gd name="connsiteX76" fmla="*/ 1526644 w 5041925"/>
              <a:gd name="connsiteY76" fmla="*/ 1615843 h 5041985"/>
              <a:gd name="connsiteX77" fmla="*/ 1524739 w 5041925"/>
              <a:gd name="connsiteY77" fmla="*/ 1576790 h 5041985"/>
              <a:gd name="connsiteX78" fmla="*/ 1126594 w 5041925"/>
              <a:gd name="connsiteY78" fmla="*/ 1178645 h 5041985"/>
              <a:gd name="connsiteX79" fmla="*/ 1081826 w 5041925"/>
              <a:gd name="connsiteY79" fmla="*/ 1177693 h 5041985"/>
              <a:gd name="connsiteX80" fmla="*/ 774169 w 5041925"/>
              <a:gd name="connsiteY80" fmla="*/ 1165310 h 5041985"/>
              <a:gd name="connsiteX81" fmla="*/ 662726 w 5041925"/>
              <a:gd name="connsiteY81" fmla="*/ 878608 h 5041985"/>
              <a:gd name="connsiteX82" fmla="*/ 881801 w 5041925"/>
              <a:gd name="connsiteY82" fmla="*/ 663343 h 5041985"/>
              <a:gd name="connsiteX83" fmla="*/ 1165646 w 5041925"/>
              <a:gd name="connsiteY83" fmla="*/ 776690 h 5041985"/>
              <a:gd name="connsiteX84" fmla="*/ 1177076 w 5041925"/>
              <a:gd name="connsiteY84" fmla="*/ 1082443 h 5041985"/>
              <a:gd name="connsiteX85" fmla="*/ 1184696 w 5041925"/>
              <a:gd name="connsiteY85" fmla="*/ 1135783 h 5041985"/>
              <a:gd name="connsiteX86" fmla="*/ 1570459 w 5041925"/>
              <a:gd name="connsiteY86" fmla="*/ 1521545 h 5041985"/>
              <a:gd name="connsiteX87" fmla="*/ 1619036 w 5041925"/>
              <a:gd name="connsiteY87" fmla="*/ 1522498 h 5041985"/>
              <a:gd name="connsiteX88" fmla="*/ 2436282 w 5041925"/>
              <a:gd name="connsiteY88" fmla="*/ 1179598 h 5041985"/>
              <a:gd name="connsiteX89" fmla="*/ 2481049 w 5041925"/>
              <a:gd name="connsiteY89" fmla="*/ 1133878 h 5041985"/>
              <a:gd name="connsiteX90" fmla="*/ 2481049 w 5041925"/>
              <a:gd name="connsiteY90" fmla="*/ 593810 h 5041985"/>
              <a:gd name="connsiteX91" fmla="*/ 2452474 w 5041925"/>
              <a:gd name="connsiteY91" fmla="*/ 555710 h 5041985"/>
              <a:gd name="connsiteX92" fmla="*/ 2236257 w 5041925"/>
              <a:gd name="connsiteY92" fmla="*/ 273770 h 5041985"/>
              <a:gd name="connsiteX93" fmla="*/ 2467714 w 5041925"/>
              <a:gd name="connsiteY93" fmla="*/ 6118 h 5041985"/>
              <a:gd name="connsiteX94" fmla="*/ 2486764 w 5041925"/>
              <a:gd name="connsiteY94" fmla="*/ 403 h 504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041925" h="5041985">
                <a:moveTo>
                  <a:pt x="2486764" y="403"/>
                </a:moveTo>
                <a:cubicBezTo>
                  <a:pt x="2575347" y="-3407"/>
                  <a:pt x="2655357" y="19453"/>
                  <a:pt x="2719174" y="84223"/>
                </a:cubicBezTo>
                <a:cubicBezTo>
                  <a:pt x="2793469" y="161375"/>
                  <a:pt x="2819186" y="253768"/>
                  <a:pt x="2790611" y="357590"/>
                </a:cubicBezTo>
                <a:cubicBezTo>
                  <a:pt x="2762036" y="459508"/>
                  <a:pt x="2693457" y="526183"/>
                  <a:pt x="2590586" y="553805"/>
                </a:cubicBezTo>
                <a:cubicBezTo>
                  <a:pt x="2563916" y="561425"/>
                  <a:pt x="2556297" y="571903"/>
                  <a:pt x="2556297" y="598573"/>
                </a:cubicBezTo>
                <a:cubicBezTo>
                  <a:pt x="2557249" y="779548"/>
                  <a:pt x="2557249" y="960523"/>
                  <a:pt x="2556297" y="1141498"/>
                </a:cubicBezTo>
                <a:cubicBezTo>
                  <a:pt x="2556297" y="1169120"/>
                  <a:pt x="2564869" y="1177693"/>
                  <a:pt x="2591539" y="1179598"/>
                </a:cubicBezTo>
                <a:cubicBezTo>
                  <a:pt x="2910626" y="1197695"/>
                  <a:pt x="3188757" y="1314853"/>
                  <a:pt x="3425929" y="1529165"/>
                </a:cubicBezTo>
                <a:cubicBezTo>
                  <a:pt x="3439264" y="1540595"/>
                  <a:pt x="3446884" y="1541548"/>
                  <a:pt x="3460219" y="1529165"/>
                </a:cubicBezTo>
                <a:cubicBezTo>
                  <a:pt x="3594522" y="1393910"/>
                  <a:pt x="3728824" y="1259608"/>
                  <a:pt x="3864079" y="1125305"/>
                </a:cubicBezTo>
                <a:cubicBezTo>
                  <a:pt x="3879319" y="1110065"/>
                  <a:pt x="3871699" y="1100540"/>
                  <a:pt x="3864079" y="1087205"/>
                </a:cubicBezTo>
                <a:cubicBezTo>
                  <a:pt x="3805976" y="986240"/>
                  <a:pt x="3803119" y="883370"/>
                  <a:pt x="3866936" y="786215"/>
                </a:cubicBezTo>
                <a:cubicBezTo>
                  <a:pt x="3931707" y="686203"/>
                  <a:pt x="4028861" y="643340"/>
                  <a:pt x="4146019" y="661438"/>
                </a:cubicBezTo>
                <a:cubicBezTo>
                  <a:pt x="4259367" y="678583"/>
                  <a:pt x="4335567" y="746210"/>
                  <a:pt x="4371761" y="853843"/>
                </a:cubicBezTo>
                <a:cubicBezTo>
                  <a:pt x="4408909" y="965285"/>
                  <a:pt x="4370809" y="1086253"/>
                  <a:pt x="4278417" y="1160548"/>
                </a:cubicBezTo>
                <a:cubicBezTo>
                  <a:pt x="4187929" y="1232938"/>
                  <a:pt x="4058389" y="1241510"/>
                  <a:pt x="3959329" y="1179598"/>
                </a:cubicBezTo>
                <a:cubicBezTo>
                  <a:pt x="3937422" y="1166263"/>
                  <a:pt x="3925991" y="1169120"/>
                  <a:pt x="3908847" y="1186265"/>
                </a:cubicBezTo>
                <a:cubicBezTo>
                  <a:pt x="3779307" y="1316758"/>
                  <a:pt x="3649766" y="1447250"/>
                  <a:pt x="3519274" y="1575838"/>
                </a:cubicBezTo>
                <a:cubicBezTo>
                  <a:pt x="3502129" y="1592983"/>
                  <a:pt x="3502129" y="1602508"/>
                  <a:pt x="3518322" y="1620605"/>
                </a:cubicBezTo>
                <a:cubicBezTo>
                  <a:pt x="3727872" y="1854920"/>
                  <a:pt x="3843124" y="2128288"/>
                  <a:pt x="3863126" y="2442613"/>
                </a:cubicBezTo>
                <a:cubicBezTo>
                  <a:pt x="3865984" y="2484523"/>
                  <a:pt x="3865984" y="2484523"/>
                  <a:pt x="3907894" y="2484523"/>
                </a:cubicBezTo>
                <a:cubicBezTo>
                  <a:pt x="4087916" y="2484523"/>
                  <a:pt x="4267939" y="2484523"/>
                  <a:pt x="4447961" y="2484523"/>
                </a:cubicBezTo>
                <a:cubicBezTo>
                  <a:pt x="4470822" y="2484523"/>
                  <a:pt x="4481299" y="2477856"/>
                  <a:pt x="4487014" y="2454043"/>
                </a:cubicBezTo>
                <a:cubicBezTo>
                  <a:pt x="4524161" y="2306406"/>
                  <a:pt x="4663227" y="2216870"/>
                  <a:pt x="4811817" y="2244493"/>
                </a:cubicBezTo>
                <a:cubicBezTo>
                  <a:pt x="4953739" y="2270210"/>
                  <a:pt x="5055656" y="2406418"/>
                  <a:pt x="5040417" y="2546435"/>
                </a:cubicBezTo>
                <a:cubicBezTo>
                  <a:pt x="5024224" y="2698835"/>
                  <a:pt x="4898494" y="2808373"/>
                  <a:pt x="4747999" y="2803610"/>
                </a:cubicBezTo>
                <a:cubicBezTo>
                  <a:pt x="4626079" y="2799800"/>
                  <a:pt x="4518447" y="2713123"/>
                  <a:pt x="4487967" y="2591203"/>
                </a:cubicBezTo>
                <a:cubicBezTo>
                  <a:pt x="4481299" y="2564533"/>
                  <a:pt x="4469869" y="2558818"/>
                  <a:pt x="4445104" y="2558818"/>
                </a:cubicBezTo>
                <a:cubicBezTo>
                  <a:pt x="4264129" y="2559771"/>
                  <a:pt x="4083154" y="2559771"/>
                  <a:pt x="3902179" y="2558818"/>
                </a:cubicBezTo>
                <a:cubicBezTo>
                  <a:pt x="3872651" y="2558818"/>
                  <a:pt x="3865032" y="2568343"/>
                  <a:pt x="3863126" y="2595965"/>
                </a:cubicBezTo>
                <a:cubicBezTo>
                  <a:pt x="3845029" y="2914100"/>
                  <a:pt x="3727872" y="3191278"/>
                  <a:pt x="3514511" y="3427498"/>
                </a:cubicBezTo>
                <a:cubicBezTo>
                  <a:pt x="3501176" y="3441785"/>
                  <a:pt x="3502129" y="3450358"/>
                  <a:pt x="3515464" y="3463693"/>
                </a:cubicBezTo>
                <a:cubicBezTo>
                  <a:pt x="3648814" y="3597043"/>
                  <a:pt x="3782164" y="3729440"/>
                  <a:pt x="3915514" y="3863743"/>
                </a:cubicBezTo>
                <a:cubicBezTo>
                  <a:pt x="3929801" y="3878031"/>
                  <a:pt x="3939326" y="3876125"/>
                  <a:pt x="3955519" y="3866600"/>
                </a:cubicBezTo>
                <a:cubicBezTo>
                  <a:pt x="4124111" y="3764683"/>
                  <a:pt x="4336519" y="3852313"/>
                  <a:pt x="4379382" y="4041860"/>
                </a:cubicBezTo>
                <a:cubicBezTo>
                  <a:pt x="4407004" y="4165685"/>
                  <a:pt x="4349854" y="4291416"/>
                  <a:pt x="4239364" y="4352376"/>
                </a:cubicBezTo>
                <a:cubicBezTo>
                  <a:pt x="4126969" y="4413335"/>
                  <a:pt x="3988857" y="4391428"/>
                  <a:pt x="3900274" y="4299035"/>
                </a:cubicBezTo>
                <a:cubicBezTo>
                  <a:pt x="3812644" y="4208548"/>
                  <a:pt x="3796451" y="4069483"/>
                  <a:pt x="3863126" y="3960898"/>
                </a:cubicBezTo>
                <a:cubicBezTo>
                  <a:pt x="3877414" y="3937085"/>
                  <a:pt x="3873604" y="3925656"/>
                  <a:pt x="3856459" y="3908510"/>
                </a:cubicBezTo>
                <a:cubicBezTo>
                  <a:pt x="3725966" y="3779923"/>
                  <a:pt x="3597379" y="3650383"/>
                  <a:pt x="3468791" y="3520843"/>
                </a:cubicBezTo>
                <a:cubicBezTo>
                  <a:pt x="3450694" y="3502746"/>
                  <a:pt x="3441169" y="3503698"/>
                  <a:pt x="3422119" y="3519890"/>
                </a:cubicBezTo>
                <a:cubicBezTo>
                  <a:pt x="3188757" y="3728488"/>
                  <a:pt x="2915389" y="3843740"/>
                  <a:pt x="2602969" y="3863743"/>
                </a:cubicBezTo>
                <a:cubicBezTo>
                  <a:pt x="2560107" y="3866600"/>
                  <a:pt x="2560107" y="3866600"/>
                  <a:pt x="2560107" y="3909463"/>
                </a:cubicBezTo>
                <a:cubicBezTo>
                  <a:pt x="2560107" y="4089485"/>
                  <a:pt x="2560107" y="4269508"/>
                  <a:pt x="2560107" y="4449531"/>
                </a:cubicBezTo>
                <a:cubicBezTo>
                  <a:pt x="2560107" y="4471438"/>
                  <a:pt x="2566774" y="4481916"/>
                  <a:pt x="2588682" y="4486678"/>
                </a:cubicBezTo>
                <a:cubicBezTo>
                  <a:pt x="2728699" y="4521921"/>
                  <a:pt x="2819186" y="4650508"/>
                  <a:pt x="2803947" y="4788621"/>
                </a:cubicBezTo>
                <a:cubicBezTo>
                  <a:pt x="2786801" y="4933401"/>
                  <a:pt x="2670597" y="5039128"/>
                  <a:pt x="2523911" y="5041985"/>
                </a:cubicBezTo>
                <a:cubicBezTo>
                  <a:pt x="2512482" y="5041985"/>
                  <a:pt x="2502004" y="5041985"/>
                  <a:pt x="2490574" y="5041985"/>
                </a:cubicBezTo>
                <a:cubicBezTo>
                  <a:pt x="2425804" y="5029603"/>
                  <a:pt x="2367701" y="5004838"/>
                  <a:pt x="2320076" y="4956260"/>
                </a:cubicBezTo>
                <a:cubicBezTo>
                  <a:pt x="2170534" y="4802908"/>
                  <a:pt x="2240066" y="4543828"/>
                  <a:pt x="2447711" y="4489535"/>
                </a:cubicBezTo>
                <a:cubicBezTo>
                  <a:pt x="2477239" y="4481916"/>
                  <a:pt x="2484859" y="4469533"/>
                  <a:pt x="2484859" y="4440958"/>
                </a:cubicBezTo>
                <a:cubicBezTo>
                  <a:pt x="2483907" y="4261888"/>
                  <a:pt x="2483907" y="4082818"/>
                  <a:pt x="2484859" y="3902796"/>
                </a:cubicBezTo>
                <a:cubicBezTo>
                  <a:pt x="2484859" y="3874221"/>
                  <a:pt x="2476286" y="3864696"/>
                  <a:pt x="2447711" y="3862790"/>
                </a:cubicBezTo>
                <a:cubicBezTo>
                  <a:pt x="2129576" y="3844693"/>
                  <a:pt x="1852399" y="3727535"/>
                  <a:pt x="1616179" y="3514175"/>
                </a:cubicBezTo>
                <a:cubicBezTo>
                  <a:pt x="1601891" y="3500840"/>
                  <a:pt x="1593319" y="3501793"/>
                  <a:pt x="1579984" y="3515128"/>
                </a:cubicBezTo>
                <a:cubicBezTo>
                  <a:pt x="1446634" y="3648478"/>
                  <a:pt x="1314236" y="3781828"/>
                  <a:pt x="1179934" y="3915178"/>
                </a:cubicBezTo>
                <a:cubicBezTo>
                  <a:pt x="1163741" y="3931371"/>
                  <a:pt x="1170409" y="3941848"/>
                  <a:pt x="1178981" y="3958040"/>
                </a:cubicBezTo>
                <a:cubicBezTo>
                  <a:pt x="1236131" y="4058053"/>
                  <a:pt x="1238036" y="4159971"/>
                  <a:pt x="1175171" y="4257126"/>
                </a:cubicBezTo>
                <a:cubicBezTo>
                  <a:pt x="1111354" y="4355233"/>
                  <a:pt x="1018009" y="4398096"/>
                  <a:pt x="901804" y="4382856"/>
                </a:cubicBezTo>
                <a:cubicBezTo>
                  <a:pt x="789409" y="4367616"/>
                  <a:pt x="712256" y="4303798"/>
                  <a:pt x="673204" y="4197118"/>
                </a:cubicBezTo>
                <a:cubicBezTo>
                  <a:pt x="632246" y="4085675"/>
                  <a:pt x="668441" y="3960898"/>
                  <a:pt x="760834" y="3884698"/>
                </a:cubicBezTo>
                <a:cubicBezTo>
                  <a:pt x="850369" y="3811356"/>
                  <a:pt x="980861" y="3800878"/>
                  <a:pt x="1082779" y="3862790"/>
                </a:cubicBezTo>
                <a:cubicBezTo>
                  <a:pt x="1104686" y="3876125"/>
                  <a:pt x="1116116" y="3874221"/>
                  <a:pt x="1134214" y="3856123"/>
                </a:cubicBezTo>
                <a:cubicBezTo>
                  <a:pt x="1261849" y="3726583"/>
                  <a:pt x="1390436" y="3597996"/>
                  <a:pt x="1519976" y="3470360"/>
                </a:cubicBezTo>
                <a:cubicBezTo>
                  <a:pt x="1538074" y="3452263"/>
                  <a:pt x="1541884" y="3441785"/>
                  <a:pt x="1522834" y="3419878"/>
                </a:cubicBezTo>
                <a:cubicBezTo>
                  <a:pt x="1315189" y="3187468"/>
                  <a:pt x="1199936" y="2915053"/>
                  <a:pt x="1179934" y="2602633"/>
                </a:cubicBezTo>
                <a:cubicBezTo>
                  <a:pt x="1177076" y="2558818"/>
                  <a:pt x="1177076" y="2558818"/>
                  <a:pt x="1133261" y="2558818"/>
                </a:cubicBezTo>
                <a:cubicBezTo>
                  <a:pt x="955144" y="2558818"/>
                  <a:pt x="777026" y="2558818"/>
                  <a:pt x="597956" y="2557865"/>
                </a:cubicBezTo>
                <a:cubicBezTo>
                  <a:pt x="573191" y="2557865"/>
                  <a:pt x="560809" y="2563581"/>
                  <a:pt x="554141" y="2590250"/>
                </a:cubicBezTo>
                <a:cubicBezTo>
                  <a:pt x="516041" y="2737888"/>
                  <a:pt x="376024" y="2825518"/>
                  <a:pt x="228386" y="2797896"/>
                </a:cubicBezTo>
                <a:cubicBezTo>
                  <a:pt x="87416" y="2771225"/>
                  <a:pt x="-14501" y="2634065"/>
                  <a:pt x="1691" y="2494048"/>
                </a:cubicBezTo>
                <a:cubicBezTo>
                  <a:pt x="19789" y="2341648"/>
                  <a:pt x="144566" y="2233063"/>
                  <a:pt x="296014" y="2238778"/>
                </a:cubicBezTo>
                <a:cubicBezTo>
                  <a:pt x="416981" y="2243540"/>
                  <a:pt x="522709" y="2329265"/>
                  <a:pt x="554141" y="2450233"/>
                </a:cubicBezTo>
                <a:cubicBezTo>
                  <a:pt x="560809" y="2475950"/>
                  <a:pt x="572239" y="2483571"/>
                  <a:pt x="597956" y="2482618"/>
                </a:cubicBezTo>
                <a:cubicBezTo>
                  <a:pt x="778931" y="2481665"/>
                  <a:pt x="959906" y="2481665"/>
                  <a:pt x="1140881" y="2482618"/>
                </a:cubicBezTo>
                <a:cubicBezTo>
                  <a:pt x="1168504" y="2482618"/>
                  <a:pt x="1178029" y="2474046"/>
                  <a:pt x="1178981" y="2447375"/>
                </a:cubicBezTo>
                <a:cubicBezTo>
                  <a:pt x="1197079" y="2129240"/>
                  <a:pt x="1314236" y="1852063"/>
                  <a:pt x="1526644" y="1615843"/>
                </a:cubicBezTo>
                <a:cubicBezTo>
                  <a:pt x="1540931" y="1600603"/>
                  <a:pt x="1539026" y="1591078"/>
                  <a:pt x="1524739" y="1576790"/>
                </a:cubicBezTo>
                <a:cubicBezTo>
                  <a:pt x="1391389" y="1444393"/>
                  <a:pt x="1258991" y="1311995"/>
                  <a:pt x="1126594" y="1178645"/>
                </a:cubicBezTo>
                <a:cubicBezTo>
                  <a:pt x="1109449" y="1160548"/>
                  <a:pt x="1098019" y="1169120"/>
                  <a:pt x="1081826" y="1177693"/>
                </a:cubicBezTo>
                <a:cubicBezTo>
                  <a:pt x="977051" y="1235795"/>
                  <a:pt x="872276" y="1235795"/>
                  <a:pt x="774169" y="1165310"/>
                </a:cubicBezTo>
                <a:cubicBezTo>
                  <a:pt x="676061" y="1095778"/>
                  <a:pt x="637961" y="995765"/>
                  <a:pt x="662726" y="878608"/>
                </a:cubicBezTo>
                <a:cubicBezTo>
                  <a:pt x="685586" y="762403"/>
                  <a:pt x="762739" y="687155"/>
                  <a:pt x="881801" y="663343"/>
                </a:cubicBezTo>
                <a:cubicBezTo>
                  <a:pt x="998959" y="640483"/>
                  <a:pt x="1097066" y="679535"/>
                  <a:pt x="1165646" y="776690"/>
                </a:cubicBezTo>
                <a:cubicBezTo>
                  <a:pt x="1234226" y="873845"/>
                  <a:pt x="1235179" y="978620"/>
                  <a:pt x="1177076" y="1082443"/>
                </a:cubicBezTo>
                <a:cubicBezTo>
                  <a:pt x="1163741" y="1106255"/>
                  <a:pt x="1167551" y="1117685"/>
                  <a:pt x="1184696" y="1135783"/>
                </a:cubicBezTo>
                <a:cubicBezTo>
                  <a:pt x="1314236" y="1263418"/>
                  <a:pt x="1442824" y="1392005"/>
                  <a:pt x="1570459" y="1521545"/>
                </a:cubicBezTo>
                <a:cubicBezTo>
                  <a:pt x="1588556" y="1540595"/>
                  <a:pt x="1599986" y="1540595"/>
                  <a:pt x="1619036" y="1522498"/>
                </a:cubicBezTo>
                <a:cubicBezTo>
                  <a:pt x="1852399" y="1314853"/>
                  <a:pt x="2123861" y="1199600"/>
                  <a:pt x="2436282" y="1179598"/>
                </a:cubicBezTo>
                <a:cubicBezTo>
                  <a:pt x="2481049" y="1176740"/>
                  <a:pt x="2481049" y="1176740"/>
                  <a:pt x="2481049" y="1133878"/>
                </a:cubicBezTo>
                <a:cubicBezTo>
                  <a:pt x="2481049" y="953855"/>
                  <a:pt x="2481049" y="773833"/>
                  <a:pt x="2481049" y="593810"/>
                </a:cubicBezTo>
                <a:cubicBezTo>
                  <a:pt x="2481049" y="571903"/>
                  <a:pt x="2474382" y="561425"/>
                  <a:pt x="2452474" y="555710"/>
                </a:cubicBezTo>
                <a:cubicBezTo>
                  <a:pt x="2319124" y="521420"/>
                  <a:pt x="2232446" y="408073"/>
                  <a:pt x="2236257" y="273770"/>
                </a:cubicBezTo>
                <a:cubicBezTo>
                  <a:pt x="2240066" y="143278"/>
                  <a:pt x="2335316" y="32788"/>
                  <a:pt x="2467714" y="6118"/>
                </a:cubicBezTo>
                <a:cubicBezTo>
                  <a:pt x="2474382" y="4213"/>
                  <a:pt x="2481049" y="2308"/>
                  <a:pt x="2486764" y="40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0" name="Graphic 116">
            <a:extLst>
              <a:ext uri="{FF2B5EF4-FFF2-40B4-BE49-F238E27FC236}">
                <a16:creationId xmlns:a16="http://schemas.microsoft.com/office/drawing/2014/main" id="{C424202E-74A8-4784-867B-5B1EF0FBE7C2}"/>
              </a:ext>
            </a:extLst>
          </p:cNvPr>
          <p:cNvSpPr/>
          <p:nvPr/>
        </p:nvSpPr>
        <p:spPr>
          <a:xfrm>
            <a:off x="10829666" y="5519048"/>
            <a:ext cx="262895" cy="262897"/>
          </a:xfrm>
          <a:custGeom>
            <a:avLst/>
            <a:gdLst>
              <a:gd name="connsiteX0" fmla="*/ 2486764 w 5041925"/>
              <a:gd name="connsiteY0" fmla="*/ 403 h 5041985"/>
              <a:gd name="connsiteX1" fmla="*/ 2719174 w 5041925"/>
              <a:gd name="connsiteY1" fmla="*/ 84223 h 5041985"/>
              <a:gd name="connsiteX2" fmla="*/ 2790611 w 5041925"/>
              <a:gd name="connsiteY2" fmla="*/ 357590 h 5041985"/>
              <a:gd name="connsiteX3" fmla="*/ 2590586 w 5041925"/>
              <a:gd name="connsiteY3" fmla="*/ 553805 h 5041985"/>
              <a:gd name="connsiteX4" fmla="*/ 2556297 w 5041925"/>
              <a:gd name="connsiteY4" fmla="*/ 598573 h 5041985"/>
              <a:gd name="connsiteX5" fmla="*/ 2556297 w 5041925"/>
              <a:gd name="connsiteY5" fmla="*/ 1141498 h 5041985"/>
              <a:gd name="connsiteX6" fmla="*/ 2591539 w 5041925"/>
              <a:gd name="connsiteY6" fmla="*/ 1179598 h 5041985"/>
              <a:gd name="connsiteX7" fmla="*/ 3425929 w 5041925"/>
              <a:gd name="connsiteY7" fmla="*/ 1529165 h 5041985"/>
              <a:gd name="connsiteX8" fmla="*/ 3460219 w 5041925"/>
              <a:gd name="connsiteY8" fmla="*/ 1529165 h 5041985"/>
              <a:gd name="connsiteX9" fmla="*/ 3864079 w 5041925"/>
              <a:gd name="connsiteY9" fmla="*/ 1125305 h 5041985"/>
              <a:gd name="connsiteX10" fmla="*/ 3864079 w 5041925"/>
              <a:gd name="connsiteY10" fmla="*/ 1087205 h 5041985"/>
              <a:gd name="connsiteX11" fmla="*/ 3866936 w 5041925"/>
              <a:gd name="connsiteY11" fmla="*/ 786215 h 5041985"/>
              <a:gd name="connsiteX12" fmla="*/ 4146019 w 5041925"/>
              <a:gd name="connsiteY12" fmla="*/ 661438 h 5041985"/>
              <a:gd name="connsiteX13" fmla="*/ 4371761 w 5041925"/>
              <a:gd name="connsiteY13" fmla="*/ 853843 h 5041985"/>
              <a:gd name="connsiteX14" fmla="*/ 4278417 w 5041925"/>
              <a:gd name="connsiteY14" fmla="*/ 1160548 h 5041985"/>
              <a:gd name="connsiteX15" fmla="*/ 3959329 w 5041925"/>
              <a:gd name="connsiteY15" fmla="*/ 1179598 h 5041985"/>
              <a:gd name="connsiteX16" fmla="*/ 3908847 w 5041925"/>
              <a:gd name="connsiteY16" fmla="*/ 1186265 h 5041985"/>
              <a:gd name="connsiteX17" fmla="*/ 3519274 w 5041925"/>
              <a:gd name="connsiteY17" fmla="*/ 1575838 h 5041985"/>
              <a:gd name="connsiteX18" fmla="*/ 3518322 w 5041925"/>
              <a:gd name="connsiteY18" fmla="*/ 1620605 h 5041985"/>
              <a:gd name="connsiteX19" fmla="*/ 3863126 w 5041925"/>
              <a:gd name="connsiteY19" fmla="*/ 2442613 h 5041985"/>
              <a:gd name="connsiteX20" fmla="*/ 3907894 w 5041925"/>
              <a:gd name="connsiteY20" fmla="*/ 2484523 h 5041985"/>
              <a:gd name="connsiteX21" fmla="*/ 4447961 w 5041925"/>
              <a:gd name="connsiteY21" fmla="*/ 2484523 h 5041985"/>
              <a:gd name="connsiteX22" fmla="*/ 4487014 w 5041925"/>
              <a:gd name="connsiteY22" fmla="*/ 2454043 h 5041985"/>
              <a:gd name="connsiteX23" fmla="*/ 4811817 w 5041925"/>
              <a:gd name="connsiteY23" fmla="*/ 2244493 h 5041985"/>
              <a:gd name="connsiteX24" fmla="*/ 5040417 w 5041925"/>
              <a:gd name="connsiteY24" fmla="*/ 2546435 h 5041985"/>
              <a:gd name="connsiteX25" fmla="*/ 4747999 w 5041925"/>
              <a:gd name="connsiteY25" fmla="*/ 2803610 h 5041985"/>
              <a:gd name="connsiteX26" fmla="*/ 4487967 w 5041925"/>
              <a:gd name="connsiteY26" fmla="*/ 2591203 h 5041985"/>
              <a:gd name="connsiteX27" fmla="*/ 4445104 w 5041925"/>
              <a:gd name="connsiteY27" fmla="*/ 2558818 h 5041985"/>
              <a:gd name="connsiteX28" fmla="*/ 3902179 w 5041925"/>
              <a:gd name="connsiteY28" fmla="*/ 2558818 h 5041985"/>
              <a:gd name="connsiteX29" fmla="*/ 3863126 w 5041925"/>
              <a:gd name="connsiteY29" fmla="*/ 2595965 h 5041985"/>
              <a:gd name="connsiteX30" fmla="*/ 3514511 w 5041925"/>
              <a:gd name="connsiteY30" fmla="*/ 3427498 h 5041985"/>
              <a:gd name="connsiteX31" fmla="*/ 3515464 w 5041925"/>
              <a:gd name="connsiteY31" fmla="*/ 3463693 h 5041985"/>
              <a:gd name="connsiteX32" fmla="*/ 3915514 w 5041925"/>
              <a:gd name="connsiteY32" fmla="*/ 3863743 h 5041985"/>
              <a:gd name="connsiteX33" fmla="*/ 3955519 w 5041925"/>
              <a:gd name="connsiteY33" fmla="*/ 3866600 h 5041985"/>
              <a:gd name="connsiteX34" fmla="*/ 4379382 w 5041925"/>
              <a:gd name="connsiteY34" fmla="*/ 4041860 h 5041985"/>
              <a:gd name="connsiteX35" fmla="*/ 4239364 w 5041925"/>
              <a:gd name="connsiteY35" fmla="*/ 4352376 h 5041985"/>
              <a:gd name="connsiteX36" fmla="*/ 3900274 w 5041925"/>
              <a:gd name="connsiteY36" fmla="*/ 4299035 h 5041985"/>
              <a:gd name="connsiteX37" fmla="*/ 3863126 w 5041925"/>
              <a:gd name="connsiteY37" fmla="*/ 3960898 h 5041985"/>
              <a:gd name="connsiteX38" fmla="*/ 3856459 w 5041925"/>
              <a:gd name="connsiteY38" fmla="*/ 3908510 h 5041985"/>
              <a:gd name="connsiteX39" fmla="*/ 3468791 w 5041925"/>
              <a:gd name="connsiteY39" fmla="*/ 3520843 h 5041985"/>
              <a:gd name="connsiteX40" fmla="*/ 3422119 w 5041925"/>
              <a:gd name="connsiteY40" fmla="*/ 3519890 h 5041985"/>
              <a:gd name="connsiteX41" fmla="*/ 2602969 w 5041925"/>
              <a:gd name="connsiteY41" fmla="*/ 3863743 h 5041985"/>
              <a:gd name="connsiteX42" fmla="*/ 2560107 w 5041925"/>
              <a:gd name="connsiteY42" fmla="*/ 3909463 h 5041985"/>
              <a:gd name="connsiteX43" fmla="*/ 2560107 w 5041925"/>
              <a:gd name="connsiteY43" fmla="*/ 4449531 h 5041985"/>
              <a:gd name="connsiteX44" fmla="*/ 2588682 w 5041925"/>
              <a:gd name="connsiteY44" fmla="*/ 4486678 h 5041985"/>
              <a:gd name="connsiteX45" fmla="*/ 2803947 w 5041925"/>
              <a:gd name="connsiteY45" fmla="*/ 4788621 h 5041985"/>
              <a:gd name="connsiteX46" fmla="*/ 2523911 w 5041925"/>
              <a:gd name="connsiteY46" fmla="*/ 5041985 h 5041985"/>
              <a:gd name="connsiteX47" fmla="*/ 2490574 w 5041925"/>
              <a:gd name="connsiteY47" fmla="*/ 5041985 h 5041985"/>
              <a:gd name="connsiteX48" fmla="*/ 2320076 w 5041925"/>
              <a:gd name="connsiteY48" fmla="*/ 4956260 h 5041985"/>
              <a:gd name="connsiteX49" fmla="*/ 2447711 w 5041925"/>
              <a:gd name="connsiteY49" fmla="*/ 4489535 h 5041985"/>
              <a:gd name="connsiteX50" fmla="*/ 2484859 w 5041925"/>
              <a:gd name="connsiteY50" fmla="*/ 4440958 h 5041985"/>
              <a:gd name="connsiteX51" fmla="*/ 2484859 w 5041925"/>
              <a:gd name="connsiteY51" fmla="*/ 3902796 h 5041985"/>
              <a:gd name="connsiteX52" fmla="*/ 2447711 w 5041925"/>
              <a:gd name="connsiteY52" fmla="*/ 3862790 h 5041985"/>
              <a:gd name="connsiteX53" fmla="*/ 1616179 w 5041925"/>
              <a:gd name="connsiteY53" fmla="*/ 3514175 h 5041985"/>
              <a:gd name="connsiteX54" fmla="*/ 1579984 w 5041925"/>
              <a:gd name="connsiteY54" fmla="*/ 3515128 h 5041985"/>
              <a:gd name="connsiteX55" fmla="*/ 1179934 w 5041925"/>
              <a:gd name="connsiteY55" fmla="*/ 3915178 h 5041985"/>
              <a:gd name="connsiteX56" fmla="*/ 1178981 w 5041925"/>
              <a:gd name="connsiteY56" fmla="*/ 3958040 h 5041985"/>
              <a:gd name="connsiteX57" fmla="*/ 1175171 w 5041925"/>
              <a:gd name="connsiteY57" fmla="*/ 4257126 h 5041985"/>
              <a:gd name="connsiteX58" fmla="*/ 901804 w 5041925"/>
              <a:gd name="connsiteY58" fmla="*/ 4382856 h 5041985"/>
              <a:gd name="connsiteX59" fmla="*/ 673204 w 5041925"/>
              <a:gd name="connsiteY59" fmla="*/ 4197118 h 5041985"/>
              <a:gd name="connsiteX60" fmla="*/ 760834 w 5041925"/>
              <a:gd name="connsiteY60" fmla="*/ 3884698 h 5041985"/>
              <a:gd name="connsiteX61" fmla="*/ 1082779 w 5041925"/>
              <a:gd name="connsiteY61" fmla="*/ 3862790 h 5041985"/>
              <a:gd name="connsiteX62" fmla="*/ 1134214 w 5041925"/>
              <a:gd name="connsiteY62" fmla="*/ 3856123 h 5041985"/>
              <a:gd name="connsiteX63" fmla="*/ 1519976 w 5041925"/>
              <a:gd name="connsiteY63" fmla="*/ 3470360 h 5041985"/>
              <a:gd name="connsiteX64" fmla="*/ 1522834 w 5041925"/>
              <a:gd name="connsiteY64" fmla="*/ 3419878 h 5041985"/>
              <a:gd name="connsiteX65" fmla="*/ 1179934 w 5041925"/>
              <a:gd name="connsiteY65" fmla="*/ 2602633 h 5041985"/>
              <a:gd name="connsiteX66" fmla="*/ 1133261 w 5041925"/>
              <a:gd name="connsiteY66" fmla="*/ 2558818 h 5041985"/>
              <a:gd name="connsiteX67" fmla="*/ 597956 w 5041925"/>
              <a:gd name="connsiteY67" fmla="*/ 2557865 h 5041985"/>
              <a:gd name="connsiteX68" fmla="*/ 554141 w 5041925"/>
              <a:gd name="connsiteY68" fmla="*/ 2590250 h 5041985"/>
              <a:gd name="connsiteX69" fmla="*/ 228386 w 5041925"/>
              <a:gd name="connsiteY69" fmla="*/ 2797896 h 5041985"/>
              <a:gd name="connsiteX70" fmla="*/ 1691 w 5041925"/>
              <a:gd name="connsiteY70" fmla="*/ 2494048 h 5041985"/>
              <a:gd name="connsiteX71" fmla="*/ 296014 w 5041925"/>
              <a:gd name="connsiteY71" fmla="*/ 2238778 h 5041985"/>
              <a:gd name="connsiteX72" fmla="*/ 554141 w 5041925"/>
              <a:gd name="connsiteY72" fmla="*/ 2450233 h 5041985"/>
              <a:gd name="connsiteX73" fmla="*/ 597956 w 5041925"/>
              <a:gd name="connsiteY73" fmla="*/ 2482618 h 5041985"/>
              <a:gd name="connsiteX74" fmla="*/ 1140881 w 5041925"/>
              <a:gd name="connsiteY74" fmla="*/ 2482618 h 5041985"/>
              <a:gd name="connsiteX75" fmla="*/ 1178981 w 5041925"/>
              <a:gd name="connsiteY75" fmla="*/ 2447375 h 5041985"/>
              <a:gd name="connsiteX76" fmla="*/ 1526644 w 5041925"/>
              <a:gd name="connsiteY76" fmla="*/ 1615843 h 5041985"/>
              <a:gd name="connsiteX77" fmla="*/ 1524739 w 5041925"/>
              <a:gd name="connsiteY77" fmla="*/ 1576790 h 5041985"/>
              <a:gd name="connsiteX78" fmla="*/ 1126594 w 5041925"/>
              <a:gd name="connsiteY78" fmla="*/ 1178645 h 5041985"/>
              <a:gd name="connsiteX79" fmla="*/ 1081826 w 5041925"/>
              <a:gd name="connsiteY79" fmla="*/ 1177693 h 5041985"/>
              <a:gd name="connsiteX80" fmla="*/ 774169 w 5041925"/>
              <a:gd name="connsiteY80" fmla="*/ 1165310 h 5041985"/>
              <a:gd name="connsiteX81" fmla="*/ 662726 w 5041925"/>
              <a:gd name="connsiteY81" fmla="*/ 878608 h 5041985"/>
              <a:gd name="connsiteX82" fmla="*/ 881801 w 5041925"/>
              <a:gd name="connsiteY82" fmla="*/ 663343 h 5041985"/>
              <a:gd name="connsiteX83" fmla="*/ 1165646 w 5041925"/>
              <a:gd name="connsiteY83" fmla="*/ 776690 h 5041985"/>
              <a:gd name="connsiteX84" fmla="*/ 1177076 w 5041925"/>
              <a:gd name="connsiteY84" fmla="*/ 1082443 h 5041985"/>
              <a:gd name="connsiteX85" fmla="*/ 1184696 w 5041925"/>
              <a:gd name="connsiteY85" fmla="*/ 1135783 h 5041985"/>
              <a:gd name="connsiteX86" fmla="*/ 1570459 w 5041925"/>
              <a:gd name="connsiteY86" fmla="*/ 1521545 h 5041985"/>
              <a:gd name="connsiteX87" fmla="*/ 1619036 w 5041925"/>
              <a:gd name="connsiteY87" fmla="*/ 1522498 h 5041985"/>
              <a:gd name="connsiteX88" fmla="*/ 2436282 w 5041925"/>
              <a:gd name="connsiteY88" fmla="*/ 1179598 h 5041985"/>
              <a:gd name="connsiteX89" fmla="*/ 2481049 w 5041925"/>
              <a:gd name="connsiteY89" fmla="*/ 1133878 h 5041985"/>
              <a:gd name="connsiteX90" fmla="*/ 2481049 w 5041925"/>
              <a:gd name="connsiteY90" fmla="*/ 593810 h 5041985"/>
              <a:gd name="connsiteX91" fmla="*/ 2452474 w 5041925"/>
              <a:gd name="connsiteY91" fmla="*/ 555710 h 5041985"/>
              <a:gd name="connsiteX92" fmla="*/ 2236257 w 5041925"/>
              <a:gd name="connsiteY92" fmla="*/ 273770 h 5041985"/>
              <a:gd name="connsiteX93" fmla="*/ 2467714 w 5041925"/>
              <a:gd name="connsiteY93" fmla="*/ 6118 h 5041985"/>
              <a:gd name="connsiteX94" fmla="*/ 2486764 w 5041925"/>
              <a:gd name="connsiteY94" fmla="*/ 403 h 504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5041925" h="5041985">
                <a:moveTo>
                  <a:pt x="2486764" y="403"/>
                </a:moveTo>
                <a:cubicBezTo>
                  <a:pt x="2575347" y="-3407"/>
                  <a:pt x="2655357" y="19453"/>
                  <a:pt x="2719174" y="84223"/>
                </a:cubicBezTo>
                <a:cubicBezTo>
                  <a:pt x="2793469" y="161375"/>
                  <a:pt x="2819186" y="253768"/>
                  <a:pt x="2790611" y="357590"/>
                </a:cubicBezTo>
                <a:cubicBezTo>
                  <a:pt x="2762036" y="459508"/>
                  <a:pt x="2693457" y="526183"/>
                  <a:pt x="2590586" y="553805"/>
                </a:cubicBezTo>
                <a:cubicBezTo>
                  <a:pt x="2563916" y="561425"/>
                  <a:pt x="2556297" y="571903"/>
                  <a:pt x="2556297" y="598573"/>
                </a:cubicBezTo>
                <a:cubicBezTo>
                  <a:pt x="2557249" y="779548"/>
                  <a:pt x="2557249" y="960523"/>
                  <a:pt x="2556297" y="1141498"/>
                </a:cubicBezTo>
                <a:cubicBezTo>
                  <a:pt x="2556297" y="1169120"/>
                  <a:pt x="2564869" y="1177693"/>
                  <a:pt x="2591539" y="1179598"/>
                </a:cubicBezTo>
                <a:cubicBezTo>
                  <a:pt x="2910626" y="1197695"/>
                  <a:pt x="3188757" y="1314853"/>
                  <a:pt x="3425929" y="1529165"/>
                </a:cubicBezTo>
                <a:cubicBezTo>
                  <a:pt x="3439264" y="1540595"/>
                  <a:pt x="3446884" y="1541548"/>
                  <a:pt x="3460219" y="1529165"/>
                </a:cubicBezTo>
                <a:cubicBezTo>
                  <a:pt x="3594522" y="1393910"/>
                  <a:pt x="3728824" y="1259608"/>
                  <a:pt x="3864079" y="1125305"/>
                </a:cubicBezTo>
                <a:cubicBezTo>
                  <a:pt x="3879319" y="1110065"/>
                  <a:pt x="3871699" y="1100540"/>
                  <a:pt x="3864079" y="1087205"/>
                </a:cubicBezTo>
                <a:cubicBezTo>
                  <a:pt x="3805976" y="986240"/>
                  <a:pt x="3803119" y="883370"/>
                  <a:pt x="3866936" y="786215"/>
                </a:cubicBezTo>
                <a:cubicBezTo>
                  <a:pt x="3931707" y="686203"/>
                  <a:pt x="4028861" y="643340"/>
                  <a:pt x="4146019" y="661438"/>
                </a:cubicBezTo>
                <a:cubicBezTo>
                  <a:pt x="4259367" y="678583"/>
                  <a:pt x="4335567" y="746210"/>
                  <a:pt x="4371761" y="853843"/>
                </a:cubicBezTo>
                <a:cubicBezTo>
                  <a:pt x="4408909" y="965285"/>
                  <a:pt x="4370809" y="1086253"/>
                  <a:pt x="4278417" y="1160548"/>
                </a:cubicBezTo>
                <a:cubicBezTo>
                  <a:pt x="4187929" y="1232938"/>
                  <a:pt x="4058389" y="1241510"/>
                  <a:pt x="3959329" y="1179598"/>
                </a:cubicBezTo>
                <a:cubicBezTo>
                  <a:pt x="3937422" y="1166263"/>
                  <a:pt x="3925991" y="1169120"/>
                  <a:pt x="3908847" y="1186265"/>
                </a:cubicBezTo>
                <a:cubicBezTo>
                  <a:pt x="3779307" y="1316758"/>
                  <a:pt x="3649766" y="1447250"/>
                  <a:pt x="3519274" y="1575838"/>
                </a:cubicBezTo>
                <a:cubicBezTo>
                  <a:pt x="3502129" y="1592983"/>
                  <a:pt x="3502129" y="1602508"/>
                  <a:pt x="3518322" y="1620605"/>
                </a:cubicBezTo>
                <a:cubicBezTo>
                  <a:pt x="3727872" y="1854920"/>
                  <a:pt x="3843124" y="2128288"/>
                  <a:pt x="3863126" y="2442613"/>
                </a:cubicBezTo>
                <a:cubicBezTo>
                  <a:pt x="3865984" y="2484523"/>
                  <a:pt x="3865984" y="2484523"/>
                  <a:pt x="3907894" y="2484523"/>
                </a:cubicBezTo>
                <a:cubicBezTo>
                  <a:pt x="4087916" y="2484523"/>
                  <a:pt x="4267939" y="2484523"/>
                  <a:pt x="4447961" y="2484523"/>
                </a:cubicBezTo>
                <a:cubicBezTo>
                  <a:pt x="4470822" y="2484523"/>
                  <a:pt x="4481299" y="2477856"/>
                  <a:pt x="4487014" y="2454043"/>
                </a:cubicBezTo>
                <a:cubicBezTo>
                  <a:pt x="4524161" y="2306406"/>
                  <a:pt x="4663227" y="2216870"/>
                  <a:pt x="4811817" y="2244493"/>
                </a:cubicBezTo>
                <a:cubicBezTo>
                  <a:pt x="4953739" y="2270210"/>
                  <a:pt x="5055656" y="2406418"/>
                  <a:pt x="5040417" y="2546435"/>
                </a:cubicBezTo>
                <a:cubicBezTo>
                  <a:pt x="5024224" y="2698835"/>
                  <a:pt x="4898494" y="2808373"/>
                  <a:pt x="4747999" y="2803610"/>
                </a:cubicBezTo>
                <a:cubicBezTo>
                  <a:pt x="4626079" y="2799800"/>
                  <a:pt x="4518447" y="2713123"/>
                  <a:pt x="4487967" y="2591203"/>
                </a:cubicBezTo>
                <a:cubicBezTo>
                  <a:pt x="4481299" y="2564533"/>
                  <a:pt x="4469869" y="2558818"/>
                  <a:pt x="4445104" y="2558818"/>
                </a:cubicBezTo>
                <a:cubicBezTo>
                  <a:pt x="4264129" y="2559771"/>
                  <a:pt x="4083154" y="2559771"/>
                  <a:pt x="3902179" y="2558818"/>
                </a:cubicBezTo>
                <a:cubicBezTo>
                  <a:pt x="3872651" y="2558818"/>
                  <a:pt x="3865032" y="2568343"/>
                  <a:pt x="3863126" y="2595965"/>
                </a:cubicBezTo>
                <a:cubicBezTo>
                  <a:pt x="3845029" y="2914100"/>
                  <a:pt x="3727872" y="3191278"/>
                  <a:pt x="3514511" y="3427498"/>
                </a:cubicBezTo>
                <a:cubicBezTo>
                  <a:pt x="3501176" y="3441785"/>
                  <a:pt x="3502129" y="3450358"/>
                  <a:pt x="3515464" y="3463693"/>
                </a:cubicBezTo>
                <a:cubicBezTo>
                  <a:pt x="3648814" y="3597043"/>
                  <a:pt x="3782164" y="3729440"/>
                  <a:pt x="3915514" y="3863743"/>
                </a:cubicBezTo>
                <a:cubicBezTo>
                  <a:pt x="3929801" y="3878031"/>
                  <a:pt x="3939326" y="3876125"/>
                  <a:pt x="3955519" y="3866600"/>
                </a:cubicBezTo>
                <a:cubicBezTo>
                  <a:pt x="4124111" y="3764683"/>
                  <a:pt x="4336519" y="3852313"/>
                  <a:pt x="4379382" y="4041860"/>
                </a:cubicBezTo>
                <a:cubicBezTo>
                  <a:pt x="4407004" y="4165685"/>
                  <a:pt x="4349854" y="4291416"/>
                  <a:pt x="4239364" y="4352376"/>
                </a:cubicBezTo>
                <a:cubicBezTo>
                  <a:pt x="4126969" y="4413335"/>
                  <a:pt x="3988857" y="4391428"/>
                  <a:pt x="3900274" y="4299035"/>
                </a:cubicBezTo>
                <a:cubicBezTo>
                  <a:pt x="3812644" y="4208548"/>
                  <a:pt x="3796451" y="4069483"/>
                  <a:pt x="3863126" y="3960898"/>
                </a:cubicBezTo>
                <a:cubicBezTo>
                  <a:pt x="3877414" y="3937085"/>
                  <a:pt x="3873604" y="3925656"/>
                  <a:pt x="3856459" y="3908510"/>
                </a:cubicBezTo>
                <a:cubicBezTo>
                  <a:pt x="3725966" y="3779923"/>
                  <a:pt x="3597379" y="3650383"/>
                  <a:pt x="3468791" y="3520843"/>
                </a:cubicBezTo>
                <a:cubicBezTo>
                  <a:pt x="3450694" y="3502746"/>
                  <a:pt x="3441169" y="3503698"/>
                  <a:pt x="3422119" y="3519890"/>
                </a:cubicBezTo>
                <a:cubicBezTo>
                  <a:pt x="3188757" y="3728488"/>
                  <a:pt x="2915389" y="3843740"/>
                  <a:pt x="2602969" y="3863743"/>
                </a:cubicBezTo>
                <a:cubicBezTo>
                  <a:pt x="2560107" y="3866600"/>
                  <a:pt x="2560107" y="3866600"/>
                  <a:pt x="2560107" y="3909463"/>
                </a:cubicBezTo>
                <a:cubicBezTo>
                  <a:pt x="2560107" y="4089485"/>
                  <a:pt x="2560107" y="4269508"/>
                  <a:pt x="2560107" y="4449531"/>
                </a:cubicBezTo>
                <a:cubicBezTo>
                  <a:pt x="2560107" y="4471438"/>
                  <a:pt x="2566774" y="4481916"/>
                  <a:pt x="2588682" y="4486678"/>
                </a:cubicBezTo>
                <a:cubicBezTo>
                  <a:pt x="2728699" y="4521921"/>
                  <a:pt x="2819186" y="4650508"/>
                  <a:pt x="2803947" y="4788621"/>
                </a:cubicBezTo>
                <a:cubicBezTo>
                  <a:pt x="2786801" y="4933401"/>
                  <a:pt x="2670597" y="5039128"/>
                  <a:pt x="2523911" y="5041985"/>
                </a:cubicBezTo>
                <a:cubicBezTo>
                  <a:pt x="2512482" y="5041985"/>
                  <a:pt x="2502004" y="5041985"/>
                  <a:pt x="2490574" y="5041985"/>
                </a:cubicBezTo>
                <a:cubicBezTo>
                  <a:pt x="2425804" y="5029603"/>
                  <a:pt x="2367701" y="5004838"/>
                  <a:pt x="2320076" y="4956260"/>
                </a:cubicBezTo>
                <a:cubicBezTo>
                  <a:pt x="2170534" y="4802908"/>
                  <a:pt x="2240066" y="4543828"/>
                  <a:pt x="2447711" y="4489535"/>
                </a:cubicBezTo>
                <a:cubicBezTo>
                  <a:pt x="2477239" y="4481916"/>
                  <a:pt x="2484859" y="4469533"/>
                  <a:pt x="2484859" y="4440958"/>
                </a:cubicBezTo>
                <a:cubicBezTo>
                  <a:pt x="2483907" y="4261888"/>
                  <a:pt x="2483907" y="4082818"/>
                  <a:pt x="2484859" y="3902796"/>
                </a:cubicBezTo>
                <a:cubicBezTo>
                  <a:pt x="2484859" y="3874221"/>
                  <a:pt x="2476286" y="3864696"/>
                  <a:pt x="2447711" y="3862790"/>
                </a:cubicBezTo>
                <a:cubicBezTo>
                  <a:pt x="2129576" y="3844693"/>
                  <a:pt x="1852399" y="3727535"/>
                  <a:pt x="1616179" y="3514175"/>
                </a:cubicBezTo>
                <a:cubicBezTo>
                  <a:pt x="1601891" y="3500840"/>
                  <a:pt x="1593319" y="3501793"/>
                  <a:pt x="1579984" y="3515128"/>
                </a:cubicBezTo>
                <a:cubicBezTo>
                  <a:pt x="1446634" y="3648478"/>
                  <a:pt x="1314236" y="3781828"/>
                  <a:pt x="1179934" y="3915178"/>
                </a:cubicBezTo>
                <a:cubicBezTo>
                  <a:pt x="1163741" y="3931371"/>
                  <a:pt x="1170409" y="3941848"/>
                  <a:pt x="1178981" y="3958040"/>
                </a:cubicBezTo>
                <a:cubicBezTo>
                  <a:pt x="1236131" y="4058053"/>
                  <a:pt x="1238036" y="4159971"/>
                  <a:pt x="1175171" y="4257126"/>
                </a:cubicBezTo>
                <a:cubicBezTo>
                  <a:pt x="1111354" y="4355233"/>
                  <a:pt x="1018009" y="4398096"/>
                  <a:pt x="901804" y="4382856"/>
                </a:cubicBezTo>
                <a:cubicBezTo>
                  <a:pt x="789409" y="4367616"/>
                  <a:pt x="712256" y="4303798"/>
                  <a:pt x="673204" y="4197118"/>
                </a:cubicBezTo>
                <a:cubicBezTo>
                  <a:pt x="632246" y="4085675"/>
                  <a:pt x="668441" y="3960898"/>
                  <a:pt x="760834" y="3884698"/>
                </a:cubicBezTo>
                <a:cubicBezTo>
                  <a:pt x="850369" y="3811356"/>
                  <a:pt x="980861" y="3800878"/>
                  <a:pt x="1082779" y="3862790"/>
                </a:cubicBezTo>
                <a:cubicBezTo>
                  <a:pt x="1104686" y="3876125"/>
                  <a:pt x="1116116" y="3874221"/>
                  <a:pt x="1134214" y="3856123"/>
                </a:cubicBezTo>
                <a:cubicBezTo>
                  <a:pt x="1261849" y="3726583"/>
                  <a:pt x="1390436" y="3597996"/>
                  <a:pt x="1519976" y="3470360"/>
                </a:cubicBezTo>
                <a:cubicBezTo>
                  <a:pt x="1538074" y="3452263"/>
                  <a:pt x="1541884" y="3441785"/>
                  <a:pt x="1522834" y="3419878"/>
                </a:cubicBezTo>
                <a:cubicBezTo>
                  <a:pt x="1315189" y="3187468"/>
                  <a:pt x="1199936" y="2915053"/>
                  <a:pt x="1179934" y="2602633"/>
                </a:cubicBezTo>
                <a:cubicBezTo>
                  <a:pt x="1177076" y="2558818"/>
                  <a:pt x="1177076" y="2558818"/>
                  <a:pt x="1133261" y="2558818"/>
                </a:cubicBezTo>
                <a:cubicBezTo>
                  <a:pt x="955144" y="2558818"/>
                  <a:pt x="777026" y="2558818"/>
                  <a:pt x="597956" y="2557865"/>
                </a:cubicBezTo>
                <a:cubicBezTo>
                  <a:pt x="573191" y="2557865"/>
                  <a:pt x="560809" y="2563581"/>
                  <a:pt x="554141" y="2590250"/>
                </a:cubicBezTo>
                <a:cubicBezTo>
                  <a:pt x="516041" y="2737888"/>
                  <a:pt x="376024" y="2825518"/>
                  <a:pt x="228386" y="2797896"/>
                </a:cubicBezTo>
                <a:cubicBezTo>
                  <a:pt x="87416" y="2771225"/>
                  <a:pt x="-14501" y="2634065"/>
                  <a:pt x="1691" y="2494048"/>
                </a:cubicBezTo>
                <a:cubicBezTo>
                  <a:pt x="19789" y="2341648"/>
                  <a:pt x="144566" y="2233063"/>
                  <a:pt x="296014" y="2238778"/>
                </a:cubicBezTo>
                <a:cubicBezTo>
                  <a:pt x="416981" y="2243540"/>
                  <a:pt x="522709" y="2329265"/>
                  <a:pt x="554141" y="2450233"/>
                </a:cubicBezTo>
                <a:cubicBezTo>
                  <a:pt x="560809" y="2475950"/>
                  <a:pt x="572239" y="2483571"/>
                  <a:pt x="597956" y="2482618"/>
                </a:cubicBezTo>
                <a:cubicBezTo>
                  <a:pt x="778931" y="2481665"/>
                  <a:pt x="959906" y="2481665"/>
                  <a:pt x="1140881" y="2482618"/>
                </a:cubicBezTo>
                <a:cubicBezTo>
                  <a:pt x="1168504" y="2482618"/>
                  <a:pt x="1178029" y="2474046"/>
                  <a:pt x="1178981" y="2447375"/>
                </a:cubicBezTo>
                <a:cubicBezTo>
                  <a:pt x="1197079" y="2129240"/>
                  <a:pt x="1314236" y="1852063"/>
                  <a:pt x="1526644" y="1615843"/>
                </a:cubicBezTo>
                <a:cubicBezTo>
                  <a:pt x="1540931" y="1600603"/>
                  <a:pt x="1539026" y="1591078"/>
                  <a:pt x="1524739" y="1576790"/>
                </a:cubicBezTo>
                <a:cubicBezTo>
                  <a:pt x="1391389" y="1444393"/>
                  <a:pt x="1258991" y="1311995"/>
                  <a:pt x="1126594" y="1178645"/>
                </a:cubicBezTo>
                <a:cubicBezTo>
                  <a:pt x="1109449" y="1160548"/>
                  <a:pt x="1098019" y="1169120"/>
                  <a:pt x="1081826" y="1177693"/>
                </a:cubicBezTo>
                <a:cubicBezTo>
                  <a:pt x="977051" y="1235795"/>
                  <a:pt x="872276" y="1235795"/>
                  <a:pt x="774169" y="1165310"/>
                </a:cubicBezTo>
                <a:cubicBezTo>
                  <a:pt x="676061" y="1095778"/>
                  <a:pt x="637961" y="995765"/>
                  <a:pt x="662726" y="878608"/>
                </a:cubicBezTo>
                <a:cubicBezTo>
                  <a:pt x="685586" y="762403"/>
                  <a:pt x="762739" y="687155"/>
                  <a:pt x="881801" y="663343"/>
                </a:cubicBezTo>
                <a:cubicBezTo>
                  <a:pt x="998959" y="640483"/>
                  <a:pt x="1097066" y="679535"/>
                  <a:pt x="1165646" y="776690"/>
                </a:cubicBezTo>
                <a:cubicBezTo>
                  <a:pt x="1234226" y="873845"/>
                  <a:pt x="1235179" y="978620"/>
                  <a:pt x="1177076" y="1082443"/>
                </a:cubicBezTo>
                <a:cubicBezTo>
                  <a:pt x="1163741" y="1106255"/>
                  <a:pt x="1167551" y="1117685"/>
                  <a:pt x="1184696" y="1135783"/>
                </a:cubicBezTo>
                <a:cubicBezTo>
                  <a:pt x="1314236" y="1263418"/>
                  <a:pt x="1442824" y="1392005"/>
                  <a:pt x="1570459" y="1521545"/>
                </a:cubicBezTo>
                <a:cubicBezTo>
                  <a:pt x="1588556" y="1540595"/>
                  <a:pt x="1599986" y="1540595"/>
                  <a:pt x="1619036" y="1522498"/>
                </a:cubicBezTo>
                <a:cubicBezTo>
                  <a:pt x="1852399" y="1314853"/>
                  <a:pt x="2123861" y="1199600"/>
                  <a:pt x="2436282" y="1179598"/>
                </a:cubicBezTo>
                <a:cubicBezTo>
                  <a:pt x="2481049" y="1176740"/>
                  <a:pt x="2481049" y="1176740"/>
                  <a:pt x="2481049" y="1133878"/>
                </a:cubicBezTo>
                <a:cubicBezTo>
                  <a:pt x="2481049" y="953855"/>
                  <a:pt x="2481049" y="773833"/>
                  <a:pt x="2481049" y="593810"/>
                </a:cubicBezTo>
                <a:cubicBezTo>
                  <a:pt x="2481049" y="571903"/>
                  <a:pt x="2474382" y="561425"/>
                  <a:pt x="2452474" y="555710"/>
                </a:cubicBezTo>
                <a:cubicBezTo>
                  <a:pt x="2319124" y="521420"/>
                  <a:pt x="2232446" y="408073"/>
                  <a:pt x="2236257" y="273770"/>
                </a:cubicBezTo>
                <a:cubicBezTo>
                  <a:pt x="2240066" y="143278"/>
                  <a:pt x="2335316" y="32788"/>
                  <a:pt x="2467714" y="6118"/>
                </a:cubicBezTo>
                <a:cubicBezTo>
                  <a:pt x="2474382" y="4213"/>
                  <a:pt x="2481049" y="2308"/>
                  <a:pt x="2486764" y="40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35AE39C2-6C25-4E2B-9310-8749614A8358}"/>
              </a:ext>
            </a:extLst>
          </p:cNvPr>
          <p:cNvSpPr txBox="1"/>
          <p:nvPr/>
        </p:nvSpPr>
        <p:spPr>
          <a:xfrm>
            <a:off x="3190291" y="3736492"/>
            <a:ext cx="106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Title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6D9AA2C9-02BE-4747-87E7-ECF7243B8898}"/>
              </a:ext>
            </a:extLst>
          </p:cNvPr>
          <p:cNvGrpSpPr/>
          <p:nvPr/>
        </p:nvGrpSpPr>
        <p:grpSpPr>
          <a:xfrm>
            <a:off x="992778" y="3224971"/>
            <a:ext cx="2258708" cy="1371385"/>
            <a:chOff x="767362" y="2835181"/>
            <a:chExt cx="2366555" cy="143686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05" name="Speech Bubble: Rectangle with Corners Rounded 42">
              <a:extLst>
                <a:ext uri="{FF2B5EF4-FFF2-40B4-BE49-F238E27FC236}">
                  <a16:creationId xmlns:a16="http://schemas.microsoft.com/office/drawing/2014/main" id="{9A526189-D832-40F2-A227-C61AC0493445}"/>
                </a:ext>
              </a:extLst>
            </p:cNvPr>
            <p:cNvSpPr/>
            <p:nvPr/>
          </p:nvSpPr>
          <p:spPr>
            <a:xfrm rot="16200000">
              <a:off x="961578" y="2640965"/>
              <a:ext cx="1436865" cy="1825297"/>
            </a:xfrm>
            <a:custGeom>
              <a:avLst/>
              <a:gdLst>
                <a:gd name="connsiteX0" fmla="*/ 0 w 1436865"/>
                <a:gd name="connsiteY0" fmla="*/ 239482 h 1825297"/>
                <a:gd name="connsiteX1" fmla="*/ 239482 w 1436865"/>
                <a:gd name="connsiteY1" fmla="*/ 0 h 1825297"/>
                <a:gd name="connsiteX2" fmla="*/ 239478 w 1436865"/>
                <a:gd name="connsiteY2" fmla="*/ 0 h 1825297"/>
                <a:gd name="connsiteX3" fmla="*/ 239478 w 1436865"/>
                <a:gd name="connsiteY3" fmla="*/ 0 h 1825297"/>
                <a:gd name="connsiteX4" fmla="*/ 598694 w 1436865"/>
                <a:gd name="connsiteY4" fmla="*/ 0 h 1825297"/>
                <a:gd name="connsiteX5" fmla="*/ 1197383 w 1436865"/>
                <a:gd name="connsiteY5" fmla="*/ 0 h 1825297"/>
                <a:gd name="connsiteX6" fmla="*/ 1436865 w 1436865"/>
                <a:gd name="connsiteY6" fmla="*/ 239482 h 1825297"/>
                <a:gd name="connsiteX7" fmla="*/ 1436865 w 1436865"/>
                <a:gd name="connsiteY7" fmla="*/ 1064757 h 1825297"/>
                <a:gd name="connsiteX8" fmla="*/ 1436865 w 1436865"/>
                <a:gd name="connsiteY8" fmla="*/ 1064757 h 1825297"/>
                <a:gd name="connsiteX9" fmla="*/ 1436865 w 1436865"/>
                <a:gd name="connsiteY9" fmla="*/ 1521081 h 1825297"/>
                <a:gd name="connsiteX10" fmla="*/ 1436865 w 1436865"/>
                <a:gd name="connsiteY10" fmla="*/ 1585815 h 1825297"/>
                <a:gd name="connsiteX11" fmla="*/ 1197383 w 1436865"/>
                <a:gd name="connsiteY11" fmla="*/ 1825297 h 1825297"/>
                <a:gd name="connsiteX12" fmla="*/ 598694 w 1436865"/>
                <a:gd name="connsiteY12" fmla="*/ 1825297 h 1825297"/>
                <a:gd name="connsiteX13" fmla="*/ 344776 w 1436865"/>
                <a:gd name="connsiteY13" fmla="*/ 2341217 h 1825297"/>
                <a:gd name="connsiteX14" fmla="*/ 239478 w 1436865"/>
                <a:gd name="connsiteY14" fmla="*/ 1825297 h 1825297"/>
                <a:gd name="connsiteX15" fmla="*/ 239482 w 1436865"/>
                <a:gd name="connsiteY15" fmla="*/ 1825297 h 1825297"/>
                <a:gd name="connsiteX16" fmla="*/ 0 w 1436865"/>
                <a:gd name="connsiteY16" fmla="*/ 1585815 h 1825297"/>
                <a:gd name="connsiteX17" fmla="*/ 0 w 1436865"/>
                <a:gd name="connsiteY17" fmla="*/ 1521081 h 1825297"/>
                <a:gd name="connsiteX18" fmla="*/ 0 w 1436865"/>
                <a:gd name="connsiteY18" fmla="*/ 1064757 h 1825297"/>
                <a:gd name="connsiteX19" fmla="*/ 0 w 1436865"/>
                <a:gd name="connsiteY19" fmla="*/ 1064757 h 1825297"/>
                <a:gd name="connsiteX20" fmla="*/ 0 w 1436865"/>
                <a:gd name="connsiteY20" fmla="*/ 239482 h 1825297"/>
                <a:gd name="connsiteX0" fmla="*/ 0 w 1436865"/>
                <a:gd name="connsiteY0" fmla="*/ 239482 h 1825297"/>
                <a:gd name="connsiteX1" fmla="*/ 239482 w 1436865"/>
                <a:gd name="connsiteY1" fmla="*/ 0 h 1825297"/>
                <a:gd name="connsiteX2" fmla="*/ 239478 w 1436865"/>
                <a:gd name="connsiteY2" fmla="*/ 0 h 1825297"/>
                <a:gd name="connsiteX3" fmla="*/ 239478 w 1436865"/>
                <a:gd name="connsiteY3" fmla="*/ 0 h 1825297"/>
                <a:gd name="connsiteX4" fmla="*/ 598694 w 1436865"/>
                <a:gd name="connsiteY4" fmla="*/ 0 h 1825297"/>
                <a:gd name="connsiteX5" fmla="*/ 1197383 w 1436865"/>
                <a:gd name="connsiteY5" fmla="*/ 0 h 1825297"/>
                <a:gd name="connsiteX6" fmla="*/ 1436865 w 1436865"/>
                <a:gd name="connsiteY6" fmla="*/ 239482 h 1825297"/>
                <a:gd name="connsiteX7" fmla="*/ 1436865 w 1436865"/>
                <a:gd name="connsiteY7" fmla="*/ 1064757 h 1825297"/>
                <a:gd name="connsiteX8" fmla="*/ 1436865 w 1436865"/>
                <a:gd name="connsiteY8" fmla="*/ 1064757 h 1825297"/>
                <a:gd name="connsiteX9" fmla="*/ 1436865 w 1436865"/>
                <a:gd name="connsiteY9" fmla="*/ 1521081 h 1825297"/>
                <a:gd name="connsiteX10" fmla="*/ 1436865 w 1436865"/>
                <a:gd name="connsiteY10" fmla="*/ 1585815 h 1825297"/>
                <a:gd name="connsiteX11" fmla="*/ 1197383 w 1436865"/>
                <a:gd name="connsiteY11" fmla="*/ 1825297 h 1825297"/>
                <a:gd name="connsiteX12" fmla="*/ 598694 w 1436865"/>
                <a:gd name="connsiteY12" fmla="*/ 1825297 h 1825297"/>
                <a:gd name="connsiteX13" fmla="*/ 239478 w 1436865"/>
                <a:gd name="connsiteY13" fmla="*/ 1825297 h 1825297"/>
                <a:gd name="connsiteX14" fmla="*/ 239482 w 1436865"/>
                <a:gd name="connsiteY14" fmla="*/ 1825297 h 1825297"/>
                <a:gd name="connsiteX15" fmla="*/ 0 w 1436865"/>
                <a:gd name="connsiteY15" fmla="*/ 1585815 h 1825297"/>
                <a:gd name="connsiteX16" fmla="*/ 0 w 1436865"/>
                <a:gd name="connsiteY16" fmla="*/ 1521081 h 1825297"/>
                <a:gd name="connsiteX17" fmla="*/ 0 w 1436865"/>
                <a:gd name="connsiteY17" fmla="*/ 1064757 h 1825297"/>
                <a:gd name="connsiteX18" fmla="*/ 0 w 1436865"/>
                <a:gd name="connsiteY18" fmla="*/ 1064757 h 1825297"/>
                <a:gd name="connsiteX19" fmla="*/ 0 w 1436865"/>
                <a:gd name="connsiteY19" fmla="*/ 239482 h 1825297"/>
                <a:gd name="connsiteX0" fmla="*/ 0 w 1436865"/>
                <a:gd name="connsiteY0" fmla="*/ 239482 h 1825297"/>
                <a:gd name="connsiteX1" fmla="*/ 239482 w 1436865"/>
                <a:gd name="connsiteY1" fmla="*/ 0 h 1825297"/>
                <a:gd name="connsiteX2" fmla="*/ 239478 w 1436865"/>
                <a:gd name="connsiteY2" fmla="*/ 0 h 1825297"/>
                <a:gd name="connsiteX3" fmla="*/ 239478 w 1436865"/>
                <a:gd name="connsiteY3" fmla="*/ 0 h 1825297"/>
                <a:gd name="connsiteX4" fmla="*/ 598694 w 1436865"/>
                <a:gd name="connsiteY4" fmla="*/ 0 h 1825297"/>
                <a:gd name="connsiteX5" fmla="*/ 1197383 w 1436865"/>
                <a:gd name="connsiteY5" fmla="*/ 0 h 1825297"/>
                <a:gd name="connsiteX6" fmla="*/ 1436865 w 1436865"/>
                <a:gd name="connsiteY6" fmla="*/ 239482 h 1825297"/>
                <a:gd name="connsiteX7" fmla="*/ 1436865 w 1436865"/>
                <a:gd name="connsiteY7" fmla="*/ 1064757 h 1825297"/>
                <a:gd name="connsiteX8" fmla="*/ 1436865 w 1436865"/>
                <a:gd name="connsiteY8" fmla="*/ 1064757 h 1825297"/>
                <a:gd name="connsiteX9" fmla="*/ 1436865 w 1436865"/>
                <a:gd name="connsiteY9" fmla="*/ 1521081 h 1825297"/>
                <a:gd name="connsiteX10" fmla="*/ 1436865 w 1436865"/>
                <a:gd name="connsiteY10" fmla="*/ 1585815 h 1825297"/>
                <a:gd name="connsiteX11" fmla="*/ 1197383 w 1436865"/>
                <a:gd name="connsiteY11" fmla="*/ 1825297 h 1825297"/>
                <a:gd name="connsiteX12" fmla="*/ 239478 w 1436865"/>
                <a:gd name="connsiteY12" fmla="*/ 1825297 h 1825297"/>
                <a:gd name="connsiteX13" fmla="*/ 239482 w 1436865"/>
                <a:gd name="connsiteY13" fmla="*/ 1825297 h 1825297"/>
                <a:gd name="connsiteX14" fmla="*/ 0 w 1436865"/>
                <a:gd name="connsiteY14" fmla="*/ 1585815 h 1825297"/>
                <a:gd name="connsiteX15" fmla="*/ 0 w 1436865"/>
                <a:gd name="connsiteY15" fmla="*/ 1521081 h 1825297"/>
                <a:gd name="connsiteX16" fmla="*/ 0 w 1436865"/>
                <a:gd name="connsiteY16" fmla="*/ 1064757 h 1825297"/>
                <a:gd name="connsiteX17" fmla="*/ 0 w 1436865"/>
                <a:gd name="connsiteY17" fmla="*/ 1064757 h 1825297"/>
                <a:gd name="connsiteX18" fmla="*/ 0 w 1436865"/>
                <a:gd name="connsiteY18" fmla="*/ 239482 h 1825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36865" h="1825297">
                  <a:moveTo>
                    <a:pt x="0" y="239482"/>
                  </a:moveTo>
                  <a:cubicBezTo>
                    <a:pt x="0" y="107220"/>
                    <a:pt x="107220" y="0"/>
                    <a:pt x="239482" y="0"/>
                  </a:cubicBezTo>
                  <a:lnTo>
                    <a:pt x="239478" y="0"/>
                  </a:lnTo>
                  <a:lnTo>
                    <a:pt x="239478" y="0"/>
                  </a:lnTo>
                  <a:lnTo>
                    <a:pt x="598694" y="0"/>
                  </a:lnTo>
                  <a:lnTo>
                    <a:pt x="1197383" y="0"/>
                  </a:lnTo>
                  <a:cubicBezTo>
                    <a:pt x="1329645" y="0"/>
                    <a:pt x="1436865" y="107220"/>
                    <a:pt x="1436865" y="239482"/>
                  </a:cubicBezTo>
                  <a:lnTo>
                    <a:pt x="1436865" y="1064757"/>
                  </a:lnTo>
                  <a:lnTo>
                    <a:pt x="1436865" y="1064757"/>
                  </a:lnTo>
                  <a:lnTo>
                    <a:pt x="1436865" y="1521081"/>
                  </a:lnTo>
                  <a:lnTo>
                    <a:pt x="1436865" y="1585815"/>
                  </a:lnTo>
                  <a:cubicBezTo>
                    <a:pt x="1436865" y="1718077"/>
                    <a:pt x="1329645" y="1825297"/>
                    <a:pt x="1197383" y="1825297"/>
                  </a:cubicBezTo>
                  <a:lnTo>
                    <a:pt x="239478" y="1825297"/>
                  </a:lnTo>
                  <a:lnTo>
                    <a:pt x="239482" y="1825297"/>
                  </a:lnTo>
                  <a:cubicBezTo>
                    <a:pt x="107220" y="1825297"/>
                    <a:pt x="0" y="1718077"/>
                    <a:pt x="0" y="1585815"/>
                  </a:cubicBezTo>
                  <a:lnTo>
                    <a:pt x="0" y="1521081"/>
                  </a:lnTo>
                  <a:lnTo>
                    <a:pt x="0" y="1064757"/>
                  </a:lnTo>
                  <a:lnTo>
                    <a:pt x="0" y="1064757"/>
                  </a:lnTo>
                  <a:lnTo>
                    <a:pt x="0" y="2394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Isosceles Triangle 505">
              <a:extLst>
                <a:ext uri="{FF2B5EF4-FFF2-40B4-BE49-F238E27FC236}">
                  <a16:creationId xmlns:a16="http://schemas.microsoft.com/office/drawing/2014/main" id="{A16CDC67-53B4-4354-B0FA-B8536097A610}"/>
                </a:ext>
              </a:extLst>
            </p:cNvPr>
            <p:cNvSpPr/>
            <p:nvPr/>
          </p:nvSpPr>
          <p:spPr>
            <a:xfrm rot="5400000">
              <a:off x="2672570" y="3272321"/>
              <a:ext cx="360110" cy="5625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AF237CB1-BF6F-4FCF-BF31-5C6CC21036E5}"/>
              </a:ext>
            </a:extLst>
          </p:cNvPr>
          <p:cNvGrpSpPr/>
          <p:nvPr/>
        </p:nvGrpSpPr>
        <p:grpSpPr>
          <a:xfrm flipH="1">
            <a:off x="8905680" y="3224971"/>
            <a:ext cx="2258708" cy="1371385"/>
            <a:chOff x="767362" y="2835181"/>
            <a:chExt cx="2366555" cy="143686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10" name="Speech Bubble: Rectangle with Corners Rounded 42">
              <a:extLst>
                <a:ext uri="{FF2B5EF4-FFF2-40B4-BE49-F238E27FC236}">
                  <a16:creationId xmlns:a16="http://schemas.microsoft.com/office/drawing/2014/main" id="{71D01F31-65FE-4DBB-A69C-ABED490CB8F2}"/>
                </a:ext>
              </a:extLst>
            </p:cNvPr>
            <p:cNvSpPr/>
            <p:nvPr/>
          </p:nvSpPr>
          <p:spPr>
            <a:xfrm rot="16200000">
              <a:off x="961578" y="2640965"/>
              <a:ext cx="1436865" cy="1825297"/>
            </a:xfrm>
            <a:custGeom>
              <a:avLst/>
              <a:gdLst>
                <a:gd name="connsiteX0" fmla="*/ 0 w 1436865"/>
                <a:gd name="connsiteY0" fmla="*/ 239482 h 1825297"/>
                <a:gd name="connsiteX1" fmla="*/ 239482 w 1436865"/>
                <a:gd name="connsiteY1" fmla="*/ 0 h 1825297"/>
                <a:gd name="connsiteX2" fmla="*/ 239478 w 1436865"/>
                <a:gd name="connsiteY2" fmla="*/ 0 h 1825297"/>
                <a:gd name="connsiteX3" fmla="*/ 239478 w 1436865"/>
                <a:gd name="connsiteY3" fmla="*/ 0 h 1825297"/>
                <a:gd name="connsiteX4" fmla="*/ 598694 w 1436865"/>
                <a:gd name="connsiteY4" fmla="*/ 0 h 1825297"/>
                <a:gd name="connsiteX5" fmla="*/ 1197383 w 1436865"/>
                <a:gd name="connsiteY5" fmla="*/ 0 h 1825297"/>
                <a:gd name="connsiteX6" fmla="*/ 1436865 w 1436865"/>
                <a:gd name="connsiteY6" fmla="*/ 239482 h 1825297"/>
                <a:gd name="connsiteX7" fmla="*/ 1436865 w 1436865"/>
                <a:gd name="connsiteY7" fmla="*/ 1064757 h 1825297"/>
                <a:gd name="connsiteX8" fmla="*/ 1436865 w 1436865"/>
                <a:gd name="connsiteY8" fmla="*/ 1064757 h 1825297"/>
                <a:gd name="connsiteX9" fmla="*/ 1436865 w 1436865"/>
                <a:gd name="connsiteY9" fmla="*/ 1521081 h 1825297"/>
                <a:gd name="connsiteX10" fmla="*/ 1436865 w 1436865"/>
                <a:gd name="connsiteY10" fmla="*/ 1585815 h 1825297"/>
                <a:gd name="connsiteX11" fmla="*/ 1197383 w 1436865"/>
                <a:gd name="connsiteY11" fmla="*/ 1825297 h 1825297"/>
                <a:gd name="connsiteX12" fmla="*/ 598694 w 1436865"/>
                <a:gd name="connsiteY12" fmla="*/ 1825297 h 1825297"/>
                <a:gd name="connsiteX13" fmla="*/ 344776 w 1436865"/>
                <a:gd name="connsiteY13" fmla="*/ 2341217 h 1825297"/>
                <a:gd name="connsiteX14" fmla="*/ 239478 w 1436865"/>
                <a:gd name="connsiteY14" fmla="*/ 1825297 h 1825297"/>
                <a:gd name="connsiteX15" fmla="*/ 239482 w 1436865"/>
                <a:gd name="connsiteY15" fmla="*/ 1825297 h 1825297"/>
                <a:gd name="connsiteX16" fmla="*/ 0 w 1436865"/>
                <a:gd name="connsiteY16" fmla="*/ 1585815 h 1825297"/>
                <a:gd name="connsiteX17" fmla="*/ 0 w 1436865"/>
                <a:gd name="connsiteY17" fmla="*/ 1521081 h 1825297"/>
                <a:gd name="connsiteX18" fmla="*/ 0 w 1436865"/>
                <a:gd name="connsiteY18" fmla="*/ 1064757 h 1825297"/>
                <a:gd name="connsiteX19" fmla="*/ 0 w 1436865"/>
                <a:gd name="connsiteY19" fmla="*/ 1064757 h 1825297"/>
                <a:gd name="connsiteX20" fmla="*/ 0 w 1436865"/>
                <a:gd name="connsiteY20" fmla="*/ 239482 h 1825297"/>
                <a:gd name="connsiteX0" fmla="*/ 0 w 1436865"/>
                <a:gd name="connsiteY0" fmla="*/ 239482 h 1825297"/>
                <a:gd name="connsiteX1" fmla="*/ 239482 w 1436865"/>
                <a:gd name="connsiteY1" fmla="*/ 0 h 1825297"/>
                <a:gd name="connsiteX2" fmla="*/ 239478 w 1436865"/>
                <a:gd name="connsiteY2" fmla="*/ 0 h 1825297"/>
                <a:gd name="connsiteX3" fmla="*/ 239478 w 1436865"/>
                <a:gd name="connsiteY3" fmla="*/ 0 h 1825297"/>
                <a:gd name="connsiteX4" fmla="*/ 598694 w 1436865"/>
                <a:gd name="connsiteY4" fmla="*/ 0 h 1825297"/>
                <a:gd name="connsiteX5" fmla="*/ 1197383 w 1436865"/>
                <a:gd name="connsiteY5" fmla="*/ 0 h 1825297"/>
                <a:gd name="connsiteX6" fmla="*/ 1436865 w 1436865"/>
                <a:gd name="connsiteY6" fmla="*/ 239482 h 1825297"/>
                <a:gd name="connsiteX7" fmla="*/ 1436865 w 1436865"/>
                <a:gd name="connsiteY7" fmla="*/ 1064757 h 1825297"/>
                <a:gd name="connsiteX8" fmla="*/ 1436865 w 1436865"/>
                <a:gd name="connsiteY8" fmla="*/ 1064757 h 1825297"/>
                <a:gd name="connsiteX9" fmla="*/ 1436865 w 1436865"/>
                <a:gd name="connsiteY9" fmla="*/ 1521081 h 1825297"/>
                <a:gd name="connsiteX10" fmla="*/ 1436865 w 1436865"/>
                <a:gd name="connsiteY10" fmla="*/ 1585815 h 1825297"/>
                <a:gd name="connsiteX11" fmla="*/ 1197383 w 1436865"/>
                <a:gd name="connsiteY11" fmla="*/ 1825297 h 1825297"/>
                <a:gd name="connsiteX12" fmla="*/ 598694 w 1436865"/>
                <a:gd name="connsiteY12" fmla="*/ 1825297 h 1825297"/>
                <a:gd name="connsiteX13" fmla="*/ 239478 w 1436865"/>
                <a:gd name="connsiteY13" fmla="*/ 1825297 h 1825297"/>
                <a:gd name="connsiteX14" fmla="*/ 239482 w 1436865"/>
                <a:gd name="connsiteY14" fmla="*/ 1825297 h 1825297"/>
                <a:gd name="connsiteX15" fmla="*/ 0 w 1436865"/>
                <a:gd name="connsiteY15" fmla="*/ 1585815 h 1825297"/>
                <a:gd name="connsiteX16" fmla="*/ 0 w 1436865"/>
                <a:gd name="connsiteY16" fmla="*/ 1521081 h 1825297"/>
                <a:gd name="connsiteX17" fmla="*/ 0 w 1436865"/>
                <a:gd name="connsiteY17" fmla="*/ 1064757 h 1825297"/>
                <a:gd name="connsiteX18" fmla="*/ 0 w 1436865"/>
                <a:gd name="connsiteY18" fmla="*/ 1064757 h 1825297"/>
                <a:gd name="connsiteX19" fmla="*/ 0 w 1436865"/>
                <a:gd name="connsiteY19" fmla="*/ 239482 h 1825297"/>
                <a:gd name="connsiteX0" fmla="*/ 0 w 1436865"/>
                <a:gd name="connsiteY0" fmla="*/ 239482 h 1825297"/>
                <a:gd name="connsiteX1" fmla="*/ 239482 w 1436865"/>
                <a:gd name="connsiteY1" fmla="*/ 0 h 1825297"/>
                <a:gd name="connsiteX2" fmla="*/ 239478 w 1436865"/>
                <a:gd name="connsiteY2" fmla="*/ 0 h 1825297"/>
                <a:gd name="connsiteX3" fmla="*/ 239478 w 1436865"/>
                <a:gd name="connsiteY3" fmla="*/ 0 h 1825297"/>
                <a:gd name="connsiteX4" fmla="*/ 598694 w 1436865"/>
                <a:gd name="connsiteY4" fmla="*/ 0 h 1825297"/>
                <a:gd name="connsiteX5" fmla="*/ 1197383 w 1436865"/>
                <a:gd name="connsiteY5" fmla="*/ 0 h 1825297"/>
                <a:gd name="connsiteX6" fmla="*/ 1436865 w 1436865"/>
                <a:gd name="connsiteY6" fmla="*/ 239482 h 1825297"/>
                <a:gd name="connsiteX7" fmla="*/ 1436865 w 1436865"/>
                <a:gd name="connsiteY7" fmla="*/ 1064757 h 1825297"/>
                <a:gd name="connsiteX8" fmla="*/ 1436865 w 1436865"/>
                <a:gd name="connsiteY8" fmla="*/ 1064757 h 1825297"/>
                <a:gd name="connsiteX9" fmla="*/ 1436865 w 1436865"/>
                <a:gd name="connsiteY9" fmla="*/ 1521081 h 1825297"/>
                <a:gd name="connsiteX10" fmla="*/ 1436865 w 1436865"/>
                <a:gd name="connsiteY10" fmla="*/ 1585815 h 1825297"/>
                <a:gd name="connsiteX11" fmla="*/ 1197383 w 1436865"/>
                <a:gd name="connsiteY11" fmla="*/ 1825297 h 1825297"/>
                <a:gd name="connsiteX12" fmla="*/ 239478 w 1436865"/>
                <a:gd name="connsiteY12" fmla="*/ 1825297 h 1825297"/>
                <a:gd name="connsiteX13" fmla="*/ 239482 w 1436865"/>
                <a:gd name="connsiteY13" fmla="*/ 1825297 h 1825297"/>
                <a:gd name="connsiteX14" fmla="*/ 0 w 1436865"/>
                <a:gd name="connsiteY14" fmla="*/ 1585815 h 1825297"/>
                <a:gd name="connsiteX15" fmla="*/ 0 w 1436865"/>
                <a:gd name="connsiteY15" fmla="*/ 1521081 h 1825297"/>
                <a:gd name="connsiteX16" fmla="*/ 0 w 1436865"/>
                <a:gd name="connsiteY16" fmla="*/ 1064757 h 1825297"/>
                <a:gd name="connsiteX17" fmla="*/ 0 w 1436865"/>
                <a:gd name="connsiteY17" fmla="*/ 1064757 h 1825297"/>
                <a:gd name="connsiteX18" fmla="*/ 0 w 1436865"/>
                <a:gd name="connsiteY18" fmla="*/ 239482 h 1825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36865" h="1825297">
                  <a:moveTo>
                    <a:pt x="0" y="239482"/>
                  </a:moveTo>
                  <a:cubicBezTo>
                    <a:pt x="0" y="107220"/>
                    <a:pt x="107220" y="0"/>
                    <a:pt x="239482" y="0"/>
                  </a:cubicBezTo>
                  <a:lnTo>
                    <a:pt x="239478" y="0"/>
                  </a:lnTo>
                  <a:lnTo>
                    <a:pt x="239478" y="0"/>
                  </a:lnTo>
                  <a:lnTo>
                    <a:pt x="598694" y="0"/>
                  </a:lnTo>
                  <a:lnTo>
                    <a:pt x="1197383" y="0"/>
                  </a:lnTo>
                  <a:cubicBezTo>
                    <a:pt x="1329645" y="0"/>
                    <a:pt x="1436865" y="107220"/>
                    <a:pt x="1436865" y="239482"/>
                  </a:cubicBezTo>
                  <a:lnTo>
                    <a:pt x="1436865" y="1064757"/>
                  </a:lnTo>
                  <a:lnTo>
                    <a:pt x="1436865" y="1064757"/>
                  </a:lnTo>
                  <a:lnTo>
                    <a:pt x="1436865" y="1521081"/>
                  </a:lnTo>
                  <a:lnTo>
                    <a:pt x="1436865" y="1585815"/>
                  </a:lnTo>
                  <a:cubicBezTo>
                    <a:pt x="1436865" y="1718077"/>
                    <a:pt x="1329645" y="1825297"/>
                    <a:pt x="1197383" y="1825297"/>
                  </a:cubicBezTo>
                  <a:lnTo>
                    <a:pt x="239478" y="1825297"/>
                  </a:lnTo>
                  <a:lnTo>
                    <a:pt x="239482" y="1825297"/>
                  </a:lnTo>
                  <a:cubicBezTo>
                    <a:pt x="107220" y="1825297"/>
                    <a:pt x="0" y="1718077"/>
                    <a:pt x="0" y="1585815"/>
                  </a:cubicBezTo>
                  <a:lnTo>
                    <a:pt x="0" y="1521081"/>
                  </a:lnTo>
                  <a:lnTo>
                    <a:pt x="0" y="1064757"/>
                  </a:lnTo>
                  <a:lnTo>
                    <a:pt x="0" y="1064757"/>
                  </a:lnTo>
                  <a:lnTo>
                    <a:pt x="0" y="23948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Isosceles Triangle 510">
              <a:extLst>
                <a:ext uri="{FF2B5EF4-FFF2-40B4-BE49-F238E27FC236}">
                  <a16:creationId xmlns:a16="http://schemas.microsoft.com/office/drawing/2014/main" id="{D55C3560-26F2-4F91-B819-A6FF3E2431A8}"/>
                </a:ext>
              </a:extLst>
            </p:cNvPr>
            <p:cNvSpPr/>
            <p:nvPr/>
          </p:nvSpPr>
          <p:spPr>
            <a:xfrm rot="5400000">
              <a:off x="2672570" y="3272321"/>
              <a:ext cx="360110" cy="562585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15" name="Graphic 126">
            <a:extLst>
              <a:ext uri="{FF2B5EF4-FFF2-40B4-BE49-F238E27FC236}">
                <a16:creationId xmlns:a16="http://schemas.microsoft.com/office/drawing/2014/main" id="{EC92E278-5AD5-4EED-A9E0-FB9393E7BD22}"/>
              </a:ext>
            </a:extLst>
          </p:cNvPr>
          <p:cNvGrpSpPr/>
          <p:nvPr/>
        </p:nvGrpSpPr>
        <p:grpSpPr>
          <a:xfrm>
            <a:off x="9906344" y="3291126"/>
            <a:ext cx="875338" cy="1292630"/>
            <a:chOff x="8150790" y="4140474"/>
            <a:chExt cx="1847540" cy="2728304"/>
          </a:xfrm>
        </p:grpSpPr>
        <p:sp>
          <p:nvSpPr>
            <p:cNvPr id="516" name="Freeform: Shape 515">
              <a:extLst>
                <a:ext uri="{FF2B5EF4-FFF2-40B4-BE49-F238E27FC236}">
                  <a16:creationId xmlns:a16="http://schemas.microsoft.com/office/drawing/2014/main" id="{0D96C0F1-1F63-4895-A740-04698BD992DA}"/>
                </a:ext>
              </a:extLst>
            </p:cNvPr>
            <p:cNvSpPr/>
            <p:nvPr/>
          </p:nvSpPr>
          <p:spPr>
            <a:xfrm>
              <a:off x="8209125" y="4140499"/>
              <a:ext cx="1427067" cy="1554385"/>
            </a:xfrm>
            <a:custGeom>
              <a:avLst/>
              <a:gdLst>
                <a:gd name="connsiteX0" fmla="*/ 1404558 w 1427067"/>
                <a:gd name="connsiteY0" fmla="*/ 832916 h 1554385"/>
                <a:gd name="connsiteX1" fmla="*/ 1264875 w 1427067"/>
                <a:gd name="connsiteY1" fmla="*/ 475794 h 1554385"/>
                <a:gd name="connsiteX2" fmla="*/ 1141705 w 1427067"/>
                <a:gd name="connsiteY2" fmla="*/ 229799 h 1554385"/>
                <a:gd name="connsiteX3" fmla="*/ 619784 w 1427067"/>
                <a:gd name="connsiteY3" fmla="*/ 7200 h 1554385"/>
                <a:gd name="connsiteX4" fmla="*/ 360371 w 1427067"/>
                <a:gd name="connsiteY4" fmla="*/ 163742 h 1554385"/>
                <a:gd name="connsiteX5" fmla="*/ 215183 w 1427067"/>
                <a:gd name="connsiteY5" fmla="*/ 419714 h 1554385"/>
                <a:gd name="connsiteX6" fmla="*/ 167016 w 1427067"/>
                <a:gd name="connsiteY6" fmla="*/ 669149 h 1554385"/>
                <a:gd name="connsiteX7" fmla="*/ 149470 w 1427067"/>
                <a:gd name="connsiteY7" fmla="*/ 711467 h 1554385"/>
                <a:gd name="connsiteX8" fmla="*/ 98206 w 1427067"/>
                <a:gd name="connsiteY8" fmla="*/ 762386 h 1554385"/>
                <a:gd name="connsiteX9" fmla="*/ 40062 w 1427067"/>
                <a:gd name="connsiteY9" fmla="*/ 852871 h 1554385"/>
                <a:gd name="connsiteX10" fmla="*/ 68618 w 1427067"/>
                <a:gd name="connsiteY10" fmla="*/ 934410 h 1554385"/>
                <a:gd name="connsiteX11" fmla="*/ 98550 w 1427067"/>
                <a:gd name="connsiteY11" fmla="*/ 1013541 h 1554385"/>
                <a:gd name="connsiteX12" fmla="*/ 103023 w 1427067"/>
                <a:gd name="connsiteY12" fmla="*/ 942323 h 1554385"/>
                <a:gd name="connsiteX13" fmla="*/ 78940 w 1427067"/>
                <a:gd name="connsiteY13" fmla="*/ 901726 h 1554385"/>
                <a:gd name="connsiteX14" fmla="*/ 101991 w 1427067"/>
                <a:gd name="connsiteY14" fmla="*/ 821562 h 1554385"/>
                <a:gd name="connsiteX15" fmla="*/ 179402 w 1427067"/>
                <a:gd name="connsiteY15" fmla="*/ 770299 h 1554385"/>
                <a:gd name="connsiteX16" fmla="*/ 196948 w 1427067"/>
                <a:gd name="connsiteY16" fmla="*/ 760666 h 1554385"/>
                <a:gd name="connsiteX17" fmla="*/ 209678 w 1427067"/>
                <a:gd name="connsiteY17" fmla="*/ 767891 h 1554385"/>
                <a:gd name="connsiteX18" fmla="*/ 207958 w 1427067"/>
                <a:gd name="connsiteY18" fmla="*/ 790942 h 1554385"/>
                <a:gd name="connsiteX19" fmla="*/ 154974 w 1427067"/>
                <a:gd name="connsiteY19" fmla="*/ 992899 h 1554385"/>
                <a:gd name="connsiteX20" fmla="*/ 138116 w 1427067"/>
                <a:gd name="connsiteY20" fmla="*/ 1064117 h 1554385"/>
                <a:gd name="connsiteX21" fmla="*/ 85477 w 1427067"/>
                <a:gd name="connsiteY21" fmla="*/ 1144968 h 1554385"/>
                <a:gd name="connsiteX22" fmla="*/ 23548 w 1427067"/>
                <a:gd name="connsiteY22" fmla="*/ 1207929 h 1554385"/>
                <a:gd name="connsiteX23" fmla="*/ 497 w 1427067"/>
                <a:gd name="connsiteY23" fmla="*/ 1259536 h 1554385"/>
                <a:gd name="connsiteX24" fmla="*/ 29741 w 1427067"/>
                <a:gd name="connsiteY24" fmla="*/ 1335571 h 1554385"/>
                <a:gd name="connsiteX25" fmla="*/ 55544 w 1427067"/>
                <a:gd name="connsiteY25" fmla="*/ 1266417 h 1554385"/>
                <a:gd name="connsiteX26" fmla="*/ 118505 w 1427067"/>
                <a:gd name="connsiteY26" fmla="*/ 1218594 h 1554385"/>
                <a:gd name="connsiteX27" fmla="*/ 235826 w 1427067"/>
                <a:gd name="connsiteY27" fmla="*/ 971568 h 1554385"/>
                <a:gd name="connsiteX28" fmla="*/ 249588 w 1427067"/>
                <a:gd name="connsiteY28" fmla="*/ 939571 h 1554385"/>
                <a:gd name="connsiteX29" fmla="*/ 255092 w 1427067"/>
                <a:gd name="connsiteY29" fmla="*/ 935098 h 1554385"/>
                <a:gd name="connsiteX30" fmla="*/ 259565 w 1427067"/>
                <a:gd name="connsiteY30" fmla="*/ 940603 h 1554385"/>
                <a:gd name="connsiteX31" fmla="*/ 262662 w 1427067"/>
                <a:gd name="connsiteY31" fmla="*/ 961590 h 1554385"/>
                <a:gd name="connsiteX32" fmla="*/ 243395 w 1427067"/>
                <a:gd name="connsiteY32" fmla="*/ 1092673 h 1554385"/>
                <a:gd name="connsiteX33" fmla="*/ 216215 w 1427067"/>
                <a:gd name="connsiteY33" fmla="*/ 1164923 h 1554385"/>
                <a:gd name="connsiteX34" fmla="*/ 198669 w 1427067"/>
                <a:gd name="connsiteY34" fmla="*/ 1214810 h 1554385"/>
                <a:gd name="connsiteX35" fmla="*/ 203829 w 1427067"/>
                <a:gd name="connsiteY35" fmla="*/ 1390275 h 1554385"/>
                <a:gd name="connsiteX36" fmla="*/ 799377 w 1427067"/>
                <a:gd name="connsiteY36" fmla="*/ 1554386 h 1554385"/>
                <a:gd name="connsiteX37" fmla="*/ 1185055 w 1427067"/>
                <a:gd name="connsiteY37" fmla="*/ 1395091 h 1554385"/>
                <a:gd name="connsiteX38" fmla="*/ 1282765 w 1427067"/>
                <a:gd name="connsiteY38" fmla="*/ 1255408 h 1554385"/>
                <a:gd name="connsiteX39" fmla="*/ 1386668 w 1427067"/>
                <a:gd name="connsiteY39" fmla="*/ 1087512 h 1554385"/>
                <a:gd name="connsiteX40" fmla="*/ 1425545 w 1427067"/>
                <a:gd name="connsiteY40" fmla="*/ 967783 h 1554385"/>
                <a:gd name="connsiteX41" fmla="*/ 1404558 w 1427067"/>
                <a:gd name="connsiteY41" fmla="*/ 832916 h 155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427067" h="1554385">
                  <a:moveTo>
                    <a:pt x="1404558" y="832916"/>
                  </a:moveTo>
                  <a:cubicBezTo>
                    <a:pt x="1358456" y="713531"/>
                    <a:pt x="1310977" y="594835"/>
                    <a:pt x="1264875" y="475794"/>
                  </a:cubicBezTo>
                  <a:cubicBezTo>
                    <a:pt x="1231502" y="389782"/>
                    <a:pt x="1194001" y="305834"/>
                    <a:pt x="1141705" y="229799"/>
                  </a:cubicBezTo>
                  <a:cubicBezTo>
                    <a:pt x="1014751" y="46077"/>
                    <a:pt x="837222" y="-24109"/>
                    <a:pt x="619784" y="7200"/>
                  </a:cubicBezTo>
                  <a:cubicBezTo>
                    <a:pt x="513129" y="22338"/>
                    <a:pt x="428837" y="81514"/>
                    <a:pt x="360371" y="163742"/>
                  </a:cubicBezTo>
                  <a:cubicBezTo>
                    <a:pt x="296378" y="240465"/>
                    <a:pt x="251308" y="327509"/>
                    <a:pt x="215183" y="419714"/>
                  </a:cubicBezTo>
                  <a:cubicBezTo>
                    <a:pt x="183530" y="499877"/>
                    <a:pt x="161167" y="582105"/>
                    <a:pt x="167016" y="669149"/>
                  </a:cubicBezTo>
                  <a:cubicBezTo>
                    <a:pt x="168392" y="687728"/>
                    <a:pt x="161167" y="700113"/>
                    <a:pt x="149470" y="711467"/>
                  </a:cubicBezTo>
                  <a:cubicBezTo>
                    <a:pt x="132267" y="728325"/>
                    <a:pt x="115065" y="745184"/>
                    <a:pt x="98206" y="762386"/>
                  </a:cubicBezTo>
                  <a:cubicBezTo>
                    <a:pt x="77219" y="783717"/>
                    <a:pt x="43847" y="822939"/>
                    <a:pt x="40062" y="852871"/>
                  </a:cubicBezTo>
                  <a:cubicBezTo>
                    <a:pt x="35934" y="883835"/>
                    <a:pt x="51072" y="913079"/>
                    <a:pt x="68618" y="934410"/>
                  </a:cubicBezTo>
                  <a:cubicBezTo>
                    <a:pt x="95454" y="966407"/>
                    <a:pt x="63458" y="999780"/>
                    <a:pt x="98550" y="1013541"/>
                  </a:cubicBezTo>
                  <a:cubicBezTo>
                    <a:pt x="83068" y="971223"/>
                    <a:pt x="106120" y="964343"/>
                    <a:pt x="103023" y="942323"/>
                  </a:cubicBezTo>
                  <a:cubicBezTo>
                    <a:pt x="100959" y="928217"/>
                    <a:pt x="81692" y="915488"/>
                    <a:pt x="78940" y="901726"/>
                  </a:cubicBezTo>
                  <a:cubicBezTo>
                    <a:pt x="74467" y="879363"/>
                    <a:pt x="81348" y="840485"/>
                    <a:pt x="101991" y="821562"/>
                  </a:cubicBezTo>
                  <a:cubicBezTo>
                    <a:pt x="128827" y="796791"/>
                    <a:pt x="150158" y="792318"/>
                    <a:pt x="179402" y="770299"/>
                  </a:cubicBezTo>
                  <a:cubicBezTo>
                    <a:pt x="184563" y="766171"/>
                    <a:pt x="190411" y="763074"/>
                    <a:pt x="196948" y="760666"/>
                  </a:cubicBezTo>
                  <a:cubicBezTo>
                    <a:pt x="204173" y="758258"/>
                    <a:pt x="208302" y="761010"/>
                    <a:pt x="209678" y="767891"/>
                  </a:cubicBezTo>
                  <a:cubicBezTo>
                    <a:pt x="211398" y="775804"/>
                    <a:pt x="209678" y="783373"/>
                    <a:pt x="207958" y="790942"/>
                  </a:cubicBezTo>
                  <a:cubicBezTo>
                    <a:pt x="189379" y="858032"/>
                    <a:pt x="164952" y="923401"/>
                    <a:pt x="154974" y="992899"/>
                  </a:cubicBezTo>
                  <a:cubicBezTo>
                    <a:pt x="151534" y="1016982"/>
                    <a:pt x="147061" y="1041065"/>
                    <a:pt x="138116" y="1064117"/>
                  </a:cubicBezTo>
                  <a:cubicBezTo>
                    <a:pt x="127451" y="1091296"/>
                    <a:pt x="105431" y="1125013"/>
                    <a:pt x="85477" y="1144968"/>
                  </a:cubicBezTo>
                  <a:cubicBezTo>
                    <a:pt x="74123" y="1156666"/>
                    <a:pt x="42815" y="1182469"/>
                    <a:pt x="23548" y="1207929"/>
                  </a:cubicBezTo>
                  <a:cubicBezTo>
                    <a:pt x="10130" y="1227884"/>
                    <a:pt x="2905" y="1235453"/>
                    <a:pt x="497" y="1259536"/>
                  </a:cubicBezTo>
                  <a:cubicBezTo>
                    <a:pt x="-4664" y="1311831"/>
                    <a:pt x="32149" y="1348989"/>
                    <a:pt x="29741" y="1335571"/>
                  </a:cubicBezTo>
                  <a:cubicBezTo>
                    <a:pt x="26988" y="1319056"/>
                    <a:pt x="29741" y="1284652"/>
                    <a:pt x="55544" y="1266417"/>
                  </a:cubicBezTo>
                  <a:cubicBezTo>
                    <a:pt x="77564" y="1250591"/>
                    <a:pt x="101647" y="1239581"/>
                    <a:pt x="118505" y="1218594"/>
                  </a:cubicBezTo>
                  <a:cubicBezTo>
                    <a:pt x="196604" y="1128454"/>
                    <a:pt x="203485" y="1051731"/>
                    <a:pt x="235826" y="971568"/>
                  </a:cubicBezTo>
                  <a:cubicBezTo>
                    <a:pt x="240298" y="960902"/>
                    <a:pt x="243739" y="949893"/>
                    <a:pt x="249588" y="939571"/>
                  </a:cubicBezTo>
                  <a:cubicBezTo>
                    <a:pt x="250964" y="937507"/>
                    <a:pt x="251996" y="934754"/>
                    <a:pt x="255092" y="935098"/>
                  </a:cubicBezTo>
                  <a:cubicBezTo>
                    <a:pt x="257845" y="935442"/>
                    <a:pt x="258877" y="938195"/>
                    <a:pt x="259565" y="940603"/>
                  </a:cubicBezTo>
                  <a:cubicBezTo>
                    <a:pt x="261285" y="947484"/>
                    <a:pt x="263006" y="954365"/>
                    <a:pt x="262662" y="961590"/>
                  </a:cubicBezTo>
                  <a:cubicBezTo>
                    <a:pt x="262318" y="1006316"/>
                    <a:pt x="257845" y="1050011"/>
                    <a:pt x="243395" y="1092673"/>
                  </a:cubicBezTo>
                  <a:cubicBezTo>
                    <a:pt x="235138" y="1117100"/>
                    <a:pt x="225848" y="1141184"/>
                    <a:pt x="216215" y="1164923"/>
                  </a:cubicBezTo>
                  <a:cubicBezTo>
                    <a:pt x="214151" y="1170084"/>
                    <a:pt x="204173" y="1198295"/>
                    <a:pt x="198669" y="1214810"/>
                  </a:cubicBezTo>
                  <a:cubicBezTo>
                    <a:pt x="185595" y="1251623"/>
                    <a:pt x="150502" y="1336603"/>
                    <a:pt x="203829" y="1390275"/>
                  </a:cubicBezTo>
                  <a:cubicBezTo>
                    <a:pt x="396840" y="1504155"/>
                    <a:pt x="580906" y="1554386"/>
                    <a:pt x="799377" y="1554386"/>
                  </a:cubicBezTo>
                  <a:cubicBezTo>
                    <a:pt x="977594" y="1554386"/>
                    <a:pt x="1169573" y="1392683"/>
                    <a:pt x="1185055" y="1395091"/>
                  </a:cubicBezTo>
                  <a:cubicBezTo>
                    <a:pt x="1187464" y="1391651"/>
                    <a:pt x="1280357" y="1258848"/>
                    <a:pt x="1282765" y="1255408"/>
                  </a:cubicBezTo>
                  <a:cubicBezTo>
                    <a:pt x="1320266" y="1201048"/>
                    <a:pt x="1357424" y="1146688"/>
                    <a:pt x="1386668" y="1087512"/>
                  </a:cubicBezTo>
                  <a:cubicBezTo>
                    <a:pt x="1405590" y="1049323"/>
                    <a:pt x="1421073" y="1010445"/>
                    <a:pt x="1425545" y="967783"/>
                  </a:cubicBezTo>
                  <a:cubicBezTo>
                    <a:pt x="1431050" y="919960"/>
                    <a:pt x="1421073" y="875578"/>
                    <a:pt x="1404558" y="832916"/>
                  </a:cubicBezTo>
                  <a:close/>
                </a:path>
              </a:pathLst>
            </a:custGeom>
            <a:solidFill>
              <a:schemeClr val="accent6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7" name="Freeform: Shape 516">
              <a:extLst>
                <a:ext uri="{FF2B5EF4-FFF2-40B4-BE49-F238E27FC236}">
                  <a16:creationId xmlns:a16="http://schemas.microsoft.com/office/drawing/2014/main" id="{9D833DD2-30C8-4879-9C87-21F08435C1FF}"/>
                </a:ext>
              </a:extLst>
            </p:cNvPr>
            <p:cNvSpPr/>
            <p:nvPr/>
          </p:nvSpPr>
          <p:spPr>
            <a:xfrm>
              <a:off x="8151017" y="5368726"/>
              <a:ext cx="1847232" cy="1500801"/>
            </a:xfrm>
            <a:custGeom>
              <a:avLst/>
              <a:gdLst>
                <a:gd name="connsiteX0" fmla="*/ 1810843 w 1847232"/>
                <a:gd name="connsiteY0" fmla="*/ 1174925 h 1500801"/>
                <a:gd name="connsiteX1" fmla="*/ 1728616 w 1847232"/>
                <a:gd name="connsiteY1" fmla="*/ 1235134 h 1500801"/>
                <a:gd name="connsiteX2" fmla="*/ 1196029 w 1847232"/>
                <a:gd name="connsiteY2" fmla="*/ 1462206 h 1500801"/>
                <a:gd name="connsiteX3" fmla="*/ 826521 w 1847232"/>
                <a:gd name="connsiteY3" fmla="*/ 1500395 h 1500801"/>
                <a:gd name="connsiteX4" fmla="*/ 47939 w 1847232"/>
                <a:gd name="connsiteY4" fmla="*/ 1286053 h 1500801"/>
                <a:gd name="connsiteX5" fmla="*/ 35897 w 1847232"/>
                <a:gd name="connsiteY5" fmla="*/ 1277452 h 1500801"/>
                <a:gd name="connsiteX6" fmla="*/ 17319 w 1847232"/>
                <a:gd name="connsiteY6" fmla="*/ 1128135 h 1500801"/>
                <a:gd name="connsiteX7" fmla="*/ 116 w 1847232"/>
                <a:gd name="connsiteY7" fmla="*/ 814707 h 1500801"/>
                <a:gd name="connsiteX8" fmla="*/ 42778 w 1847232"/>
                <a:gd name="connsiteY8" fmla="*/ 477195 h 1500801"/>
                <a:gd name="connsiteX9" fmla="*/ 109868 w 1847232"/>
                <a:gd name="connsiteY9" fmla="*/ 314460 h 1500801"/>
                <a:gd name="connsiteX10" fmla="*/ 123974 w 1847232"/>
                <a:gd name="connsiteY10" fmla="*/ 296570 h 1500801"/>
                <a:gd name="connsiteX11" fmla="*/ 262625 w 1847232"/>
                <a:gd name="connsiteY11" fmla="*/ 161015 h 1500801"/>
                <a:gd name="connsiteX12" fmla="*/ 289805 w 1847232"/>
                <a:gd name="connsiteY12" fmla="*/ 132459 h 1500801"/>
                <a:gd name="connsiteX13" fmla="*/ 340724 w 1847232"/>
                <a:gd name="connsiteY13" fmla="*/ 87044 h 1500801"/>
                <a:gd name="connsiteX14" fmla="*/ 567452 w 1847232"/>
                <a:gd name="connsiteY14" fmla="*/ 0 h 1500801"/>
                <a:gd name="connsiteX15" fmla="*/ 556443 w 1847232"/>
                <a:gd name="connsiteY15" fmla="*/ 47823 h 1500801"/>
                <a:gd name="connsiteX16" fmla="*/ 712985 w 1847232"/>
                <a:gd name="connsiteY16" fmla="*/ 109407 h 1500801"/>
                <a:gd name="connsiteX17" fmla="*/ 853356 w 1847232"/>
                <a:gd name="connsiteY17" fmla="*/ 123513 h 1500801"/>
                <a:gd name="connsiteX18" fmla="*/ 978934 w 1847232"/>
                <a:gd name="connsiteY18" fmla="*/ 125578 h 1500801"/>
                <a:gd name="connsiteX19" fmla="*/ 1177794 w 1847232"/>
                <a:gd name="connsiteY19" fmla="*/ 95301 h 1500801"/>
                <a:gd name="connsiteX20" fmla="*/ 1252109 w 1847232"/>
                <a:gd name="connsiteY20" fmla="*/ 60553 h 1500801"/>
                <a:gd name="connsiteX21" fmla="*/ 1214951 w 1847232"/>
                <a:gd name="connsiteY21" fmla="*/ 30276 h 1500801"/>
                <a:gd name="connsiteX22" fmla="*/ 1208414 w 1847232"/>
                <a:gd name="connsiteY22" fmla="*/ 16170 h 1500801"/>
                <a:gd name="connsiteX23" fmla="*/ 1334680 w 1847232"/>
                <a:gd name="connsiteY23" fmla="*/ 36469 h 1500801"/>
                <a:gd name="connsiteX24" fmla="*/ 1550742 w 1847232"/>
                <a:gd name="connsiteY24" fmla="*/ 97022 h 1500801"/>
                <a:gd name="connsiteX25" fmla="*/ 1729992 w 1847232"/>
                <a:gd name="connsiteY25" fmla="*/ 210558 h 1500801"/>
                <a:gd name="connsiteX26" fmla="*/ 1803618 w 1847232"/>
                <a:gd name="connsiteY26" fmla="*/ 359531 h 1500801"/>
                <a:gd name="connsiteX27" fmla="*/ 1844904 w 1847232"/>
                <a:gd name="connsiteY27" fmla="*/ 651284 h 1500801"/>
                <a:gd name="connsiteX28" fmla="*/ 1841808 w 1847232"/>
                <a:gd name="connsiteY28" fmla="*/ 846703 h 1500801"/>
                <a:gd name="connsiteX29" fmla="*/ 1825637 w 1847232"/>
                <a:gd name="connsiteY29" fmla="*/ 1032833 h 1500801"/>
                <a:gd name="connsiteX30" fmla="*/ 1811875 w 1847232"/>
                <a:gd name="connsiteY30" fmla="*/ 1163916 h 1500801"/>
                <a:gd name="connsiteX31" fmla="*/ 1810843 w 1847232"/>
                <a:gd name="connsiteY31" fmla="*/ 1174925 h 150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47232" h="1500801">
                  <a:moveTo>
                    <a:pt x="1810843" y="1174925"/>
                  </a:moveTo>
                  <a:cubicBezTo>
                    <a:pt x="1785040" y="1197289"/>
                    <a:pt x="1756828" y="1216211"/>
                    <a:pt x="1728616" y="1235134"/>
                  </a:cubicBezTo>
                  <a:cubicBezTo>
                    <a:pt x="1565537" y="1344197"/>
                    <a:pt x="1388008" y="1420576"/>
                    <a:pt x="1196029" y="1462206"/>
                  </a:cubicBezTo>
                  <a:cubicBezTo>
                    <a:pt x="1074235" y="1488698"/>
                    <a:pt x="951066" y="1503492"/>
                    <a:pt x="826521" y="1500395"/>
                  </a:cubicBezTo>
                  <a:cubicBezTo>
                    <a:pt x="549218" y="1493858"/>
                    <a:pt x="288429" y="1426425"/>
                    <a:pt x="47939" y="1286053"/>
                  </a:cubicBezTo>
                  <a:cubicBezTo>
                    <a:pt x="43810" y="1283645"/>
                    <a:pt x="40026" y="1280204"/>
                    <a:pt x="35897" y="1277452"/>
                  </a:cubicBezTo>
                  <a:cubicBezTo>
                    <a:pt x="29704" y="1227565"/>
                    <a:pt x="23168" y="1178022"/>
                    <a:pt x="17319" y="1128135"/>
                  </a:cubicBezTo>
                  <a:cubicBezTo>
                    <a:pt x="4933" y="1023888"/>
                    <a:pt x="-916" y="919641"/>
                    <a:pt x="116" y="814707"/>
                  </a:cubicBezTo>
                  <a:cubicBezTo>
                    <a:pt x="1492" y="700483"/>
                    <a:pt x="11814" y="587635"/>
                    <a:pt x="42778" y="477195"/>
                  </a:cubicBezTo>
                  <a:cubicBezTo>
                    <a:pt x="58604" y="420427"/>
                    <a:pt x="79935" y="365723"/>
                    <a:pt x="109868" y="314460"/>
                  </a:cubicBezTo>
                  <a:cubicBezTo>
                    <a:pt x="113652" y="307923"/>
                    <a:pt x="118469" y="301731"/>
                    <a:pt x="123974" y="296570"/>
                  </a:cubicBezTo>
                  <a:cubicBezTo>
                    <a:pt x="170076" y="251499"/>
                    <a:pt x="216523" y="206429"/>
                    <a:pt x="262625" y="161015"/>
                  </a:cubicBezTo>
                  <a:cubicBezTo>
                    <a:pt x="269162" y="149317"/>
                    <a:pt x="280172" y="141060"/>
                    <a:pt x="289805" y="132459"/>
                  </a:cubicBezTo>
                  <a:cubicBezTo>
                    <a:pt x="306663" y="116976"/>
                    <a:pt x="324210" y="102526"/>
                    <a:pt x="340724" y="87044"/>
                  </a:cubicBezTo>
                  <a:cubicBezTo>
                    <a:pt x="346917" y="82228"/>
                    <a:pt x="473183" y="22707"/>
                    <a:pt x="567452" y="0"/>
                  </a:cubicBezTo>
                  <a:cubicBezTo>
                    <a:pt x="502083" y="30276"/>
                    <a:pt x="540960" y="37157"/>
                    <a:pt x="556443" y="47823"/>
                  </a:cubicBezTo>
                  <a:cubicBezTo>
                    <a:pt x="619747" y="90485"/>
                    <a:pt x="705416" y="106655"/>
                    <a:pt x="712985" y="109407"/>
                  </a:cubicBezTo>
                  <a:cubicBezTo>
                    <a:pt x="752550" y="123513"/>
                    <a:pt x="812071" y="118697"/>
                    <a:pt x="853356" y="123513"/>
                  </a:cubicBezTo>
                  <a:cubicBezTo>
                    <a:pt x="894986" y="128330"/>
                    <a:pt x="937304" y="127986"/>
                    <a:pt x="978934" y="125578"/>
                  </a:cubicBezTo>
                  <a:cubicBezTo>
                    <a:pt x="1046024" y="121793"/>
                    <a:pt x="1113457" y="117321"/>
                    <a:pt x="1177794" y="95301"/>
                  </a:cubicBezTo>
                  <a:cubicBezTo>
                    <a:pt x="1203254" y="86700"/>
                    <a:pt x="1228025" y="76035"/>
                    <a:pt x="1252109" y="60553"/>
                  </a:cubicBezTo>
                  <a:cubicBezTo>
                    <a:pt x="1239035" y="49887"/>
                    <a:pt x="1225617" y="41974"/>
                    <a:pt x="1214951" y="30276"/>
                  </a:cubicBezTo>
                  <a:cubicBezTo>
                    <a:pt x="1211511" y="26492"/>
                    <a:pt x="1204630" y="23395"/>
                    <a:pt x="1208414" y="16170"/>
                  </a:cubicBezTo>
                  <a:cubicBezTo>
                    <a:pt x="1240067" y="22019"/>
                    <a:pt x="1303372" y="29244"/>
                    <a:pt x="1334680" y="36469"/>
                  </a:cubicBezTo>
                  <a:cubicBezTo>
                    <a:pt x="1408306" y="50919"/>
                    <a:pt x="1480901" y="68810"/>
                    <a:pt x="1550742" y="97022"/>
                  </a:cubicBezTo>
                  <a:cubicBezTo>
                    <a:pt x="1617488" y="123857"/>
                    <a:pt x="1679073" y="158606"/>
                    <a:pt x="1729992" y="210558"/>
                  </a:cubicBezTo>
                  <a:cubicBezTo>
                    <a:pt x="1770933" y="252532"/>
                    <a:pt x="1792265" y="302419"/>
                    <a:pt x="1803618" y="359531"/>
                  </a:cubicBezTo>
                  <a:cubicBezTo>
                    <a:pt x="1822885" y="456208"/>
                    <a:pt x="1839399" y="552886"/>
                    <a:pt x="1844904" y="651284"/>
                  </a:cubicBezTo>
                  <a:cubicBezTo>
                    <a:pt x="1848689" y="716309"/>
                    <a:pt x="1848000" y="781678"/>
                    <a:pt x="1841808" y="846703"/>
                  </a:cubicBezTo>
                  <a:cubicBezTo>
                    <a:pt x="1835959" y="908632"/>
                    <a:pt x="1831486" y="970905"/>
                    <a:pt x="1825637" y="1032833"/>
                  </a:cubicBezTo>
                  <a:cubicBezTo>
                    <a:pt x="1821509" y="1076528"/>
                    <a:pt x="1816348" y="1120222"/>
                    <a:pt x="1811875" y="1163916"/>
                  </a:cubicBezTo>
                  <a:cubicBezTo>
                    <a:pt x="1811187" y="1167700"/>
                    <a:pt x="1811187" y="1171485"/>
                    <a:pt x="1810843" y="1174925"/>
                  </a:cubicBezTo>
                  <a:close/>
                </a:path>
              </a:pathLst>
            </a:custGeom>
            <a:solidFill>
              <a:schemeClr val="accent3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8" name="Freeform: Shape 517">
              <a:extLst>
                <a:ext uri="{FF2B5EF4-FFF2-40B4-BE49-F238E27FC236}">
                  <a16:creationId xmlns:a16="http://schemas.microsoft.com/office/drawing/2014/main" id="{425D533F-FC0C-42E6-A834-827AFF61F5BF}"/>
                </a:ext>
              </a:extLst>
            </p:cNvPr>
            <p:cNvSpPr/>
            <p:nvPr/>
          </p:nvSpPr>
          <p:spPr>
            <a:xfrm>
              <a:off x="8480525" y="4426644"/>
              <a:ext cx="928793" cy="1374901"/>
            </a:xfrm>
            <a:custGeom>
              <a:avLst/>
              <a:gdLst>
                <a:gd name="connsiteX0" fmla="*/ 25666 w 928793"/>
                <a:gd name="connsiteY0" fmla="*/ 1015709 h 1374901"/>
                <a:gd name="connsiteX1" fmla="*/ 207 w 928793"/>
                <a:gd name="connsiteY1" fmla="*/ 921096 h 1374901"/>
                <a:gd name="connsiteX2" fmla="*/ 26354 w 928793"/>
                <a:gd name="connsiteY2" fmla="*/ 882218 h 1374901"/>
                <a:gd name="connsiteX3" fmla="*/ 33923 w 928793"/>
                <a:gd name="connsiteY3" fmla="*/ 870521 h 1374901"/>
                <a:gd name="connsiteX4" fmla="*/ 72113 w 928793"/>
                <a:gd name="connsiteY4" fmla="*/ 820978 h 1374901"/>
                <a:gd name="connsiteX5" fmla="*/ 95508 w 928793"/>
                <a:gd name="connsiteY5" fmla="*/ 802055 h 1374901"/>
                <a:gd name="connsiteX6" fmla="*/ 127160 w 928793"/>
                <a:gd name="connsiteY6" fmla="*/ 769714 h 1374901"/>
                <a:gd name="connsiteX7" fmla="*/ 158813 w 928793"/>
                <a:gd name="connsiteY7" fmla="*/ 743911 h 1374901"/>
                <a:gd name="connsiteX8" fmla="*/ 179800 w 928793"/>
                <a:gd name="connsiteY8" fmla="*/ 724300 h 1374901"/>
                <a:gd name="connsiteX9" fmla="*/ 184617 w 928793"/>
                <a:gd name="connsiteY9" fmla="*/ 697120 h 1374901"/>
                <a:gd name="connsiteX10" fmla="*/ 154340 w 928793"/>
                <a:gd name="connsiteY10" fmla="*/ 615925 h 1374901"/>
                <a:gd name="connsiteX11" fmla="*/ 140234 w 928793"/>
                <a:gd name="connsiteY11" fmla="*/ 604915 h 1374901"/>
                <a:gd name="connsiteX12" fmla="*/ 83466 w 928793"/>
                <a:gd name="connsiteY12" fmla="*/ 529225 h 1374901"/>
                <a:gd name="connsiteX13" fmla="*/ 106518 w 928793"/>
                <a:gd name="connsiteY13" fmla="*/ 519247 h 1374901"/>
                <a:gd name="connsiteX14" fmla="*/ 130257 w 928793"/>
                <a:gd name="connsiteY14" fmla="*/ 538170 h 1374901"/>
                <a:gd name="connsiteX15" fmla="*/ 112366 w 928793"/>
                <a:gd name="connsiteY15" fmla="*/ 431171 h 1374901"/>
                <a:gd name="connsiteX16" fmla="*/ 189777 w 928793"/>
                <a:gd name="connsiteY16" fmla="*/ 104669 h 1374901"/>
                <a:gd name="connsiteX17" fmla="*/ 246201 w 928793"/>
                <a:gd name="connsiteY17" fmla="*/ 28634 h 1374901"/>
                <a:gd name="connsiteX18" fmla="*/ 258243 w 928793"/>
                <a:gd name="connsiteY18" fmla="*/ 21065 h 1374901"/>
                <a:gd name="connsiteX19" fmla="*/ 443685 w 928793"/>
                <a:gd name="connsiteY19" fmla="*/ 78 h 1374901"/>
                <a:gd name="connsiteX20" fmla="*/ 504237 w 928793"/>
                <a:gd name="connsiteY20" fmla="*/ 22441 h 1374901"/>
                <a:gd name="connsiteX21" fmla="*/ 570295 w 928793"/>
                <a:gd name="connsiteY21" fmla="*/ 104669 h 1374901"/>
                <a:gd name="connsiteX22" fmla="*/ 641513 w 928793"/>
                <a:gd name="connsiteY22" fmla="*/ 247793 h 1374901"/>
                <a:gd name="connsiteX23" fmla="*/ 676950 w 928793"/>
                <a:gd name="connsiteY23" fmla="*/ 322451 h 1374901"/>
                <a:gd name="connsiteX24" fmla="*/ 735438 w 928793"/>
                <a:gd name="connsiteY24" fmla="*/ 430483 h 1374901"/>
                <a:gd name="connsiteX25" fmla="*/ 756081 w 928793"/>
                <a:gd name="connsiteY25" fmla="*/ 464199 h 1374901"/>
                <a:gd name="connsiteX26" fmla="*/ 771219 w 928793"/>
                <a:gd name="connsiteY26" fmla="*/ 486907 h 1374901"/>
                <a:gd name="connsiteX27" fmla="*/ 757457 w 928793"/>
                <a:gd name="connsiteY27" fmla="*/ 530945 h 1374901"/>
                <a:gd name="connsiteX28" fmla="*/ 745071 w 928793"/>
                <a:gd name="connsiteY28" fmla="*/ 549868 h 1374901"/>
                <a:gd name="connsiteX29" fmla="*/ 728901 w 928793"/>
                <a:gd name="connsiteY29" fmla="*/ 638632 h 1374901"/>
                <a:gd name="connsiteX30" fmla="*/ 726149 w 928793"/>
                <a:gd name="connsiteY30" fmla="*/ 706410 h 1374901"/>
                <a:gd name="connsiteX31" fmla="*/ 781541 w 928793"/>
                <a:gd name="connsiteY31" fmla="*/ 834396 h 1374901"/>
                <a:gd name="connsiteX32" fmla="*/ 877186 w 928793"/>
                <a:gd name="connsiteY32" fmla="*/ 959629 h 1374901"/>
                <a:gd name="connsiteX33" fmla="*/ 928793 w 928793"/>
                <a:gd name="connsiteY33" fmla="*/ 1002291 h 1374901"/>
                <a:gd name="connsiteX34" fmla="*/ 751264 w 928793"/>
                <a:gd name="connsiteY34" fmla="*/ 1061468 h 1374901"/>
                <a:gd name="connsiteX35" fmla="*/ 548276 w 928793"/>
                <a:gd name="connsiteY35" fmla="*/ 1072133 h 1374901"/>
                <a:gd name="connsiteX36" fmla="*/ 380036 w 928793"/>
                <a:gd name="connsiteY36" fmla="*/ 1054931 h 1374901"/>
                <a:gd name="connsiteX37" fmla="*/ 290927 w 928793"/>
                <a:gd name="connsiteY37" fmla="*/ 1281659 h 1374901"/>
                <a:gd name="connsiteX38" fmla="*/ 264436 w 928793"/>
                <a:gd name="connsiteY38" fmla="*/ 1365950 h 1374901"/>
                <a:gd name="connsiteX39" fmla="*/ 249642 w 928793"/>
                <a:gd name="connsiteY39" fmla="*/ 1374208 h 1374901"/>
                <a:gd name="connsiteX40" fmla="*/ 10184 w 928793"/>
                <a:gd name="connsiteY40" fmla="*/ 1323288 h 1374901"/>
                <a:gd name="connsiteX41" fmla="*/ 4679 w 928793"/>
                <a:gd name="connsiteY41" fmla="*/ 1311935 h 1374901"/>
                <a:gd name="connsiteX42" fmla="*/ 87251 w 928793"/>
                <a:gd name="connsiteY42" fmla="*/ 1143007 h 1374901"/>
                <a:gd name="connsiteX43" fmla="*/ 86563 w 928793"/>
                <a:gd name="connsiteY43" fmla="*/ 1125117 h 1374901"/>
                <a:gd name="connsiteX44" fmla="*/ 25666 w 928793"/>
                <a:gd name="connsiteY44" fmla="*/ 1015709 h 137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28793" h="1374901">
                  <a:moveTo>
                    <a:pt x="25666" y="1015709"/>
                  </a:moveTo>
                  <a:cubicBezTo>
                    <a:pt x="11904" y="986809"/>
                    <a:pt x="-1858" y="938986"/>
                    <a:pt x="207" y="921096"/>
                  </a:cubicBezTo>
                  <a:cubicBezTo>
                    <a:pt x="2959" y="902517"/>
                    <a:pt x="14313" y="891852"/>
                    <a:pt x="26354" y="882218"/>
                  </a:cubicBezTo>
                  <a:cubicBezTo>
                    <a:pt x="30139" y="879122"/>
                    <a:pt x="33579" y="876714"/>
                    <a:pt x="33923" y="870521"/>
                  </a:cubicBezTo>
                  <a:cubicBezTo>
                    <a:pt x="35644" y="837836"/>
                    <a:pt x="41492" y="829579"/>
                    <a:pt x="72113" y="820978"/>
                  </a:cubicBezTo>
                  <a:cubicBezTo>
                    <a:pt x="83122" y="817881"/>
                    <a:pt x="90691" y="813065"/>
                    <a:pt x="95508" y="802055"/>
                  </a:cubicBezTo>
                  <a:cubicBezTo>
                    <a:pt x="101701" y="787605"/>
                    <a:pt x="113398" y="776939"/>
                    <a:pt x="127160" y="769714"/>
                  </a:cubicBezTo>
                  <a:cubicBezTo>
                    <a:pt x="139546" y="763178"/>
                    <a:pt x="149524" y="754576"/>
                    <a:pt x="158813" y="743911"/>
                  </a:cubicBezTo>
                  <a:cubicBezTo>
                    <a:pt x="165006" y="736686"/>
                    <a:pt x="172231" y="730493"/>
                    <a:pt x="179800" y="724300"/>
                  </a:cubicBezTo>
                  <a:cubicBezTo>
                    <a:pt x="193906" y="712946"/>
                    <a:pt x="193906" y="713291"/>
                    <a:pt x="184617" y="697120"/>
                  </a:cubicBezTo>
                  <a:cubicBezTo>
                    <a:pt x="170166" y="671661"/>
                    <a:pt x="161221" y="644137"/>
                    <a:pt x="154340" y="615925"/>
                  </a:cubicBezTo>
                  <a:cubicBezTo>
                    <a:pt x="152276" y="606980"/>
                    <a:pt x="148836" y="604915"/>
                    <a:pt x="140234" y="604915"/>
                  </a:cubicBezTo>
                  <a:cubicBezTo>
                    <a:pt x="96884" y="604915"/>
                    <a:pt x="71425" y="570855"/>
                    <a:pt x="83466" y="529225"/>
                  </a:cubicBezTo>
                  <a:cubicBezTo>
                    <a:pt x="87251" y="515807"/>
                    <a:pt x="94132" y="512710"/>
                    <a:pt x="106518" y="519247"/>
                  </a:cubicBezTo>
                  <a:cubicBezTo>
                    <a:pt x="115119" y="523720"/>
                    <a:pt x="121656" y="530601"/>
                    <a:pt x="130257" y="538170"/>
                  </a:cubicBezTo>
                  <a:cubicBezTo>
                    <a:pt x="123720" y="501357"/>
                    <a:pt x="118559" y="466264"/>
                    <a:pt x="112366" y="431171"/>
                  </a:cubicBezTo>
                  <a:cubicBezTo>
                    <a:pt x="91379" y="311098"/>
                    <a:pt x="116151" y="202035"/>
                    <a:pt x="189777" y="104669"/>
                  </a:cubicBezTo>
                  <a:cubicBezTo>
                    <a:pt x="208700" y="79553"/>
                    <a:pt x="227623" y="54094"/>
                    <a:pt x="246201" y="28634"/>
                  </a:cubicBezTo>
                  <a:cubicBezTo>
                    <a:pt x="249298" y="24506"/>
                    <a:pt x="252738" y="22097"/>
                    <a:pt x="258243" y="21065"/>
                  </a:cubicBezTo>
                  <a:cubicBezTo>
                    <a:pt x="319828" y="11776"/>
                    <a:pt x="381412" y="2831"/>
                    <a:pt x="443685" y="78"/>
                  </a:cubicBezTo>
                  <a:cubicBezTo>
                    <a:pt x="466736" y="-954"/>
                    <a:pt x="486347" y="8335"/>
                    <a:pt x="504237" y="22441"/>
                  </a:cubicBezTo>
                  <a:cubicBezTo>
                    <a:pt x="532450" y="44804"/>
                    <a:pt x="551372" y="74393"/>
                    <a:pt x="570295" y="104669"/>
                  </a:cubicBezTo>
                  <a:cubicBezTo>
                    <a:pt x="609516" y="159717"/>
                    <a:pt x="626375" y="217517"/>
                    <a:pt x="641513" y="247793"/>
                  </a:cubicBezTo>
                  <a:cubicBezTo>
                    <a:pt x="648394" y="261899"/>
                    <a:pt x="673509" y="315571"/>
                    <a:pt x="676950" y="322451"/>
                  </a:cubicBezTo>
                  <a:cubicBezTo>
                    <a:pt x="693808" y="359609"/>
                    <a:pt x="717892" y="381972"/>
                    <a:pt x="735438" y="430483"/>
                  </a:cubicBezTo>
                  <a:cubicBezTo>
                    <a:pt x="740943" y="442524"/>
                    <a:pt x="746448" y="454222"/>
                    <a:pt x="756081" y="464199"/>
                  </a:cubicBezTo>
                  <a:cubicBezTo>
                    <a:pt x="762274" y="470736"/>
                    <a:pt x="766747" y="478994"/>
                    <a:pt x="771219" y="486907"/>
                  </a:cubicBezTo>
                  <a:cubicBezTo>
                    <a:pt x="783949" y="509270"/>
                    <a:pt x="780508" y="520967"/>
                    <a:pt x="757457" y="530945"/>
                  </a:cubicBezTo>
                  <a:cubicBezTo>
                    <a:pt x="748168" y="535073"/>
                    <a:pt x="744727" y="539546"/>
                    <a:pt x="745071" y="549868"/>
                  </a:cubicBezTo>
                  <a:cubicBezTo>
                    <a:pt x="746104" y="580488"/>
                    <a:pt x="740255" y="610764"/>
                    <a:pt x="728901" y="638632"/>
                  </a:cubicBezTo>
                  <a:cubicBezTo>
                    <a:pt x="719612" y="661683"/>
                    <a:pt x="721676" y="683358"/>
                    <a:pt x="726149" y="706410"/>
                  </a:cubicBezTo>
                  <a:cubicBezTo>
                    <a:pt x="735438" y="753200"/>
                    <a:pt x="756081" y="794830"/>
                    <a:pt x="781541" y="834396"/>
                  </a:cubicBezTo>
                  <a:cubicBezTo>
                    <a:pt x="810097" y="878778"/>
                    <a:pt x="838997" y="922816"/>
                    <a:pt x="877186" y="959629"/>
                  </a:cubicBezTo>
                  <a:cubicBezTo>
                    <a:pt x="891980" y="976488"/>
                    <a:pt x="910559" y="989217"/>
                    <a:pt x="928793" y="1002291"/>
                  </a:cubicBezTo>
                  <a:cubicBezTo>
                    <a:pt x="873745" y="1035664"/>
                    <a:pt x="814569" y="1053899"/>
                    <a:pt x="751264" y="1061468"/>
                  </a:cubicBezTo>
                  <a:cubicBezTo>
                    <a:pt x="687615" y="1069037"/>
                    <a:pt x="612269" y="1075574"/>
                    <a:pt x="548276" y="1072133"/>
                  </a:cubicBezTo>
                  <a:cubicBezTo>
                    <a:pt x="492884" y="1069381"/>
                    <a:pt x="417193" y="1063188"/>
                    <a:pt x="380036" y="1054931"/>
                  </a:cubicBezTo>
                  <a:cubicBezTo>
                    <a:pt x="338750" y="1127525"/>
                    <a:pt x="317075" y="1203216"/>
                    <a:pt x="290927" y="1281659"/>
                  </a:cubicBezTo>
                  <a:cubicBezTo>
                    <a:pt x="281638" y="1309526"/>
                    <a:pt x="272693" y="1337738"/>
                    <a:pt x="264436" y="1365950"/>
                  </a:cubicBezTo>
                  <a:cubicBezTo>
                    <a:pt x="261683" y="1374896"/>
                    <a:pt x="258243" y="1375928"/>
                    <a:pt x="249642" y="1374208"/>
                  </a:cubicBezTo>
                  <a:cubicBezTo>
                    <a:pt x="169822" y="1357005"/>
                    <a:pt x="90003" y="1339803"/>
                    <a:pt x="10184" y="1323288"/>
                  </a:cubicBezTo>
                  <a:cubicBezTo>
                    <a:pt x="1239" y="1321568"/>
                    <a:pt x="1583" y="1318816"/>
                    <a:pt x="4679" y="1311935"/>
                  </a:cubicBezTo>
                  <a:cubicBezTo>
                    <a:pt x="32203" y="1255855"/>
                    <a:pt x="59383" y="1199431"/>
                    <a:pt x="87251" y="1143007"/>
                  </a:cubicBezTo>
                  <a:cubicBezTo>
                    <a:pt x="90691" y="1136126"/>
                    <a:pt x="90347" y="1131653"/>
                    <a:pt x="86563" y="1125117"/>
                  </a:cubicBezTo>
                  <a:cubicBezTo>
                    <a:pt x="65920" y="1091744"/>
                    <a:pt x="33235" y="1027751"/>
                    <a:pt x="25666" y="1015709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9" name="Freeform: Shape 518">
              <a:extLst>
                <a:ext uri="{FF2B5EF4-FFF2-40B4-BE49-F238E27FC236}">
                  <a16:creationId xmlns:a16="http://schemas.microsoft.com/office/drawing/2014/main" id="{A98C32E2-720D-48BB-A4CA-40CC69697962}"/>
                </a:ext>
              </a:extLst>
            </p:cNvPr>
            <p:cNvSpPr/>
            <p:nvPr/>
          </p:nvSpPr>
          <p:spPr>
            <a:xfrm>
              <a:off x="8825504" y="5052788"/>
              <a:ext cx="245307" cy="180769"/>
            </a:xfrm>
            <a:custGeom>
              <a:avLst/>
              <a:gdLst>
                <a:gd name="connsiteX0" fmla="*/ 182999 w 245307"/>
                <a:gd name="connsiteY0" fmla="*/ 446 h 180769"/>
                <a:gd name="connsiteX1" fmla="*/ 169237 w 245307"/>
                <a:gd name="connsiteY1" fmla="*/ 2855 h 180769"/>
                <a:gd name="connsiteX2" fmla="*/ 65334 w 245307"/>
                <a:gd name="connsiteY2" fmla="*/ 19713 h 180769"/>
                <a:gd name="connsiteX3" fmla="*/ 21640 w 245307"/>
                <a:gd name="connsiteY3" fmla="*/ 33819 h 180769"/>
                <a:gd name="connsiteX4" fmla="*/ 21640 w 245307"/>
                <a:gd name="connsiteY4" fmla="*/ 33819 h 180769"/>
                <a:gd name="connsiteX5" fmla="*/ 4437 w 245307"/>
                <a:gd name="connsiteY5" fmla="*/ 110198 h 180769"/>
                <a:gd name="connsiteX6" fmla="*/ 56045 w 245307"/>
                <a:gd name="connsiteY6" fmla="*/ 165934 h 180769"/>
                <a:gd name="connsiteX7" fmla="*/ 147562 w 245307"/>
                <a:gd name="connsiteY7" fmla="*/ 178319 h 180769"/>
                <a:gd name="connsiteX8" fmla="*/ 241143 w 245307"/>
                <a:gd name="connsiteY8" fmla="*/ 106757 h 180769"/>
                <a:gd name="connsiteX9" fmla="*/ 241143 w 245307"/>
                <a:gd name="connsiteY9" fmla="*/ 106757 h 180769"/>
                <a:gd name="connsiteX10" fmla="*/ 243207 w 245307"/>
                <a:gd name="connsiteY10" fmla="*/ 102285 h 180769"/>
                <a:gd name="connsiteX11" fmla="*/ 182999 w 245307"/>
                <a:gd name="connsiteY11" fmla="*/ 446 h 18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5307" h="180769">
                  <a:moveTo>
                    <a:pt x="182999" y="446"/>
                  </a:moveTo>
                  <a:cubicBezTo>
                    <a:pt x="179214" y="-1274"/>
                    <a:pt x="170957" y="2511"/>
                    <a:pt x="169237" y="2855"/>
                  </a:cubicBezTo>
                  <a:cubicBezTo>
                    <a:pt x="135176" y="12488"/>
                    <a:pt x="100427" y="17305"/>
                    <a:pt x="65334" y="19713"/>
                  </a:cubicBezTo>
                  <a:cubicBezTo>
                    <a:pt x="49852" y="20745"/>
                    <a:pt x="33682" y="21089"/>
                    <a:pt x="21640" y="33819"/>
                  </a:cubicBezTo>
                  <a:cubicBezTo>
                    <a:pt x="21640" y="33819"/>
                    <a:pt x="21640" y="33819"/>
                    <a:pt x="21640" y="33819"/>
                  </a:cubicBezTo>
                  <a:cubicBezTo>
                    <a:pt x="997" y="55838"/>
                    <a:pt x="-5196" y="81642"/>
                    <a:pt x="4437" y="110198"/>
                  </a:cubicBezTo>
                  <a:cubicBezTo>
                    <a:pt x="11662" y="131873"/>
                    <a:pt x="28521" y="153548"/>
                    <a:pt x="56045" y="165934"/>
                  </a:cubicBezTo>
                  <a:cubicBezTo>
                    <a:pt x="85633" y="179351"/>
                    <a:pt x="109716" y="184168"/>
                    <a:pt x="147562" y="178319"/>
                  </a:cubicBezTo>
                  <a:cubicBezTo>
                    <a:pt x="190912" y="171438"/>
                    <a:pt x="224972" y="150107"/>
                    <a:pt x="241143" y="106757"/>
                  </a:cubicBezTo>
                  <a:cubicBezTo>
                    <a:pt x="241143" y="106757"/>
                    <a:pt x="241143" y="106757"/>
                    <a:pt x="241143" y="106757"/>
                  </a:cubicBezTo>
                  <a:cubicBezTo>
                    <a:pt x="241831" y="105381"/>
                    <a:pt x="242519" y="103661"/>
                    <a:pt x="243207" y="102285"/>
                  </a:cubicBezTo>
                  <a:cubicBezTo>
                    <a:pt x="254217" y="54462"/>
                    <a:pt x="220156" y="16272"/>
                    <a:pt x="182999" y="446"/>
                  </a:cubicBezTo>
                  <a:close/>
                </a:path>
              </a:pathLst>
            </a:custGeom>
            <a:solidFill>
              <a:srgbClr val="000000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" name="Freeform: Shape 519">
              <a:extLst>
                <a:ext uri="{FF2B5EF4-FFF2-40B4-BE49-F238E27FC236}">
                  <a16:creationId xmlns:a16="http://schemas.microsoft.com/office/drawing/2014/main" id="{9D2D7E97-AC8C-405D-8316-B54A0F063E57}"/>
                </a:ext>
              </a:extLst>
            </p:cNvPr>
            <p:cNvSpPr/>
            <p:nvPr/>
          </p:nvSpPr>
          <p:spPr>
            <a:xfrm>
              <a:off x="8201837" y="5438671"/>
              <a:ext cx="315273" cy="155689"/>
            </a:xfrm>
            <a:custGeom>
              <a:avLst/>
              <a:gdLst>
                <a:gd name="connsiteX0" fmla="*/ 307795 w 315273"/>
                <a:gd name="connsiteY0" fmla="*/ 9186 h 155689"/>
                <a:gd name="connsiteX1" fmla="*/ 65929 w 315273"/>
                <a:gd name="connsiteY1" fmla="*/ 152310 h 155689"/>
                <a:gd name="connsiteX2" fmla="*/ 48382 w 315273"/>
                <a:gd name="connsiteY2" fmla="*/ 148870 h 155689"/>
                <a:gd name="connsiteX3" fmla="*/ 3656 w 315273"/>
                <a:gd name="connsiteY3" fmla="*/ 84533 h 155689"/>
                <a:gd name="connsiteX4" fmla="*/ 8473 w 315273"/>
                <a:gd name="connsiteY4" fmla="*/ 71803 h 155689"/>
                <a:gd name="connsiteX5" fmla="*/ 300914 w 315273"/>
                <a:gd name="connsiteY5" fmla="*/ 1617 h 155689"/>
                <a:gd name="connsiteX6" fmla="*/ 315020 w 315273"/>
                <a:gd name="connsiteY6" fmla="*/ 1273 h 155689"/>
                <a:gd name="connsiteX7" fmla="*/ 307795 w 315273"/>
                <a:gd name="connsiteY7" fmla="*/ 9186 h 1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5273" h="155689">
                  <a:moveTo>
                    <a:pt x="307795" y="9186"/>
                  </a:moveTo>
                  <a:cubicBezTo>
                    <a:pt x="302290" y="12283"/>
                    <a:pt x="111687" y="124786"/>
                    <a:pt x="65929" y="152310"/>
                  </a:cubicBezTo>
                  <a:cubicBezTo>
                    <a:pt x="58015" y="157127"/>
                    <a:pt x="53887" y="157471"/>
                    <a:pt x="48382" y="148870"/>
                  </a:cubicBezTo>
                  <a:cubicBezTo>
                    <a:pt x="34276" y="127195"/>
                    <a:pt x="19138" y="105520"/>
                    <a:pt x="3656" y="84533"/>
                  </a:cubicBezTo>
                  <a:cubicBezTo>
                    <a:pt x="-2537" y="75932"/>
                    <a:pt x="-817" y="73867"/>
                    <a:pt x="8473" y="71803"/>
                  </a:cubicBezTo>
                  <a:cubicBezTo>
                    <a:pt x="71089" y="57697"/>
                    <a:pt x="293345" y="3337"/>
                    <a:pt x="300914" y="1617"/>
                  </a:cubicBezTo>
                  <a:cubicBezTo>
                    <a:pt x="307795" y="-103"/>
                    <a:pt x="314676" y="-791"/>
                    <a:pt x="315020" y="1273"/>
                  </a:cubicBezTo>
                  <a:cubicBezTo>
                    <a:pt x="316052" y="3681"/>
                    <a:pt x="313988" y="5402"/>
                    <a:pt x="307795" y="9186"/>
                  </a:cubicBezTo>
                  <a:close/>
                </a:path>
              </a:pathLst>
            </a:custGeom>
            <a:solidFill>
              <a:schemeClr val="accent5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1" name="Freeform: Shape 520">
              <a:extLst>
                <a:ext uri="{FF2B5EF4-FFF2-40B4-BE49-F238E27FC236}">
                  <a16:creationId xmlns:a16="http://schemas.microsoft.com/office/drawing/2014/main" id="{B89EB390-EB5C-4CC2-87B6-07EB48C2E3CB}"/>
                </a:ext>
              </a:extLst>
            </p:cNvPr>
            <p:cNvSpPr/>
            <p:nvPr/>
          </p:nvSpPr>
          <p:spPr>
            <a:xfrm>
              <a:off x="8218911" y="5241084"/>
              <a:ext cx="268701" cy="124366"/>
            </a:xfrm>
            <a:custGeom>
              <a:avLst/>
              <a:gdLst>
                <a:gd name="connsiteX0" fmla="*/ 262853 w 268701"/>
                <a:gd name="connsiteY0" fmla="*/ 104591 h 124366"/>
                <a:gd name="connsiteX1" fmla="*/ 268702 w 268701"/>
                <a:gd name="connsiteY1" fmla="*/ 108375 h 124366"/>
                <a:gd name="connsiteX2" fmla="*/ 38189 w 268701"/>
                <a:gd name="connsiteY2" fmla="*/ 124202 h 124366"/>
                <a:gd name="connsiteX3" fmla="*/ 17546 w 268701"/>
                <a:gd name="connsiteY3" fmla="*/ 93925 h 124366"/>
                <a:gd name="connsiteX4" fmla="*/ 0 w 268701"/>
                <a:gd name="connsiteY4" fmla="*/ 0 h 124366"/>
                <a:gd name="connsiteX5" fmla="*/ 262853 w 268701"/>
                <a:gd name="connsiteY5" fmla="*/ 104591 h 124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701" h="124366">
                  <a:moveTo>
                    <a:pt x="262853" y="104591"/>
                  </a:moveTo>
                  <a:cubicBezTo>
                    <a:pt x="268702" y="108375"/>
                    <a:pt x="268702" y="105279"/>
                    <a:pt x="268702" y="108375"/>
                  </a:cubicBezTo>
                  <a:cubicBezTo>
                    <a:pt x="268702" y="113192"/>
                    <a:pt x="46791" y="123857"/>
                    <a:pt x="38189" y="124202"/>
                  </a:cubicBezTo>
                  <a:cubicBezTo>
                    <a:pt x="22707" y="125234"/>
                    <a:pt x="23051" y="122137"/>
                    <a:pt x="17546" y="93925"/>
                  </a:cubicBezTo>
                  <a:cubicBezTo>
                    <a:pt x="11698" y="63305"/>
                    <a:pt x="5849" y="32341"/>
                    <a:pt x="0" y="0"/>
                  </a:cubicBezTo>
                  <a:cubicBezTo>
                    <a:pt x="26492" y="10321"/>
                    <a:pt x="242898" y="96334"/>
                    <a:pt x="262853" y="104591"/>
                  </a:cubicBezTo>
                  <a:close/>
                </a:path>
              </a:pathLst>
            </a:custGeom>
            <a:solidFill>
              <a:schemeClr val="accent5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2" name="Freeform: Shape 521">
              <a:extLst>
                <a:ext uri="{FF2B5EF4-FFF2-40B4-BE49-F238E27FC236}">
                  <a16:creationId xmlns:a16="http://schemas.microsoft.com/office/drawing/2014/main" id="{DCBF11D3-A0BB-4E05-9010-B9268D729FCF}"/>
                </a:ext>
              </a:extLst>
            </p:cNvPr>
            <p:cNvSpPr/>
            <p:nvPr/>
          </p:nvSpPr>
          <p:spPr>
            <a:xfrm>
              <a:off x="8472475" y="5877087"/>
              <a:ext cx="267669" cy="830675"/>
            </a:xfrm>
            <a:custGeom>
              <a:avLst/>
              <a:gdLst>
                <a:gd name="connsiteX0" fmla="*/ 267670 w 267669"/>
                <a:gd name="connsiteY0" fmla="*/ 487 h 830675"/>
                <a:gd name="connsiteX1" fmla="*/ 251843 w 267669"/>
                <a:gd name="connsiteY1" fmla="*/ 65168 h 830675"/>
                <a:gd name="connsiteX2" fmla="*/ 174433 w 267669"/>
                <a:gd name="connsiteY2" fmla="*/ 371715 h 830675"/>
                <a:gd name="connsiteX3" fmla="*/ 104247 w 267669"/>
                <a:gd name="connsiteY3" fmla="*/ 617365 h 830675"/>
                <a:gd name="connsiteX4" fmla="*/ 40598 w 267669"/>
                <a:gd name="connsiteY4" fmla="*/ 773563 h 830675"/>
                <a:gd name="connsiteX5" fmla="*/ 0 w 267669"/>
                <a:gd name="connsiteY5" fmla="*/ 830675 h 830675"/>
                <a:gd name="connsiteX6" fmla="*/ 265605 w 267669"/>
                <a:gd name="connsiteY6" fmla="*/ 142 h 830675"/>
                <a:gd name="connsiteX7" fmla="*/ 267670 w 267669"/>
                <a:gd name="connsiteY7" fmla="*/ 487 h 830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7669" h="830675">
                  <a:moveTo>
                    <a:pt x="267670" y="487"/>
                  </a:moveTo>
                  <a:cubicBezTo>
                    <a:pt x="262509" y="22162"/>
                    <a:pt x="257348" y="43493"/>
                    <a:pt x="251843" y="65168"/>
                  </a:cubicBezTo>
                  <a:cubicBezTo>
                    <a:pt x="226040" y="167350"/>
                    <a:pt x="200924" y="269877"/>
                    <a:pt x="174433" y="371715"/>
                  </a:cubicBezTo>
                  <a:cubicBezTo>
                    <a:pt x="152757" y="454286"/>
                    <a:pt x="130394" y="536170"/>
                    <a:pt x="104247" y="617365"/>
                  </a:cubicBezTo>
                  <a:cubicBezTo>
                    <a:pt x="87044" y="671037"/>
                    <a:pt x="67089" y="723676"/>
                    <a:pt x="40598" y="773563"/>
                  </a:cubicBezTo>
                  <a:cubicBezTo>
                    <a:pt x="29588" y="793862"/>
                    <a:pt x="17202" y="813473"/>
                    <a:pt x="0" y="830675"/>
                  </a:cubicBezTo>
                  <a:cubicBezTo>
                    <a:pt x="88420" y="553717"/>
                    <a:pt x="176841" y="276758"/>
                    <a:pt x="265605" y="142"/>
                  </a:cubicBezTo>
                  <a:cubicBezTo>
                    <a:pt x="265949" y="-201"/>
                    <a:pt x="266982" y="142"/>
                    <a:pt x="267670" y="4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3" name="Freeform: Shape 522">
              <a:extLst>
                <a:ext uri="{FF2B5EF4-FFF2-40B4-BE49-F238E27FC236}">
                  <a16:creationId xmlns:a16="http://schemas.microsoft.com/office/drawing/2014/main" id="{FCFF52D8-FAAC-45E8-97D7-8B94107D798B}"/>
                </a:ext>
              </a:extLst>
            </p:cNvPr>
            <p:cNvSpPr/>
            <p:nvPr/>
          </p:nvSpPr>
          <p:spPr>
            <a:xfrm>
              <a:off x="8337413" y="5534717"/>
              <a:ext cx="184101" cy="218139"/>
            </a:xfrm>
            <a:custGeom>
              <a:avLst/>
              <a:gdLst>
                <a:gd name="connsiteX0" fmla="*/ 48361 w 184101"/>
                <a:gd name="connsiteY0" fmla="*/ 217624 h 218139"/>
                <a:gd name="connsiteX1" fmla="*/ 46297 w 184101"/>
                <a:gd name="connsiteY1" fmla="*/ 217624 h 218139"/>
                <a:gd name="connsiteX2" fmla="*/ 1571 w 184101"/>
                <a:gd name="connsiteY2" fmla="*/ 131956 h 218139"/>
                <a:gd name="connsiteX3" fmla="*/ 6731 w 184101"/>
                <a:gd name="connsiteY3" fmla="*/ 119570 h 218139"/>
                <a:gd name="connsiteX4" fmla="*/ 113042 w 184101"/>
                <a:gd name="connsiteY4" fmla="*/ 45944 h 218139"/>
                <a:gd name="connsiteX5" fmla="*/ 182196 w 184101"/>
                <a:gd name="connsiteY5" fmla="*/ 185 h 218139"/>
                <a:gd name="connsiteX6" fmla="*/ 183916 w 184101"/>
                <a:gd name="connsiteY6" fmla="*/ 1905 h 218139"/>
                <a:gd name="connsiteX7" fmla="*/ 48361 w 184101"/>
                <a:gd name="connsiteY7" fmla="*/ 217624 h 21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101" h="218139">
                  <a:moveTo>
                    <a:pt x="48361" y="217624"/>
                  </a:moveTo>
                  <a:cubicBezTo>
                    <a:pt x="47673" y="218312"/>
                    <a:pt x="46641" y="218312"/>
                    <a:pt x="46297" y="217624"/>
                  </a:cubicBezTo>
                  <a:cubicBezTo>
                    <a:pt x="30815" y="188036"/>
                    <a:pt x="16709" y="159824"/>
                    <a:pt x="1571" y="131956"/>
                  </a:cubicBezTo>
                  <a:cubicBezTo>
                    <a:pt x="-2558" y="124387"/>
                    <a:pt x="2259" y="122666"/>
                    <a:pt x="6731" y="119570"/>
                  </a:cubicBezTo>
                  <a:cubicBezTo>
                    <a:pt x="42168" y="95143"/>
                    <a:pt x="77605" y="70371"/>
                    <a:pt x="113042" y="45944"/>
                  </a:cubicBezTo>
                  <a:cubicBezTo>
                    <a:pt x="135750" y="30462"/>
                    <a:pt x="158457" y="14635"/>
                    <a:pt x="182196" y="185"/>
                  </a:cubicBezTo>
                  <a:cubicBezTo>
                    <a:pt x="183228" y="-503"/>
                    <a:pt x="184605" y="873"/>
                    <a:pt x="183916" y="1905"/>
                  </a:cubicBezTo>
                  <a:cubicBezTo>
                    <a:pt x="139190" y="73123"/>
                    <a:pt x="94120" y="144342"/>
                    <a:pt x="48361" y="217624"/>
                  </a:cubicBezTo>
                  <a:close/>
                </a:path>
              </a:pathLst>
            </a:custGeom>
            <a:solidFill>
              <a:schemeClr val="accent5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4" name="Freeform: Shape 523">
              <a:extLst>
                <a:ext uri="{FF2B5EF4-FFF2-40B4-BE49-F238E27FC236}">
                  <a16:creationId xmlns:a16="http://schemas.microsoft.com/office/drawing/2014/main" id="{40E1DB7D-B7C0-4996-9F4F-876DDBF24E26}"/>
                </a:ext>
              </a:extLst>
            </p:cNvPr>
            <p:cNvSpPr/>
            <p:nvPr/>
          </p:nvSpPr>
          <p:spPr>
            <a:xfrm>
              <a:off x="8875011" y="5164362"/>
              <a:ext cx="287378" cy="311993"/>
            </a:xfrm>
            <a:custGeom>
              <a:avLst/>
              <a:gdLst>
                <a:gd name="connsiteX0" fmla="*/ 0 w 287378"/>
                <a:gd name="connsiteY0" fmla="*/ 151037 h 311993"/>
                <a:gd name="connsiteX1" fmla="*/ 71218 w 287378"/>
                <a:gd name="connsiteY1" fmla="*/ 174777 h 311993"/>
                <a:gd name="connsiteX2" fmla="*/ 155166 w 287378"/>
                <a:gd name="connsiteY2" fmla="*/ 156542 h 311993"/>
                <a:gd name="connsiteX3" fmla="*/ 258036 w 287378"/>
                <a:gd name="connsiteY3" fmla="*/ 45414 h 311993"/>
                <a:gd name="connsiteX4" fmla="*/ 287280 w 287378"/>
                <a:gd name="connsiteY4" fmla="*/ 0 h 311993"/>
                <a:gd name="connsiteX5" fmla="*/ 283152 w 287378"/>
                <a:gd name="connsiteY5" fmla="*/ 13074 h 311993"/>
                <a:gd name="connsiteX6" fmla="*/ 175465 w 287378"/>
                <a:gd name="connsiteY6" fmla="*/ 227760 h 311993"/>
                <a:gd name="connsiteX7" fmla="*/ 135899 w 287378"/>
                <a:gd name="connsiteY7" fmla="*/ 305515 h 311993"/>
                <a:gd name="connsiteX8" fmla="*/ 123169 w 287378"/>
                <a:gd name="connsiteY8" fmla="*/ 307579 h 311993"/>
                <a:gd name="connsiteX9" fmla="*/ 13074 w 287378"/>
                <a:gd name="connsiteY9" fmla="*/ 197140 h 311993"/>
                <a:gd name="connsiteX10" fmla="*/ 0 w 287378"/>
                <a:gd name="connsiteY10" fmla="*/ 151037 h 3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7378" h="311993">
                  <a:moveTo>
                    <a:pt x="0" y="151037"/>
                  </a:moveTo>
                  <a:cubicBezTo>
                    <a:pt x="24083" y="162735"/>
                    <a:pt x="46791" y="170648"/>
                    <a:pt x="71218" y="174777"/>
                  </a:cubicBezTo>
                  <a:cubicBezTo>
                    <a:pt x="102182" y="179937"/>
                    <a:pt x="129706" y="172712"/>
                    <a:pt x="155166" y="156542"/>
                  </a:cubicBezTo>
                  <a:cubicBezTo>
                    <a:pt x="199548" y="128674"/>
                    <a:pt x="229136" y="87388"/>
                    <a:pt x="258036" y="45414"/>
                  </a:cubicBezTo>
                  <a:cubicBezTo>
                    <a:pt x="268014" y="30964"/>
                    <a:pt x="276959" y="15826"/>
                    <a:pt x="287280" y="0"/>
                  </a:cubicBezTo>
                  <a:cubicBezTo>
                    <a:pt x="287969" y="6193"/>
                    <a:pt x="284872" y="9289"/>
                    <a:pt x="283152" y="13074"/>
                  </a:cubicBezTo>
                  <a:cubicBezTo>
                    <a:pt x="247371" y="84636"/>
                    <a:pt x="211590" y="156198"/>
                    <a:pt x="175465" y="227760"/>
                  </a:cubicBezTo>
                  <a:cubicBezTo>
                    <a:pt x="162391" y="253564"/>
                    <a:pt x="148629" y="279367"/>
                    <a:pt x="135899" y="305515"/>
                  </a:cubicBezTo>
                  <a:cubicBezTo>
                    <a:pt x="131771" y="313772"/>
                    <a:pt x="129362" y="313772"/>
                    <a:pt x="123169" y="307579"/>
                  </a:cubicBezTo>
                  <a:cubicBezTo>
                    <a:pt x="86700" y="270766"/>
                    <a:pt x="49543" y="234297"/>
                    <a:pt x="13074" y="197140"/>
                  </a:cubicBezTo>
                  <a:cubicBezTo>
                    <a:pt x="1720" y="184754"/>
                    <a:pt x="5161" y="167552"/>
                    <a:pt x="0" y="151037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5" name="Freeform: Shape 524">
              <a:extLst>
                <a:ext uri="{FF2B5EF4-FFF2-40B4-BE49-F238E27FC236}">
                  <a16:creationId xmlns:a16="http://schemas.microsoft.com/office/drawing/2014/main" id="{42A20484-F7D6-424B-A32A-CF8BA112563B}"/>
                </a:ext>
              </a:extLst>
            </p:cNvPr>
            <p:cNvSpPr/>
            <p:nvPr/>
          </p:nvSpPr>
          <p:spPr>
            <a:xfrm>
              <a:off x="8871227" y="5155408"/>
              <a:ext cx="195075" cy="78467"/>
            </a:xfrm>
            <a:custGeom>
              <a:avLst/>
              <a:gdLst>
                <a:gd name="connsiteX0" fmla="*/ 0 w 195075"/>
                <a:gd name="connsiteY0" fmla="*/ 56433 h 78467"/>
                <a:gd name="connsiteX1" fmla="*/ 39566 w 195075"/>
                <a:gd name="connsiteY1" fmla="*/ 43703 h 78467"/>
                <a:gd name="connsiteX2" fmla="*/ 164799 w 195075"/>
                <a:gd name="connsiteY2" fmla="*/ 10330 h 78467"/>
                <a:gd name="connsiteX3" fmla="*/ 195076 w 195075"/>
                <a:gd name="connsiteY3" fmla="*/ 4137 h 78467"/>
                <a:gd name="connsiteX4" fmla="*/ 101494 w 195075"/>
                <a:gd name="connsiteY4" fmla="*/ 75699 h 78467"/>
                <a:gd name="connsiteX5" fmla="*/ 9977 w 195075"/>
                <a:gd name="connsiteY5" fmla="*/ 63314 h 78467"/>
                <a:gd name="connsiteX6" fmla="*/ 0 w 195075"/>
                <a:gd name="connsiteY6" fmla="*/ 56433 h 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75" h="78467">
                  <a:moveTo>
                    <a:pt x="0" y="56433"/>
                  </a:moveTo>
                  <a:cubicBezTo>
                    <a:pt x="9289" y="39918"/>
                    <a:pt x="25116" y="44047"/>
                    <a:pt x="39566" y="43703"/>
                  </a:cubicBezTo>
                  <a:cubicBezTo>
                    <a:pt x="102182" y="58497"/>
                    <a:pt x="141060" y="23748"/>
                    <a:pt x="164799" y="10330"/>
                  </a:cubicBezTo>
                  <a:cubicBezTo>
                    <a:pt x="174089" y="1041"/>
                    <a:pt x="183034" y="-4120"/>
                    <a:pt x="195076" y="4137"/>
                  </a:cubicBezTo>
                  <a:cubicBezTo>
                    <a:pt x="178561" y="47487"/>
                    <a:pt x="144500" y="67786"/>
                    <a:pt x="101494" y="75699"/>
                  </a:cubicBezTo>
                  <a:cubicBezTo>
                    <a:pt x="69842" y="81548"/>
                    <a:pt x="39222" y="78452"/>
                    <a:pt x="9977" y="63314"/>
                  </a:cubicBezTo>
                  <a:cubicBezTo>
                    <a:pt x="6193" y="61593"/>
                    <a:pt x="2408" y="60217"/>
                    <a:pt x="0" y="56433"/>
                  </a:cubicBezTo>
                  <a:close/>
                </a:path>
              </a:pathLst>
            </a:custGeom>
            <a:solidFill>
              <a:srgbClr val="FEFEFE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6" name="Freeform: Shape 525">
              <a:extLst>
                <a:ext uri="{FF2B5EF4-FFF2-40B4-BE49-F238E27FC236}">
                  <a16:creationId xmlns:a16="http://schemas.microsoft.com/office/drawing/2014/main" id="{CC824EF1-E748-41D2-B4D1-B4FC7139349B}"/>
                </a:ext>
              </a:extLst>
            </p:cNvPr>
            <p:cNvSpPr/>
            <p:nvPr/>
          </p:nvSpPr>
          <p:spPr>
            <a:xfrm>
              <a:off x="8846455" y="5052504"/>
              <a:ext cx="174088" cy="41769"/>
            </a:xfrm>
            <a:custGeom>
              <a:avLst/>
              <a:gdLst>
                <a:gd name="connsiteX0" fmla="*/ 174089 w 174088"/>
                <a:gd name="connsiteY0" fmla="*/ 6579 h 41769"/>
                <a:gd name="connsiteX1" fmla="*/ 153102 w 174088"/>
                <a:gd name="connsiteY1" fmla="*/ 23782 h 41769"/>
                <a:gd name="connsiteX2" fmla="*/ 68122 w 174088"/>
                <a:gd name="connsiteY2" fmla="*/ 38920 h 41769"/>
                <a:gd name="connsiteX3" fmla="*/ 12386 w 174088"/>
                <a:gd name="connsiteY3" fmla="*/ 39264 h 41769"/>
                <a:gd name="connsiteX4" fmla="*/ 0 w 174088"/>
                <a:gd name="connsiteY4" fmla="*/ 33759 h 41769"/>
                <a:gd name="connsiteX5" fmla="*/ 43694 w 174088"/>
                <a:gd name="connsiteY5" fmla="*/ 19653 h 41769"/>
                <a:gd name="connsiteX6" fmla="*/ 157574 w 174088"/>
                <a:gd name="connsiteY6" fmla="*/ 42 h 41769"/>
                <a:gd name="connsiteX7" fmla="*/ 174089 w 174088"/>
                <a:gd name="connsiteY7" fmla="*/ 6579 h 41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088" h="41769">
                  <a:moveTo>
                    <a:pt x="174089" y="6579"/>
                  </a:moveTo>
                  <a:cubicBezTo>
                    <a:pt x="169960" y="15524"/>
                    <a:pt x="159983" y="20685"/>
                    <a:pt x="153102" y="23782"/>
                  </a:cubicBezTo>
                  <a:cubicBezTo>
                    <a:pt x="129362" y="35135"/>
                    <a:pt x="93925" y="35479"/>
                    <a:pt x="68122" y="38920"/>
                  </a:cubicBezTo>
                  <a:cubicBezTo>
                    <a:pt x="49543" y="41328"/>
                    <a:pt x="30964" y="43736"/>
                    <a:pt x="12386" y="39264"/>
                  </a:cubicBezTo>
                  <a:cubicBezTo>
                    <a:pt x="7913" y="38232"/>
                    <a:pt x="3785" y="36855"/>
                    <a:pt x="0" y="33759"/>
                  </a:cubicBezTo>
                  <a:cubicBezTo>
                    <a:pt x="12042" y="21029"/>
                    <a:pt x="28212" y="20685"/>
                    <a:pt x="43694" y="19653"/>
                  </a:cubicBezTo>
                  <a:cubicBezTo>
                    <a:pt x="78787" y="17245"/>
                    <a:pt x="123857" y="10020"/>
                    <a:pt x="157574" y="42"/>
                  </a:cubicBezTo>
                  <a:cubicBezTo>
                    <a:pt x="159983" y="-302"/>
                    <a:pt x="165831" y="1418"/>
                    <a:pt x="174089" y="6579"/>
                  </a:cubicBezTo>
                  <a:close/>
                </a:path>
              </a:pathLst>
            </a:custGeom>
            <a:solidFill>
              <a:srgbClr val="FDFDFD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7" name="Freeform: Shape 526">
              <a:extLst>
                <a:ext uri="{FF2B5EF4-FFF2-40B4-BE49-F238E27FC236}">
                  <a16:creationId xmlns:a16="http://schemas.microsoft.com/office/drawing/2014/main" id="{E426E057-5B44-48BE-B9CA-B5524AE75DC8}"/>
                </a:ext>
              </a:extLst>
            </p:cNvPr>
            <p:cNvSpPr/>
            <p:nvPr/>
          </p:nvSpPr>
          <p:spPr>
            <a:xfrm>
              <a:off x="8627297" y="4822275"/>
              <a:ext cx="133834" cy="35883"/>
            </a:xfrm>
            <a:custGeom>
              <a:avLst/>
              <a:gdLst>
                <a:gd name="connsiteX0" fmla="*/ 133835 w 133834"/>
                <a:gd name="connsiteY0" fmla="*/ 10768 h 35883"/>
                <a:gd name="connsiteX1" fmla="*/ 0 w 133834"/>
                <a:gd name="connsiteY1" fmla="*/ 35884 h 35883"/>
                <a:gd name="connsiteX2" fmla="*/ 133835 w 133834"/>
                <a:gd name="connsiteY2" fmla="*/ 10768 h 3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834" h="35883">
                  <a:moveTo>
                    <a:pt x="133835" y="10768"/>
                  </a:moveTo>
                  <a:cubicBezTo>
                    <a:pt x="87732" y="10768"/>
                    <a:pt x="45758" y="29691"/>
                    <a:pt x="0" y="35884"/>
                  </a:cubicBezTo>
                  <a:cubicBezTo>
                    <a:pt x="21675" y="2855"/>
                    <a:pt x="100462" y="-11595"/>
                    <a:pt x="133835" y="10768"/>
                  </a:cubicBezTo>
                  <a:close/>
                </a:path>
              </a:pathLst>
            </a:custGeom>
            <a:solidFill>
              <a:srgbClr val="020201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8" name="Freeform: Shape 527">
              <a:extLst>
                <a:ext uri="{FF2B5EF4-FFF2-40B4-BE49-F238E27FC236}">
                  <a16:creationId xmlns:a16="http://schemas.microsoft.com/office/drawing/2014/main" id="{2D38B9A7-E843-4D83-AEDA-055B098A4249}"/>
                </a:ext>
              </a:extLst>
            </p:cNvPr>
            <p:cNvSpPr/>
            <p:nvPr/>
          </p:nvSpPr>
          <p:spPr>
            <a:xfrm>
              <a:off x="8619728" y="4713044"/>
              <a:ext cx="109407" cy="36050"/>
            </a:xfrm>
            <a:custGeom>
              <a:avLst/>
              <a:gdLst>
                <a:gd name="connsiteX0" fmla="*/ 109407 w 109407"/>
                <a:gd name="connsiteY0" fmla="*/ 11279 h 36050"/>
                <a:gd name="connsiteX1" fmla="*/ 0 w 109407"/>
                <a:gd name="connsiteY1" fmla="*/ 36051 h 36050"/>
                <a:gd name="connsiteX2" fmla="*/ 109407 w 109407"/>
                <a:gd name="connsiteY2" fmla="*/ 11279 h 3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407" h="36050">
                  <a:moveTo>
                    <a:pt x="109407" y="11279"/>
                  </a:moveTo>
                  <a:cubicBezTo>
                    <a:pt x="72594" y="19536"/>
                    <a:pt x="36469" y="27794"/>
                    <a:pt x="0" y="36051"/>
                  </a:cubicBezTo>
                  <a:cubicBezTo>
                    <a:pt x="29588" y="-762"/>
                    <a:pt x="70186" y="-10052"/>
                    <a:pt x="109407" y="11279"/>
                  </a:cubicBezTo>
                  <a:close/>
                </a:path>
              </a:pathLst>
            </a:custGeom>
            <a:solidFill>
              <a:srgbClr val="020201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9" name="Freeform: Shape 528">
              <a:extLst>
                <a:ext uri="{FF2B5EF4-FFF2-40B4-BE49-F238E27FC236}">
                  <a16:creationId xmlns:a16="http://schemas.microsoft.com/office/drawing/2014/main" id="{24DCDDD1-AD07-478C-9D48-54AF74C906E8}"/>
                </a:ext>
              </a:extLst>
            </p:cNvPr>
            <p:cNvSpPr/>
            <p:nvPr/>
          </p:nvSpPr>
          <p:spPr>
            <a:xfrm>
              <a:off x="8910792" y="5153773"/>
              <a:ext cx="125233" cy="49958"/>
            </a:xfrm>
            <a:custGeom>
              <a:avLst/>
              <a:gdLst>
                <a:gd name="connsiteX0" fmla="*/ 125234 w 125233"/>
                <a:gd name="connsiteY0" fmla="*/ 11965 h 49958"/>
                <a:gd name="connsiteX1" fmla="*/ 67089 w 125233"/>
                <a:gd name="connsiteY1" fmla="*/ 44305 h 49958"/>
                <a:gd name="connsiteX2" fmla="*/ 0 w 125233"/>
                <a:gd name="connsiteY2" fmla="*/ 44994 h 49958"/>
                <a:gd name="connsiteX3" fmla="*/ 94269 w 125233"/>
                <a:gd name="connsiteY3" fmla="*/ 955 h 49958"/>
                <a:gd name="connsiteX4" fmla="*/ 125234 w 125233"/>
                <a:gd name="connsiteY4" fmla="*/ 11965 h 4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33" h="49958">
                  <a:moveTo>
                    <a:pt x="125234" y="11965"/>
                  </a:moveTo>
                  <a:cubicBezTo>
                    <a:pt x="106655" y="24351"/>
                    <a:pt x="88076" y="36392"/>
                    <a:pt x="67089" y="44305"/>
                  </a:cubicBezTo>
                  <a:cubicBezTo>
                    <a:pt x="44726" y="52907"/>
                    <a:pt x="22363" y="50498"/>
                    <a:pt x="0" y="44994"/>
                  </a:cubicBezTo>
                  <a:cubicBezTo>
                    <a:pt x="16170" y="7148"/>
                    <a:pt x="51951" y="-3517"/>
                    <a:pt x="94269" y="955"/>
                  </a:cubicBezTo>
                  <a:cubicBezTo>
                    <a:pt x="105279" y="2676"/>
                    <a:pt x="116288" y="4396"/>
                    <a:pt x="125234" y="11965"/>
                  </a:cubicBezTo>
                  <a:close/>
                </a:path>
              </a:pathLst>
            </a:custGeom>
            <a:solidFill>
              <a:schemeClr val="accent4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0" name="Freeform: Shape 529">
              <a:extLst>
                <a:ext uri="{FF2B5EF4-FFF2-40B4-BE49-F238E27FC236}">
                  <a16:creationId xmlns:a16="http://schemas.microsoft.com/office/drawing/2014/main" id="{0E73B566-25E9-45B7-A7C2-3D56D94A5293}"/>
                </a:ext>
              </a:extLst>
            </p:cNvPr>
            <p:cNvSpPr/>
            <p:nvPr/>
          </p:nvSpPr>
          <p:spPr>
            <a:xfrm>
              <a:off x="9033368" y="4723980"/>
              <a:ext cx="122042" cy="50198"/>
            </a:xfrm>
            <a:custGeom>
              <a:avLst/>
              <a:gdLst>
                <a:gd name="connsiteX0" fmla="*/ 55985 w 122042"/>
                <a:gd name="connsiteY0" fmla="*/ 5505 h 50198"/>
                <a:gd name="connsiteX1" fmla="*/ 3346 w 122042"/>
                <a:gd name="connsiteY1" fmla="*/ 37845 h 50198"/>
                <a:gd name="connsiteX2" fmla="*/ 938 w 122042"/>
                <a:gd name="connsiteY2" fmla="*/ 48167 h 50198"/>
                <a:gd name="connsiteX3" fmla="*/ 11259 w 122042"/>
                <a:gd name="connsiteY3" fmla="*/ 48167 h 50198"/>
                <a:gd name="connsiteX4" fmla="*/ 113097 w 122042"/>
                <a:gd name="connsiteY4" fmla="*/ 20299 h 50198"/>
                <a:gd name="connsiteX5" fmla="*/ 122043 w 122042"/>
                <a:gd name="connsiteY5" fmla="*/ 19611 h 50198"/>
                <a:gd name="connsiteX6" fmla="*/ 112753 w 122042"/>
                <a:gd name="connsiteY6" fmla="*/ 0 h 50198"/>
                <a:gd name="connsiteX7" fmla="*/ 55985 w 122042"/>
                <a:gd name="connsiteY7" fmla="*/ 5505 h 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042" h="50198">
                  <a:moveTo>
                    <a:pt x="55985" y="5505"/>
                  </a:moveTo>
                  <a:cubicBezTo>
                    <a:pt x="34310" y="9633"/>
                    <a:pt x="15732" y="18235"/>
                    <a:pt x="3346" y="37845"/>
                  </a:cubicBezTo>
                  <a:cubicBezTo>
                    <a:pt x="1282" y="40942"/>
                    <a:pt x="-1471" y="44382"/>
                    <a:pt x="938" y="48167"/>
                  </a:cubicBezTo>
                  <a:cubicBezTo>
                    <a:pt x="3690" y="51951"/>
                    <a:pt x="8163" y="49543"/>
                    <a:pt x="11259" y="48167"/>
                  </a:cubicBezTo>
                  <a:cubicBezTo>
                    <a:pt x="43944" y="34061"/>
                    <a:pt x="79037" y="28556"/>
                    <a:pt x="113097" y="20299"/>
                  </a:cubicBezTo>
                  <a:cubicBezTo>
                    <a:pt x="116538" y="19611"/>
                    <a:pt x="119634" y="19267"/>
                    <a:pt x="122043" y="19611"/>
                  </a:cubicBezTo>
                  <a:lnTo>
                    <a:pt x="112753" y="0"/>
                  </a:lnTo>
                  <a:cubicBezTo>
                    <a:pt x="92799" y="1376"/>
                    <a:pt x="74220" y="2064"/>
                    <a:pt x="55985" y="5505"/>
                  </a:cubicBezTo>
                  <a:close/>
                </a:path>
              </a:pathLst>
            </a:custGeom>
            <a:solidFill>
              <a:srgbClr val="040200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1" name="Freeform: Shape 530">
              <a:extLst>
                <a:ext uri="{FF2B5EF4-FFF2-40B4-BE49-F238E27FC236}">
                  <a16:creationId xmlns:a16="http://schemas.microsoft.com/office/drawing/2014/main" id="{5D0FF924-88B7-4625-8702-2DC8D7E7326D}"/>
                </a:ext>
              </a:extLst>
            </p:cNvPr>
            <p:cNvSpPr/>
            <p:nvPr/>
          </p:nvSpPr>
          <p:spPr>
            <a:xfrm>
              <a:off x="9026489" y="4637968"/>
              <a:ext cx="92108" cy="42298"/>
            </a:xfrm>
            <a:custGeom>
              <a:avLst/>
              <a:gdLst>
                <a:gd name="connsiteX0" fmla="*/ 75594 w 92108"/>
                <a:gd name="connsiteY0" fmla="*/ 1720 h 42298"/>
                <a:gd name="connsiteX1" fmla="*/ 5064 w 92108"/>
                <a:gd name="connsiteY1" fmla="*/ 30276 h 42298"/>
                <a:gd name="connsiteX2" fmla="*/ 592 w 92108"/>
                <a:gd name="connsiteY2" fmla="*/ 39566 h 42298"/>
                <a:gd name="connsiteX3" fmla="*/ 10913 w 92108"/>
                <a:gd name="connsiteY3" fmla="*/ 41630 h 42298"/>
                <a:gd name="connsiteX4" fmla="*/ 18138 w 92108"/>
                <a:gd name="connsiteY4" fmla="*/ 39910 h 42298"/>
                <a:gd name="connsiteX5" fmla="*/ 81443 w 92108"/>
                <a:gd name="connsiteY5" fmla="*/ 25804 h 42298"/>
                <a:gd name="connsiteX6" fmla="*/ 92109 w 92108"/>
                <a:gd name="connsiteY6" fmla="*/ 25460 h 42298"/>
                <a:gd name="connsiteX7" fmla="*/ 80411 w 92108"/>
                <a:gd name="connsiteY7" fmla="*/ 0 h 42298"/>
                <a:gd name="connsiteX8" fmla="*/ 75594 w 92108"/>
                <a:gd name="connsiteY8" fmla="*/ 1720 h 42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108" h="42298">
                  <a:moveTo>
                    <a:pt x="75594" y="1720"/>
                  </a:moveTo>
                  <a:cubicBezTo>
                    <a:pt x="47038" y="-1376"/>
                    <a:pt x="25707" y="13762"/>
                    <a:pt x="5064" y="30276"/>
                  </a:cubicBezTo>
                  <a:cubicBezTo>
                    <a:pt x="2312" y="32685"/>
                    <a:pt x="-1473" y="35437"/>
                    <a:pt x="592" y="39566"/>
                  </a:cubicBezTo>
                  <a:cubicBezTo>
                    <a:pt x="2656" y="43350"/>
                    <a:pt x="7129" y="42318"/>
                    <a:pt x="10913" y="41630"/>
                  </a:cubicBezTo>
                  <a:cubicBezTo>
                    <a:pt x="13322" y="41286"/>
                    <a:pt x="15730" y="40598"/>
                    <a:pt x="18138" y="39910"/>
                  </a:cubicBezTo>
                  <a:cubicBezTo>
                    <a:pt x="39125" y="35437"/>
                    <a:pt x="60456" y="30620"/>
                    <a:pt x="81443" y="25804"/>
                  </a:cubicBezTo>
                  <a:cubicBezTo>
                    <a:pt x="85228" y="25115"/>
                    <a:pt x="89012" y="24083"/>
                    <a:pt x="92109" y="25460"/>
                  </a:cubicBezTo>
                  <a:lnTo>
                    <a:pt x="80411" y="0"/>
                  </a:lnTo>
                  <a:cubicBezTo>
                    <a:pt x="78347" y="1720"/>
                    <a:pt x="76970" y="1720"/>
                    <a:pt x="75594" y="1720"/>
                  </a:cubicBezTo>
                  <a:close/>
                </a:path>
              </a:pathLst>
            </a:custGeom>
            <a:solidFill>
              <a:srgbClr val="040200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41" name="Freeform: Shape 540">
            <a:extLst>
              <a:ext uri="{FF2B5EF4-FFF2-40B4-BE49-F238E27FC236}">
                <a16:creationId xmlns:a16="http://schemas.microsoft.com/office/drawing/2014/main" id="{60C3F15A-1F66-407D-BF26-DF77647800A2}"/>
              </a:ext>
            </a:extLst>
          </p:cNvPr>
          <p:cNvSpPr/>
          <p:nvPr/>
        </p:nvSpPr>
        <p:spPr>
          <a:xfrm rot="1111750">
            <a:off x="1049274" y="3650590"/>
            <a:ext cx="1744539" cy="553136"/>
          </a:xfrm>
          <a:custGeom>
            <a:avLst/>
            <a:gdLst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91392 w 5673186"/>
              <a:gd name="connsiteY109" fmla="*/ 1421102 h 1798781"/>
              <a:gd name="connsiteX110" fmla="*/ 1791392 w 5673186"/>
              <a:gd name="connsiteY110" fmla="*/ 1414998 h 1798781"/>
              <a:gd name="connsiteX111" fmla="*/ 1732488 w 5673186"/>
              <a:gd name="connsiteY111" fmla="*/ 1414998 h 1798781"/>
              <a:gd name="connsiteX112" fmla="*/ 1730789 w 5673186"/>
              <a:gd name="connsiteY112" fmla="*/ 1403104 h 1798781"/>
              <a:gd name="connsiteX113" fmla="*/ 1695546 w 5673186"/>
              <a:gd name="connsiteY113" fmla="*/ 1450729 h 1798781"/>
              <a:gd name="connsiteX114" fmla="*/ 1694594 w 5673186"/>
              <a:gd name="connsiteY114" fmla="*/ 1474542 h 1798781"/>
              <a:gd name="connsiteX115" fmla="*/ 1706024 w 5673186"/>
              <a:gd name="connsiteY115" fmla="*/ 1482162 h 1798781"/>
              <a:gd name="connsiteX116" fmla="*/ 1711416 w 5673186"/>
              <a:gd name="connsiteY116" fmla="*/ 1472171 h 1798781"/>
              <a:gd name="connsiteX117" fmla="*/ 1711416 w 5673186"/>
              <a:gd name="connsiteY117" fmla="*/ 1495204 h 1798781"/>
              <a:gd name="connsiteX118" fmla="*/ 1706024 w 5673186"/>
              <a:gd name="connsiteY118" fmla="*/ 1499306 h 1798781"/>
              <a:gd name="connsiteX119" fmla="*/ 1698404 w 5673186"/>
              <a:gd name="connsiteY119" fmla="*/ 1536454 h 1798781"/>
              <a:gd name="connsiteX120" fmla="*/ 1708881 w 5673186"/>
              <a:gd name="connsiteY120" fmla="*/ 1593604 h 1798781"/>
              <a:gd name="connsiteX121" fmla="*/ 1697451 w 5673186"/>
              <a:gd name="connsiteY121" fmla="*/ 1592652 h 1798781"/>
              <a:gd name="connsiteX122" fmla="*/ 1687926 w 5673186"/>
              <a:gd name="connsiteY122" fmla="*/ 1601224 h 1798781"/>
              <a:gd name="connsiteX123" fmla="*/ 1702214 w 5673186"/>
              <a:gd name="connsiteY123" fmla="*/ 1605987 h 1798781"/>
              <a:gd name="connsiteX124" fmla="*/ 1743171 w 5673186"/>
              <a:gd name="connsiteY124" fmla="*/ 1650754 h 1798781"/>
              <a:gd name="connsiteX125" fmla="*/ 1726979 w 5673186"/>
              <a:gd name="connsiteY125" fmla="*/ 1704094 h 1798781"/>
              <a:gd name="connsiteX126" fmla="*/ 1676496 w 5673186"/>
              <a:gd name="connsiteY126" fmla="*/ 1701237 h 1798781"/>
              <a:gd name="connsiteX127" fmla="*/ 1665066 w 5673186"/>
              <a:gd name="connsiteY127" fmla="*/ 1682187 h 1798781"/>
              <a:gd name="connsiteX128" fmla="*/ 1633634 w 5673186"/>
              <a:gd name="connsiteY128" fmla="*/ 1683139 h 1798781"/>
              <a:gd name="connsiteX129" fmla="*/ 1597439 w 5673186"/>
              <a:gd name="connsiteY129" fmla="*/ 1699331 h 1798781"/>
              <a:gd name="connsiteX130" fmla="*/ 1573626 w 5673186"/>
              <a:gd name="connsiteY130" fmla="*/ 1669804 h 1798781"/>
              <a:gd name="connsiteX131" fmla="*/ 1592676 w 5673186"/>
              <a:gd name="connsiteY131" fmla="*/ 1636467 h 1798781"/>
              <a:gd name="connsiteX132" fmla="*/ 1599344 w 5673186"/>
              <a:gd name="connsiteY132" fmla="*/ 1620274 h 1798781"/>
              <a:gd name="connsiteX133" fmla="*/ 1543146 w 5673186"/>
              <a:gd name="connsiteY133" fmla="*/ 1605034 h 1798781"/>
              <a:gd name="connsiteX134" fmla="*/ 1568864 w 5673186"/>
              <a:gd name="connsiteY134" fmla="*/ 1517404 h 1798781"/>
              <a:gd name="connsiteX135" fmla="*/ 1609821 w 5673186"/>
              <a:gd name="connsiteY135" fmla="*/ 1535502 h 1798781"/>
              <a:gd name="connsiteX136" fmla="*/ 1615536 w 5673186"/>
              <a:gd name="connsiteY136" fmla="*/ 1555504 h 1798781"/>
              <a:gd name="connsiteX137" fmla="*/ 1628871 w 5673186"/>
              <a:gd name="connsiteY137" fmla="*/ 1565981 h 1798781"/>
              <a:gd name="connsiteX138" fmla="*/ 1640301 w 5673186"/>
              <a:gd name="connsiteY138" fmla="*/ 1554552 h 1798781"/>
              <a:gd name="connsiteX139" fmla="*/ 1645064 w 5673186"/>
              <a:gd name="connsiteY139" fmla="*/ 1513594 h 1798781"/>
              <a:gd name="connsiteX140" fmla="*/ 1625061 w 5673186"/>
              <a:gd name="connsiteY140" fmla="*/ 1436442 h 1798781"/>
              <a:gd name="connsiteX141" fmla="*/ 1619346 w 5673186"/>
              <a:gd name="connsiteY141" fmla="*/ 1374529 h 1798781"/>
              <a:gd name="connsiteX142" fmla="*/ 1560291 w 5673186"/>
              <a:gd name="connsiteY142" fmla="*/ 1371672 h 1798781"/>
              <a:gd name="connsiteX143" fmla="*/ 1461231 w 5673186"/>
              <a:gd name="connsiteY143" fmla="*/ 1354527 h 1798781"/>
              <a:gd name="connsiteX144" fmla="*/ 1400271 w 5673186"/>
              <a:gd name="connsiteY144" fmla="*/ 1341192 h 1798781"/>
              <a:gd name="connsiteX145" fmla="*/ 1382174 w 5673186"/>
              <a:gd name="connsiteY145" fmla="*/ 1335477 h 1798781"/>
              <a:gd name="connsiteX146" fmla="*/ 1380269 w 5673186"/>
              <a:gd name="connsiteY146" fmla="*/ 1354527 h 1798781"/>
              <a:gd name="connsiteX147" fmla="*/ 1376459 w 5673186"/>
              <a:gd name="connsiteY147" fmla="*/ 1392627 h 1798781"/>
              <a:gd name="connsiteX148" fmla="*/ 1331691 w 5673186"/>
              <a:gd name="connsiteY148" fmla="*/ 1401199 h 1798781"/>
              <a:gd name="connsiteX149" fmla="*/ 1293591 w 5673186"/>
              <a:gd name="connsiteY149" fmla="*/ 1379292 h 1798781"/>
              <a:gd name="connsiteX150" fmla="*/ 1285971 w 5673186"/>
              <a:gd name="connsiteY150" fmla="*/ 1367862 h 1798781"/>
              <a:gd name="connsiteX151" fmla="*/ 1281209 w 5673186"/>
              <a:gd name="connsiteY151" fmla="*/ 1374529 h 1798781"/>
              <a:gd name="connsiteX152" fmla="*/ 1237394 w 5673186"/>
              <a:gd name="connsiteY152" fmla="*/ 1402152 h 1798781"/>
              <a:gd name="connsiteX153" fmla="*/ 1182149 w 5673186"/>
              <a:gd name="connsiteY153" fmla="*/ 1358337 h 1798781"/>
              <a:gd name="connsiteX154" fmla="*/ 1190721 w 5673186"/>
              <a:gd name="connsiteY154" fmla="*/ 1304997 h 1798781"/>
              <a:gd name="connsiteX155" fmla="*/ 1210724 w 5673186"/>
              <a:gd name="connsiteY155" fmla="*/ 1289756 h 1798781"/>
              <a:gd name="connsiteX156" fmla="*/ 1092614 w 5673186"/>
              <a:gd name="connsiteY156" fmla="*/ 1261181 h 1798781"/>
              <a:gd name="connsiteX157" fmla="*/ 1064039 w 5673186"/>
              <a:gd name="connsiteY157" fmla="*/ 1266897 h 1798781"/>
              <a:gd name="connsiteX158" fmla="*/ 1003079 w 5673186"/>
              <a:gd name="connsiteY158" fmla="*/ 1313569 h 1798781"/>
              <a:gd name="connsiteX159" fmla="*/ 997364 w 5673186"/>
              <a:gd name="connsiteY159" fmla="*/ 1324999 h 1798781"/>
              <a:gd name="connsiteX160" fmla="*/ 1003079 w 5673186"/>
              <a:gd name="connsiteY160" fmla="*/ 1351669 h 1798781"/>
              <a:gd name="connsiteX161" fmla="*/ 947834 w 5673186"/>
              <a:gd name="connsiteY161" fmla="*/ 1421202 h 1798781"/>
              <a:gd name="connsiteX162" fmla="*/ 943071 w 5673186"/>
              <a:gd name="connsiteY162" fmla="*/ 1421202 h 1798781"/>
              <a:gd name="connsiteX163" fmla="*/ 745904 w 5673186"/>
              <a:gd name="connsiteY163" fmla="*/ 1403104 h 1798781"/>
              <a:gd name="connsiteX164" fmla="*/ 636366 w 5673186"/>
              <a:gd name="connsiteY164" fmla="*/ 1389769 h 1798781"/>
              <a:gd name="connsiteX165" fmla="*/ 600171 w 5673186"/>
              <a:gd name="connsiteY165" fmla="*/ 1240227 h 1798781"/>
              <a:gd name="connsiteX166" fmla="*/ 600171 w 5673186"/>
              <a:gd name="connsiteY166" fmla="*/ 1220224 h 1798781"/>
              <a:gd name="connsiteX167" fmla="*/ 560166 w 5673186"/>
              <a:gd name="connsiteY167" fmla="*/ 1216414 h 1798781"/>
              <a:gd name="connsiteX168" fmla="*/ 517304 w 5673186"/>
              <a:gd name="connsiteY168" fmla="*/ 1267849 h 1798781"/>
              <a:gd name="connsiteX169" fmla="*/ 510636 w 5673186"/>
              <a:gd name="connsiteY169" fmla="*/ 1284042 h 1798781"/>
              <a:gd name="connsiteX170" fmla="*/ 519209 w 5673186"/>
              <a:gd name="connsiteY170" fmla="*/ 1309759 h 1798781"/>
              <a:gd name="connsiteX171" fmla="*/ 477299 w 5673186"/>
              <a:gd name="connsiteY171" fmla="*/ 1384054 h 1798781"/>
              <a:gd name="connsiteX172" fmla="*/ 322994 w 5673186"/>
              <a:gd name="connsiteY172" fmla="*/ 1382149 h 1798781"/>
              <a:gd name="connsiteX173" fmla="*/ 186786 w 5673186"/>
              <a:gd name="connsiteY173" fmla="*/ 1338334 h 1798781"/>
              <a:gd name="connsiteX174" fmla="*/ 127731 w 5673186"/>
              <a:gd name="connsiteY174" fmla="*/ 1189744 h 1798781"/>
              <a:gd name="connsiteX175" fmla="*/ 257271 w 5673186"/>
              <a:gd name="connsiteY175" fmla="*/ 1089732 h 1798781"/>
              <a:gd name="connsiteX176" fmla="*/ 318231 w 5673186"/>
              <a:gd name="connsiteY176" fmla="*/ 1084969 h 1798781"/>
              <a:gd name="connsiteX177" fmla="*/ 208694 w 5673186"/>
              <a:gd name="connsiteY177" fmla="*/ 1059252 h 1798781"/>
              <a:gd name="connsiteX178" fmla="*/ 26766 w 5673186"/>
              <a:gd name="connsiteY178" fmla="*/ 1016389 h 1798781"/>
              <a:gd name="connsiteX179" fmla="*/ 96 w 5673186"/>
              <a:gd name="connsiteY179" fmla="*/ 1004007 h 1798781"/>
              <a:gd name="connsiteX180" fmla="*/ 138209 w 5673186"/>
              <a:gd name="connsiteY180" fmla="*/ 981147 h 1798781"/>
              <a:gd name="connsiteX181" fmla="*/ 361094 w 5673186"/>
              <a:gd name="connsiteY181" fmla="*/ 1014484 h 1798781"/>
              <a:gd name="connsiteX182" fmla="*/ 801149 w 5673186"/>
              <a:gd name="connsiteY182" fmla="*/ 1075444 h 1798781"/>
              <a:gd name="connsiteX183" fmla="*/ 1055466 w 5673186"/>
              <a:gd name="connsiteY183" fmla="*/ 1090684 h 1798781"/>
              <a:gd name="connsiteX184" fmla="*/ 1075469 w 5673186"/>
              <a:gd name="connsiteY184" fmla="*/ 1067824 h 1798781"/>
              <a:gd name="connsiteX185" fmla="*/ 1076421 w 5673186"/>
              <a:gd name="connsiteY185" fmla="*/ 1052584 h 1798781"/>
              <a:gd name="connsiteX186" fmla="*/ 1060229 w 5673186"/>
              <a:gd name="connsiteY186" fmla="*/ 981147 h 1798781"/>
              <a:gd name="connsiteX187" fmla="*/ 917354 w 5673186"/>
              <a:gd name="connsiteY187" fmla="*/ 779217 h 1798781"/>
              <a:gd name="connsiteX188" fmla="*/ 948786 w 5673186"/>
              <a:gd name="connsiteY188" fmla="*/ 672536 h 1798781"/>
              <a:gd name="connsiteX189" fmla="*/ 977361 w 5673186"/>
              <a:gd name="connsiteY189" fmla="*/ 640151 h 1798781"/>
              <a:gd name="connsiteX190" fmla="*/ 1167861 w 5673186"/>
              <a:gd name="connsiteY190" fmla="*/ 472511 h 1798781"/>
              <a:gd name="connsiteX191" fmla="*/ 1367886 w 5673186"/>
              <a:gd name="connsiteY191" fmla="*/ 423934 h 1798781"/>
              <a:gd name="connsiteX192" fmla="*/ 1698404 w 5673186"/>
              <a:gd name="connsiteY192" fmla="*/ 513469 h 1798781"/>
              <a:gd name="connsiteX193" fmla="*/ 1767936 w 5673186"/>
              <a:gd name="connsiteY193" fmla="*/ 542997 h 1798781"/>
              <a:gd name="connsiteX194" fmla="*/ 2060354 w 5673186"/>
              <a:gd name="connsiteY194" fmla="*/ 700159 h 1798781"/>
              <a:gd name="connsiteX195" fmla="*/ 2223231 w 5673186"/>
              <a:gd name="connsiteY195" fmla="*/ 760167 h 1798781"/>
              <a:gd name="connsiteX196" fmla="*/ 2890934 w 5673186"/>
              <a:gd name="connsiteY196" fmla="*/ 920186 h 1798781"/>
              <a:gd name="connsiteX197" fmla="*/ 2939511 w 5673186"/>
              <a:gd name="connsiteY197" fmla="*/ 900184 h 1798781"/>
              <a:gd name="connsiteX198" fmla="*/ 3134774 w 5673186"/>
              <a:gd name="connsiteY198" fmla="*/ 654439 h 1798781"/>
              <a:gd name="connsiteX199" fmla="*/ 3645314 w 5673186"/>
              <a:gd name="connsiteY199" fmla="*/ 61031 h 1798781"/>
              <a:gd name="connsiteX200" fmla="*/ 3661506 w 5673186"/>
              <a:gd name="connsiteY200" fmla="*/ 41029 h 1798781"/>
              <a:gd name="connsiteX201" fmla="*/ 3725131 w 5673186"/>
              <a:gd name="connsiteY201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91392 w 5673186"/>
              <a:gd name="connsiteY109" fmla="*/ 1421102 h 1798781"/>
              <a:gd name="connsiteX110" fmla="*/ 1732488 w 5673186"/>
              <a:gd name="connsiteY110" fmla="*/ 1414998 h 1798781"/>
              <a:gd name="connsiteX111" fmla="*/ 1730789 w 5673186"/>
              <a:gd name="connsiteY111" fmla="*/ 1403104 h 1798781"/>
              <a:gd name="connsiteX112" fmla="*/ 1695546 w 5673186"/>
              <a:gd name="connsiteY112" fmla="*/ 1450729 h 1798781"/>
              <a:gd name="connsiteX113" fmla="*/ 1694594 w 5673186"/>
              <a:gd name="connsiteY113" fmla="*/ 1474542 h 1798781"/>
              <a:gd name="connsiteX114" fmla="*/ 1706024 w 5673186"/>
              <a:gd name="connsiteY114" fmla="*/ 1482162 h 1798781"/>
              <a:gd name="connsiteX115" fmla="*/ 1711416 w 5673186"/>
              <a:gd name="connsiteY115" fmla="*/ 1472171 h 1798781"/>
              <a:gd name="connsiteX116" fmla="*/ 1711416 w 5673186"/>
              <a:gd name="connsiteY116" fmla="*/ 1495204 h 1798781"/>
              <a:gd name="connsiteX117" fmla="*/ 1706024 w 5673186"/>
              <a:gd name="connsiteY117" fmla="*/ 1499306 h 1798781"/>
              <a:gd name="connsiteX118" fmla="*/ 1698404 w 5673186"/>
              <a:gd name="connsiteY118" fmla="*/ 1536454 h 1798781"/>
              <a:gd name="connsiteX119" fmla="*/ 1708881 w 5673186"/>
              <a:gd name="connsiteY119" fmla="*/ 1593604 h 1798781"/>
              <a:gd name="connsiteX120" fmla="*/ 1697451 w 5673186"/>
              <a:gd name="connsiteY120" fmla="*/ 1592652 h 1798781"/>
              <a:gd name="connsiteX121" fmla="*/ 1687926 w 5673186"/>
              <a:gd name="connsiteY121" fmla="*/ 1601224 h 1798781"/>
              <a:gd name="connsiteX122" fmla="*/ 1702214 w 5673186"/>
              <a:gd name="connsiteY122" fmla="*/ 1605987 h 1798781"/>
              <a:gd name="connsiteX123" fmla="*/ 1743171 w 5673186"/>
              <a:gd name="connsiteY123" fmla="*/ 1650754 h 1798781"/>
              <a:gd name="connsiteX124" fmla="*/ 1726979 w 5673186"/>
              <a:gd name="connsiteY124" fmla="*/ 1704094 h 1798781"/>
              <a:gd name="connsiteX125" fmla="*/ 1676496 w 5673186"/>
              <a:gd name="connsiteY125" fmla="*/ 1701237 h 1798781"/>
              <a:gd name="connsiteX126" fmla="*/ 1665066 w 5673186"/>
              <a:gd name="connsiteY126" fmla="*/ 1682187 h 1798781"/>
              <a:gd name="connsiteX127" fmla="*/ 1633634 w 5673186"/>
              <a:gd name="connsiteY127" fmla="*/ 1683139 h 1798781"/>
              <a:gd name="connsiteX128" fmla="*/ 1597439 w 5673186"/>
              <a:gd name="connsiteY128" fmla="*/ 1699331 h 1798781"/>
              <a:gd name="connsiteX129" fmla="*/ 1573626 w 5673186"/>
              <a:gd name="connsiteY129" fmla="*/ 1669804 h 1798781"/>
              <a:gd name="connsiteX130" fmla="*/ 1592676 w 5673186"/>
              <a:gd name="connsiteY130" fmla="*/ 1636467 h 1798781"/>
              <a:gd name="connsiteX131" fmla="*/ 1599344 w 5673186"/>
              <a:gd name="connsiteY131" fmla="*/ 1620274 h 1798781"/>
              <a:gd name="connsiteX132" fmla="*/ 1543146 w 5673186"/>
              <a:gd name="connsiteY132" fmla="*/ 1605034 h 1798781"/>
              <a:gd name="connsiteX133" fmla="*/ 1568864 w 5673186"/>
              <a:gd name="connsiteY133" fmla="*/ 1517404 h 1798781"/>
              <a:gd name="connsiteX134" fmla="*/ 1609821 w 5673186"/>
              <a:gd name="connsiteY134" fmla="*/ 1535502 h 1798781"/>
              <a:gd name="connsiteX135" fmla="*/ 1615536 w 5673186"/>
              <a:gd name="connsiteY135" fmla="*/ 1555504 h 1798781"/>
              <a:gd name="connsiteX136" fmla="*/ 1628871 w 5673186"/>
              <a:gd name="connsiteY136" fmla="*/ 1565981 h 1798781"/>
              <a:gd name="connsiteX137" fmla="*/ 1640301 w 5673186"/>
              <a:gd name="connsiteY137" fmla="*/ 1554552 h 1798781"/>
              <a:gd name="connsiteX138" fmla="*/ 1645064 w 5673186"/>
              <a:gd name="connsiteY138" fmla="*/ 1513594 h 1798781"/>
              <a:gd name="connsiteX139" fmla="*/ 1625061 w 5673186"/>
              <a:gd name="connsiteY139" fmla="*/ 1436442 h 1798781"/>
              <a:gd name="connsiteX140" fmla="*/ 1619346 w 5673186"/>
              <a:gd name="connsiteY140" fmla="*/ 1374529 h 1798781"/>
              <a:gd name="connsiteX141" fmla="*/ 1560291 w 5673186"/>
              <a:gd name="connsiteY141" fmla="*/ 1371672 h 1798781"/>
              <a:gd name="connsiteX142" fmla="*/ 1461231 w 5673186"/>
              <a:gd name="connsiteY142" fmla="*/ 1354527 h 1798781"/>
              <a:gd name="connsiteX143" fmla="*/ 1400271 w 5673186"/>
              <a:gd name="connsiteY143" fmla="*/ 1341192 h 1798781"/>
              <a:gd name="connsiteX144" fmla="*/ 1382174 w 5673186"/>
              <a:gd name="connsiteY144" fmla="*/ 1335477 h 1798781"/>
              <a:gd name="connsiteX145" fmla="*/ 1380269 w 5673186"/>
              <a:gd name="connsiteY145" fmla="*/ 1354527 h 1798781"/>
              <a:gd name="connsiteX146" fmla="*/ 1376459 w 5673186"/>
              <a:gd name="connsiteY146" fmla="*/ 1392627 h 1798781"/>
              <a:gd name="connsiteX147" fmla="*/ 1331691 w 5673186"/>
              <a:gd name="connsiteY147" fmla="*/ 1401199 h 1798781"/>
              <a:gd name="connsiteX148" fmla="*/ 1293591 w 5673186"/>
              <a:gd name="connsiteY148" fmla="*/ 1379292 h 1798781"/>
              <a:gd name="connsiteX149" fmla="*/ 1285971 w 5673186"/>
              <a:gd name="connsiteY149" fmla="*/ 1367862 h 1798781"/>
              <a:gd name="connsiteX150" fmla="*/ 1281209 w 5673186"/>
              <a:gd name="connsiteY150" fmla="*/ 1374529 h 1798781"/>
              <a:gd name="connsiteX151" fmla="*/ 1237394 w 5673186"/>
              <a:gd name="connsiteY151" fmla="*/ 1402152 h 1798781"/>
              <a:gd name="connsiteX152" fmla="*/ 1182149 w 5673186"/>
              <a:gd name="connsiteY152" fmla="*/ 1358337 h 1798781"/>
              <a:gd name="connsiteX153" fmla="*/ 1190721 w 5673186"/>
              <a:gd name="connsiteY153" fmla="*/ 1304997 h 1798781"/>
              <a:gd name="connsiteX154" fmla="*/ 1210724 w 5673186"/>
              <a:gd name="connsiteY154" fmla="*/ 1289756 h 1798781"/>
              <a:gd name="connsiteX155" fmla="*/ 1092614 w 5673186"/>
              <a:gd name="connsiteY155" fmla="*/ 1261181 h 1798781"/>
              <a:gd name="connsiteX156" fmla="*/ 1064039 w 5673186"/>
              <a:gd name="connsiteY156" fmla="*/ 1266897 h 1798781"/>
              <a:gd name="connsiteX157" fmla="*/ 1003079 w 5673186"/>
              <a:gd name="connsiteY157" fmla="*/ 1313569 h 1798781"/>
              <a:gd name="connsiteX158" fmla="*/ 997364 w 5673186"/>
              <a:gd name="connsiteY158" fmla="*/ 1324999 h 1798781"/>
              <a:gd name="connsiteX159" fmla="*/ 1003079 w 5673186"/>
              <a:gd name="connsiteY159" fmla="*/ 1351669 h 1798781"/>
              <a:gd name="connsiteX160" fmla="*/ 947834 w 5673186"/>
              <a:gd name="connsiteY160" fmla="*/ 1421202 h 1798781"/>
              <a:gd name="connsiteX161" fmla="*/ 943071 w 5673186"/>
              <a:gd name="connsiteY161" fmla="*/ 1421202 h 1798781"/>
              <a:gd name="connsiteX162" fmla="*/ 745904 w 5673186"/>
              <a:gd name="connsiteY162" fmla="*/ 1403104 h 1798781"/>
              <a:gd name="connsiteX163" fmla="*/ 636366 w 5673186"/>
              <a:gd name="connsiteY163" fmla="*/ 1389769 h 1798781"/>
              <a:gd name="connsiteX164" fmla="*/ 600171 w 5673186"/>
              <a:gd name="connsiteY164" fmla="*/ 1240227 h 1798781"/>
              <a:gd name="connsiteX165" fmla="*/ 600171 w 5673186"/>
              <a:gd name="connsiteY165" fmla="*/ 1220224 h 1798781"/>
              <a:gd name="connsiteX166" fmla="*/ 560166 w 5673186"/>
              <a:gd name="connsiteY166" fmla="*/ 1216414 h 1798781"/>
              <a:gd name="connsiteX167" fmla="*/ 517304 w 5673186"/>
              <a:gd name="connsiteY167" fmla="*/ 1267849 h 1798781"/>
              <a:gd name="connsiteX168" fmla="*/ 510636 w 5673186"/>
              <a:gd name="connsiteY168" fmla="*/ 1284042 h 1798781"/>
              <a:gd name="connsiteX169" fmla="*/ 519209 w 5673186"/>
              <a:gd name="connsiteY169" fmla="*/ 1309759 h 1798781"/>
              <a:gd name="connsiteX170" fmla="*/ 477299 w 5673186"/>
              <a:gd name="connsiteY170" fmla="*/ 1384054 h 1798781"/>
              <a:gd name="connsiteX171" fmla="*/ 322994 w 5673186"/>
              <a:gd name="connsiteY171" fmla="*/ 1382149 h 1798781"/>
              <a:gd name="connsiteX172" fmla="*/ 186786 w 5673186"/>
              <a:gd name="connsiteY172" fmla="*/ 1338334 h 1798781"/>
              <a:gd name="connsiteX173" fmla="*/ 127731 w 5673186"/>
              <a:gd name="connsiteY173" fmla="*/ 1189744 h 1798781"/>
              <a:gd name="connsiteX174" fmla="*/ 257271 w 5673186"/>
              <a:gd name="connsiteY174" fmla="*/ 1089732 h 1798781"/>
              <a:gd name="connsiteX175" fmla="*/ 318231 w 5673186"/>
              <a:gd name="connsiteY175" fmla="*/ 1084969 h 1798781"/>
              <a:gd name="connsiteX176" fmla="*/ 208694 w 5673186"/>
              <a:gd name="connsiteY176" fmla="*/ 1059252 h 1798781"/>
              <a:gd name="connsiteX177" fmla="*/ 26766 w 5673186"/>
              <a:gd name="connsiteY177" fmla="*/ 1016389 h 1798781"/>
              <a:gd name="connsiteX178" fmla="*/ 96 w 5673186"/>
              <a:gd name="connsiteY178" fmla="*/ 1004007 h 1798781"/>
              <a:gd name="connsiteX179" fmla="*/ 138209 w 5673186"/>
              <a:gd name="connsiteY179" fmla="*/ 981147 h 1798781"/>
              <a:gd name="connsiteX180" fmla="*/ 361094 w 5673186"/>
              <a:gd name="connsiteY180" fmla="*/ 1014484 h 1798781"/>
              <a:gd name="connsiteX181" fmla="*/ 801149 w 5673186"/>
              <a:gd name="connsiteY181" fmla="*/ 1075444 h 1798781"/>
              <a:gd name="connsiteX182" fmla="*/ 1055466 w 5673186"/>
              <a:gd name="connsiteY182" fmla="*/ 1090684 h 1798781"/>
              <a:gd name="connsiteX183" fmla="*/ 1075469 w 5673186"/>
              <a:gd name="connsiteY183" fmla="*/ 1067824 h 1798781"/>
              <a:gd name="connsiteX184" fmla="*/ 1076421 w 5673186"/>
              <a:gd name="connsiteY184" fmla="*/ 1052584 h 1798781"/>
              <a:gd name="connsiteX185" fmla="*/ 1060229 w 5673186"/>
              <a:gd name="connsiteY185" fmla="*/ 981147 h 1798781"/>
              <a:gd name="connsiteX186" fmla="*/ 917354 w 5673186"/>
              <a:gd name="connsiteY186" fmla="*/ 779217 h 1798781"/>
              <a:gd name="connsiteX187" fmla="*/ 948786 w 5673186"/>
              <a:gd name="connsiteY187" fmla="*/ 672536 h 1798781"/>
              <a:gd name="connsiteX188" fmla="*/ 977361 w 5673186"/>
              <a:gd name="connsiteY188" fmla="*/ 640151 h 1798781"/>
              <a:gd name="connsiteX189" fmla="*/ 1167861 w 5673186"/>
              <a:gd name="connsiteY189" fmla="*/ 472511 h 1798781"/>
              <a:gd name="connsiteX190" fmla="*/ 1367886 w 5673186"/>
              <a:gd name="connsiteY190" fmla="*/ 423934 h 1798781"/>
              <a:gd name="connsiteX191" fmla="*/ 1698404 w 5673186"/>
              <a:gd name="connsiteY191" fmla="*/ 513469 h 1798781"/>
              <a:gd name="connsiteX192" fmla="*/ 1767936 w 5673186"/>
              <a:gd name="connsiteY192" fmla="*/ 542997 h 1798781"/>
              <a:gd name="connsiteX193" fmla="*/ 2060354 w 5673186"/>
              <a:gd name="connsiteY193" fmla="*/ 700159 h 1798781"/>
              <a:gd name="connsiteX194" fmla="*/ 2223231 w 5673186"/>
              <a:gd name="connsiteY194" fmla="*/ 760167 h 1798781"/>
              <a:gd name="connsiteX195" fmla="*/ 2890934 w 5673186"/>
              <a:gd name="connsiteY195" fmla="*/ 920186 h 1798781"/>
              <a:gd name="connsiteX196" fmla="*/ 2939511 w 5673186"/>
              <a:gd name="connsiteY196" fmla="*/ 900184 h 1798781"/>
              <a:gd name="connsiteX197" fmla="*/ 3134774 w 5673186"/>
              <a:gd name="connsiteY197" fmla="*/ 654439 h 1798781"/>
              <a:gd name="connsiteX198" fmla="*/ 3645314 w 5673186"/>
              <a:gd name="connsiteY198" fmla="*/ 61031 h 1798781"/>
              <a:gd name="connsiteX199" fmla="*/ 3661506 w 5673186"/>
              <a:gd name="connsiteY199" fmla="*/ 41029 h 1798781"/>
              <a:gd name="connsiteX200" fmla="*/ 3725131 w 5673186"/>
              <a:gd name="connsiteY200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91392 w 5673186"/>
              <a:gd name="connsiteY109" fmla="*/ 1421102 h 1798781"/>
              <a:gd name="connsiteX110" fmla="*/ 1730789 w 5673186"/>
              <a:gd name="connsiteY110" fmla="*/ 1403104 h 1798781"/>
              <a:gd name="connsiteX111" fmla="*/ 1695546 w 5673186"/>
              <a:gd name="connsiteY111" fmla="*/ 1450729 h 1798781"/>
              <a:gd name="connsiteX112" fmla="*/ 1694594 w 5673186"/>
              <a:gd name="connsiteY112" fmla="*/ 1474542 h 1798781"/>
              <a:gd name="connsiteX113" fmla="*/ 1706024 w 5673186"/>
              <a:gd name="connsiteY113" fmla="*/ 1482162 h 1798781"/>
              <a:gd name="connsiteX114" fmla="*/ 1711416 w 5673186"/>
              <a:gd name="connsiteY114" fmla="*/ 1472171 h 1798781"/>
              <a:gd name="connsiteX115" fmla="*/ 1711416 w 5673186"/>
              <a:gd name="connsiteY115" fmla="*/ 1495204 h 1798781"/>
              <a:gd name="connsiteX116" fmla="*/ 1706024 w 5673186"/>
              <a:gd name="connsiteY116" fmla="*/ 1499306 h 1798781"/>
              <a:gd name="connsiteX117" fmla="*/ 1698404 w 5673186"/>
              <a:gd name="connsiteY117" fmla="*/ 1536454 h 1798781"/>
              <a:gd name="connsiteX118" fmla="*/ 1708881 w 5673186"/>
              <a:gd name="connsiteY118" fmla="*/ 1593604 h 1798781"/>
              <a:gd name="connsiteX119" fmla="*/ 1697451 w 5673186"/>
              <a:gd name="connsiteY119" fmla="*/ 1592652 h 1798781"/>
              <a:gd name="connsiteX120" fmla="*/ 1687926 w 5673186"/>
              <a:gd name="connsiteY120" fmla="*/ 1601224 h 1798781"/>
              <a:gd name="connsiteX121" fmla="*/ 1702214 w 5673186"/>
              <a:gd name="connsiteY121" fmla="*/ 1605987 h 1798781"/>
              <a:gd name="connsiteX122" fmla="*/ 1743171 w 5673186"/>
              <a:gd name="connsiteY122" fmla="*/ 1650754 h 1798781"/>
              <a:gd name="connsiteX123" fmla="*/ 1726979 w 5673186"/>
              <a:gd name="connsiteY123" fmla="*/ 1704094 h 1798781"/>
              <a:gd name="connsiteX124" fmla="*/ 1676496 w 5673186"/>
              <a:gd name="connsiteY124" fmla="*/ 1701237 h 1798781"/>
              <a:gd name="connsiteX125" fmla="*/ 1665066 w 5673186"/>
              <a:gd name="connsiteY125" fmla="*/ 1682187 h 1798781"/>
              <a:gd name="connsiteX126" fmla="*/ 1633634 w 5673186"/>
              <a:gd name="connsiteY126" fmla="*/ 1683139 h 1798781"/>
              <a:gd name="connsiteX127" fmla="*/ 1597439 w 5673186"/>
              <a:gd name="connsiteY127" fmla="*/ 1699331 h 1798781"/>
              <a:gd name="connsiteX128" fmla="*/ 1573626 w 5673186"/>
              <a:gd name="connsiteY128" fmla="*/ 1669804 h 1798781"/>
              <a:gd name="connsiteX129" fmla="*/ 1592676 w 5673186"/>
              <a:gd name="connsiteY129" fmla="*/ 1636467 h 1798781"/>
              <a:gd name="connsiteX130" fmla="*/ 1599344 w 5673186"/>
              <a:gd name="connsiteY130" fmla="*/ 1620274 h 1798781"/>
              <a:gd name="connsiteX131" fmla="*/ 1543146 w 5673186"/>
              <a:gd name="connsiteY131" fmla="*/ 1605034 h 1798781"/>
              <a:gd name="connsiteX132" fmla="*/ 1568864 w 5673186"/>
              <a:gd name="connsiteY132" fmla="*/ 1517404 h 1798781"/>
              <a:gd name="connsiteX133" fmla="*/ 1609821 w 5673186"/>
              <a:gd name="connsiteY133" fmla="*/ 1535502 h 1798781"/>
              <a:gd name="connsiteX134" fmla="*/ 1615536 w 5673186"/>
              <a:gd name="connsiteY134" fmla="*/ 1555504 h 1798781"/>
              <a:gd name="connsiteX135" fmla="*/ 1628871 w 5673186"/>
              <a:gd name="connsiteY135" fmla="*/ 1565981 h 1798781"/>
              <a:gd name="connsiteX136" fmla="*/ 1640301 w 5673186"/>
              <a:gd name="connsiteY136" fmla="*/ 1554552 h 1798781"/>
              <a:gd name="connsiteX137" fmla="*/ 1645064 w 5673186"/>
              <a:gd name="connsiteY137" fmla="*/ 1513594 h 1798781"/>
              <a:gd name="connsiteX138" fmla="*/ 1625061 w 5673186"/>
              <a:gd name="connsiteY138" fmla="*/ 1436442 h 1798781"/>
              <a:gd name="connsiteX139" fmla="*/ 1619346 w 5673186"/>
              <a:gd name="connsiteY139" fmla="*/ 1374529 h 1798781"/>
              <a:gd name="connsiteX140" fmla="*/ 1560291 w 5673186"/>
              <a:gd name="connsiteY140" fmla="*/ 1371672 h 1798781"/>
              <a:gd name="connsiteX141" fmla="*/ 1461231 w 5673186"/>
              <a:gd name="connsiteY141" fmla="*/ 1354527 h 1798781"/>
              <a:gd name="connsiteX142" fmla="*/ 1400271 w 5673186"/>
              <a:gd name="connsiteY142" fmla="*/ 1341192 h 1798781"/>
              <a:gd name="connsiteX143" fmla="*/ 1382174 w 5673186"/>
              <a:gd name="connsiteY143" fmla="*/ 1335477 h 1798781"/>
              <a:gd name="connsiteX144" fmla="*/ 1380269 w 5673186"/>
              <a:gd name="connsiteY144" fmla="*/ 1354527 h 1798781"/>
              <a:gd name="connsiteX145" fmla="*/ 1376459 w 5673186"/>
              <a:gd name="connsiteY145" fmla="*/ 1392627 h 1798781"/>
              <a:gd name="connsiteX146" fmla="*/ 1331691 w 5673186"/>
              <a:gd name="connsiteY146" fmla="*/ 1401199 h 1798781"/>
              <a:gd name="connsiteX147" fmla="*/ 1293591 w 5673186"/>
              <a:gd name="connsiteY147" fmla="*/ 1379292 h 1798781"/>
              <a:gd name="connsiteX148" fmla="*/ 1285971 w 5673186"/>
              <a:gd name="connsiteY148" fmla="*/ 1367862 h 1798781"/>
              <a:gd name="connsiteX149" fmla="*/ 1281209 w 5673186"/>
              <a:gd name="connsiteY149" fmla="*/ 1374529 h 1798781"/>
              <a:gd name="connsiteX150" fmla="*/ 1237394 w 5673186"/>
              <a:gd name="connsiteY150" fmla="*/ 1402152 h 1798781"/>
              <a:gd name="connsiteX151" fmla="*/ 1182149 w 5673186"/>
              <a:gd name="connsiteY151" fmla="*/ 1358337 h 1798781"/>
              <a:gd name="connsiteX152" fmla="*/ 1190721 w 5673186"/>
              <a:gd name="connsiteY152" fmla="*/ 1304997 h 1798781"/>
              <a:gd name="connsiteX153" fmla="*/ 1210724 w 5673186"/>
              <a:gd name="connsiteY153" fmla="*/ 1289756 h 1798781"/>
              <a:gd name="connsiteX154" fmla="*/ 1092614 w 5673186"/>
              <a:gd name="connsiteY154" fmla="*/ 1261181 h 1798781"/>
              <a:gd name="connsiteX155" fmla="*/ 1064039 w 5673186"/>
              <a:gd name="connsiteY155" fmla="*/ 1266897 h 1798781"/>
              <a:gd name="connsiteX156" fmla="*/ 1003079 w 5673186"/>
              <a:gd name="connsiteY156" fmla="*/ 1313569 h 1798781"/>
              <a:gd name="connsiteX157" fmla="*/ 997364 w 5673186"/>
              <a:gd name="connsiteY157" fmla="*/ 1324999 h 1798781"/>
              <a:gd name="connsiteX158" fmla="*/ 1003079 w 5673186"/>
              <a:gd name="connsiteY158" fmla="*/ 1351669 h 1798781"/>
              <a:gd name="connsiteX159" fmla="*/ 947834 w 5673186"/>
              <a:gd name="connsiteY159" fmla="*/ 1421202 h 1798781"/>
              <a:gd name="connsiteX160" fmla="*/ 943071 w 5673186"/>
              <a:gd name="connsiteY160" fmla="*/ 1421202 h 1798781"/>
              <a:gd name="connsiteX161" fmla="*/ 745904 w 5673186"/>
              <a:gd name="connsiteY161" fmla="*/ 1403104 h 1798781"/>
              <a:gd name="connsiteX162" fmla="*/ 636366 w 5673186"/>
              <a:gd name="connsiteY162" fmla="*/ 1389769 h 1798781"/>
              <a:gd name="connsiteX163" fmla="*/ 600171 w 5673186"/>
              <a:gd name="connsiteY163" fmla="*/ 1240227 h 1798781"/>
              <a:gd name="connsiteX164" fmla="*/ 600171 w 5673186"/>
              <a:gd name="connsiteY164" fmla="*/ 1220224 h 1798781"/>
              <a:gd name="connsiteX165" fmla="*/ 560166 w 5673186"/>
              <a:gd name="connsiteY165" fmla="*/ 1216414 h 1798781"/>
              <a:gd name="connsiteX166" fmla="*/ 517304 w 5673186"/>
              <a:gd name="connsiteY166" fmla="*/ 1267849 h 1798781"/>
              <a:gd name="connsiteX167" fmla="*/ 510636 w 5673186"/>
              <a:gd name="connsiteY167" fmla="*/ 1284042 h 1798781"/>
              <a:gd name="connsiteX168" fmla="*/ 519209 w 5673186"/>
              <a:gd name="connsiteY168" fmla="*/ 1309759 h 1798781"/>
              <a:gd name="connsiteX169" fmla="*/ 477299 w 5673186"/>
              <a:gd name="connsiteY169" fmla="*/ 1384054 h 1798781"/>
              <a:gd name="connsiteX170" fmla="*/ 322994 w 5673186"/>
              <a:gd name="connsiteY170" fmla="*/ 1382149 h 1798781"/>
              <a:gd name="connsiteX171" fmla="*/ 186786 w 5673186"/>
              <a:gd name="connsiteY171" fmla="*/ 1338334 h 1798781"/>
              <a:gd name="connsiteX172" fmla="*/ 127731 w 5673186"/>
              <a:gd name="connsiteY172" fmla="*/ 1189744 h 1798781"/>
              <a:gd name="connsiteX173" fmla="*/ 257271 w 5673186"/>
              <a:gd name="connsiteY173" fmla="*/ 1089732 h 1798781"/>
              <a:gd name="connsiteX174" fmla="*/ 318231 w 5673186"/>
              <a:gd name="connsiteY174" fmla="*/ 1084969 h 1798781"/>
              <a:gd name="connsiteX175" fmla="*/ 208694 w 5673186"/>
              <a:gd name="connsiteY175" fmla="*/ 1059252 h 1798781"/>
              <a:gd name="connsiteX176" fmla="*/ 26766 w 5673186"/>
              <a:gd name="connsiteY176" fmla="*/ 1016389 h 1798781"/>
              <a:gd name="connsiteX177" fmla="*/ 96 w 5673186"/>
              <a:gd name="connsiteY177" fmla="*/ 1004007 h 1798781"/>
              <a:gd name="connsiteX178" fmla="*/ 138209 w 5673186"/>
              <a:gd name="connsiteY178" fmla="*/ 981147 h 1798781"/>
              <a:gd name="connsiteX179" fmla="*/ 361094 w 5673186"/>
              <a:gd name="connsiteY179" fmla="*/ 1014484 h 1798781"/>
              <a:gd name="connsiteX180" fmla="*/ 801149 w 5673186"/>
              <a:gd name="connsiteY180" fmla="*/ 1075444 h 1798781"/>
              <a:gd name="connsiteX181" fmla="*/ 1055466 w 5673186"/>
              <a:gd name="connsiteY181" fmla="*/ 1090684 h 1798781"/>
              <a:gd name="connsiteX182" fmla="*/ 1075469 w 5673186"/>
              <a:gd name="connsiteY182" fmla="*/ 1067824 h 1798781"/>
              <a:gd name="connsiteX183" fmla="*/ 1076421 w 5673186"/>
              <a:gd name="connsiteY183" fmla="*/ 1052584 h 1798781"/>
              <a:gd name="connsiteX184" fmla="*/ 1060229 w 5673186"/>
              <a:gd name="connsiteY184" fmla="*/ 981147 h 1798781"/>
              <a:gd name="connsiteX185" fmla="*/ 917354 w 5673186"/>
              <a:gd name="connsiteY185" fmla="*/ 779217 h 1798781"/>
              <a:gd name="connsiteX186" fmla="*/ 948786 w 5673186"/>
              <a:gd name="connsiteY186" fmla="*/ 672536 h 1798781"/>
              <a:gd name="connsiteX187" fmla="*/ 977361 w 5673186"/>
              <a:gd name="connsiteY187" fmla="*/ 640151 h 1798781"/>
              <a:gd name="connsiteX188" fmla="*/ 1167861 w 5673186"/>
              <a:gd name="connsiteY188" fmla="*/ 472511 h 1798781"/>
              <a:gd name="connsiteX189" fmla="*/ 1367886 w 5673186"/>
              <a:gd name="connsiteY189" fmla="*/ 423934 h 1798781"/>
              <a:gd name="connsiteX190" fmla="*/ 1698404 w 5673186"/>
              <a:gd name="connsiteY190" fmla="*/ 513469 h 1798781"/>
              <a:gd name="connsiteX191" fmla="*/ 1767936 w 5673186"/>
              <a:gd name="connsiteY191" fmla="*/ 542997 h 1798781"/>
              <a:gd name="connsiteX192" fmla="*/ 2060354 w 5673186"/>
              <a:gd name="connsiteY192" fmla="*/ 700159 h 1798781"/>
              <a:gd name="connsiteX193" fmla="*/ 2223231 w 5673186"/>
              <a:gd name="connsiteY193" fmla="*/ 760167 h 1798781"/>
              <a:gd name="connsiteX194" fmla="*/ 2890934 w 5673186"/>
              <a:gd name="connsiteY194" fmla="*/ 920186 h 1798781"/>
              <a:gd name="connsiteX195" fmla="*/ 2939511 w 5673186"/>
              <a:gd name="connsiteY195" fmla="*/ 900184 h 1798781"/>
              <a:gd name="connsiteX196" fmla="*/ 3134774 w 5673186"/>
              <a:gd name="connsiteY196" fmla="*/ 654439 h 1798781"/>
              <a:gd name="connsiteX197" fmla="*/ 3645314 w 5673186"/>
              <a:gd name="connsiteY197" fmla="*/ 61031 h 1798781"/>
              <a:gd name="connsiteX198" fmla="*/ 3661506 w 5673186"/>
              <a:gd name="connsiteY198" fmla="*/ 41029 h 1798781"/>
              <a:gd name="connsiteX199" fmla="*/ 3725131 w 5673186"/>
              <a:gd name="connsiteY199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30789 w 5673186"/>
              <a:gd name="connsiteY109" fmla="*/ 1403104 h 1798781"/>
              <a:gd name="connsiteX110" fmla="*/ 1695546 w 5673186"/>
              <a:gd name="connsiteY110" fmla="*/ 1450729 h 1798781"/>
              <a:gd name="connsiteX111" fmla="*/ 1694594 w 5673186"/>
              <a:gd name="connsiteY111" fmla="*/ 1474542 h 1798781"/>
              <a:gd name="connsiteX112" fmla="*/ 1706024 w 5673186"/>
              <a:gd name="connsiteY112" fmla="*/ 1482162 h 1798781"/>
              <a:gd name="connsiteX113" fmla="*/ 1711416 w 5673186"/>
              <a:gd name="connsiteY113" fmla="*/ 1472171 h 1798781"/>
              <a:gd name="connsiteX114" fmla="*/ 1711416 w 5673186"/>
              <a:gd name="connsiteY114" fmla="*/ 1495204 h 1798781"/>
              <a:gd name="connsiteX115" fmla="*/ 1706024 w 5673186"/>
              <a:gd name="connsiteY115" fmla="*/ 1499306 h 1798781"/>
              <a:gd name="connsiteX116" fmla="*/ 1698404 w 5673186"/>
              <a:gd name="connsiteY116" fmla="*/ 1536454 h 1798781"/>
              <a:gd name="connsiteX117" fmla="*/ 1708881 w 5673186"/>
              <a:gd name="connsiteY117" fmla="*/ 1593604 h 1798781"/>
              <a:gd name="connsiteX118" fmla="*/ 1697451 w 5673186"/>
              <a:gd name="connsiteY118" fmla="*/ 1592652 h 1798781"/>
              <a:gd name="connsiteX119" fmla="*/ 1687926 w 5673186"/>
              <a:gd name="connsiteY119" fmla="*/ 1601224 h 1798781"/>
              <a:gd name="connsiteX120" fmla="*/ 1702214 w 5673186"/>
              <a:gd name="connsiteY120" fmla="*/ 1605987 h 1798781"/>
              <a:gd name="connsiteX121" fmla="*/ 1743171 w 5673186"/>
              <a:gd name="connsiteY121" fmla="*/ 1650754 h 1798781"/>
              <a:gd name="connsiteX122" fmla="*/ 1726979 w 5673186"/>
              <a:gd name="connsiteY122" fmla="*/ 1704094 h 1798781"/>
              <a:gd name="connsiteX123" fmla="*/ 1676496 w 5673186"/>
              <a:gd name="connsiteY123" fmla="*/ 1701237 h 1798781"/>
              <a:gd name="connsiteX124" fmla="*/ 1665066 w 5673186"/>
              <a:gd name="connsiteY124" fmla="*/ 1682187 h 1798781"/>
              <a:gd name="connsiteX125" fmla="*/ 1633634 w 5673186"/>
              <a:gd name="connsiteY125" fmla="*/ 1683139 h 1798781"/>
              <a:gd name="connsiteX126" fmla="*/ 1597439 w 5673186"/>
              <a:gd name="connsiteY126" fmla="*/ 1699331 h 1798781"/>
              <a:gd name="connsiteX127" fmla="*/ 1573626 w 5673186"/>
              <a:gd name="connsiteY127" fmla="*/ 1669804 h 1798781"/>
              <a:gd name="connsiteX128" fmla="*/ 1592676 w 5673186"/>
              <a:gd name="connsiteY128" fmla="*/ 1636467 h 1798781"/>
              <a:gd name="connsiteX129" fmla="*/ 1599344 w 5673186"/>
              <a:gd name="connsiteY129" fmla="*/ 1620274 h 1798781"/>
              <a:gd name="connsiteX130" fmla="*/ 1543146 w 5673186"/>
              <a:gd name="connsiteY130" fmla="*/ 1605034 h 1798781"/>
              <a:gd name="connsiteX131" fmla="*/ 1568864 w 5673186"/>
              <a:gd name="connsiteY131" fmla="*/ 1517404 h 1798781"/>
              <a:gd name="connsiteX132" fmla="*/ 1609821 w 5673186"/>
              <a:gd name="connsiteY132" fmla="*/ 1535502 h 1798781"/>
              <a:gd name="connsiteX133" fmla="*/ 1615536 w 5673186"/>
              <a:gd name="connsiteY133" fmla="*/ 1555504 h 1798781"/>
              <a:gd name="connsiteX134" fmla="*/ 1628871 w 5673186"/>
              <a:gd name="connsiteY134" fmla="*/ 1565981 h 1798781"/>
              <a:gd name="connsiteX135" fmla="*/ 1640301 w 5673186"/>
              <a:gd name="connsiteY135" fmla="*/ 1554552 h 1798781"/>
              <a:gd name="connsiteX136" fmla="*/ 1645064 w 5673186"/>
              <a:gd name="connsiteY136" fmla="*/ 1513594 h 1798781"/>
              <a:gd name="connsiteX137" fmla="*/ 1625061 w 5673186"/>
              <a:gd name="connsiteY137" fmla="*/ 1436442 h 1798781"/>
              <a:gd name="connsiteX138" fmla="*/ 1619346 w 5673186"/>
              <a:gd name="connsiteY138" fmla="*/ 1374529 h 1798781"/>
              <a:gd name="connsiteX139" fmla="*/ 1560291 w 5673186"/>
              <a:gd name="connsiteY139" fmla="*/ 1371672 h 1798781"/>
              <a:gd name="connsiteX140" fmla="*/ 1461231 w 5673186"/>
              <a:gd name="connsiteY140" fmla="*/ 1354527 h 1798781"/>
              <a:gd name="connsiteX141" fmla="*/ 1400271 w 5673186"/>
              <a:gd name="connsiteY141" fmla="*/ 1341192 h 1798781"/>
              <a:gd name="connsiteX142" fmla="*/ 1382174 w 5673186"/>
              <a:gd name="connsiteY142" fmla="*/ 1335477 h 1798781"/>
              <a:gd name="connsiteX143" fmla="*/ 1380269 w 5673186"/>
              <a:gd name="connsiteY143" fmla="*/ 1354527 h 1798781"/>
              <a:gd name="connsiteX144" fmla="*/ 1376459 w 5673186"/>
              <a:gd name="connsiteY144" fmla="*/ 1392627 h 1798781"/>
              <a:gd name="connsiteX145" fmla="*/ 1331691 w 5673186"/>
              <a:gd name="connsiteY145" fmla="*/ 1401199 h 1798781"/>
              <a:gd name="connsiteX146" fmla="*/ 1293591 w 5673186"/>
              <a:gd name="connsiteY146" fmla="*/ 1379292 h 1798781"/>
              <a:gd name="connsiteX147" fmla="*/ 1285971 w 5673186"/>
              <a:gd name="connsiteY147" fmla="*/ 1367862 h 1798781"/>
              <a:gd name="connsiteX148" fmla="*/ 1281209 w 5673186"/>
              <a:gd name="connsiteY148" fmla="*/ 1374529 h 1798781"/>
              <a:gd name="connsiteX149" fmla="*/ 1237394 w 5673186"/>
              <a:gd name="connsiteY149" fmla="*/ 1402152 h 1798781"/>
              <a:gd name="connsiteX150" fmla="*/ 1182149 w 5673186"/>
              <a:gd name="connsiteY150" fmla="*/ 1358337 h 1798781"/>
              <a:gd name="connsiteX151" fmla="*/ 1190721 w 5673186"/>
              <a:gd name="connsiteY151" fmla="*/ 1304997 h 1798781"/>
              <a:gd name="connsiteX152" fmla="*/ 1210724 w 5673186"/>
              <a:gd name="connsiteY152" fmla="*/ 1289756 h 1798781"/>
              <a:gd name="connsiteX153" fmla="*/ 1092614 w 5673186"/>
              <a:gd name="connsiteY153" fmla="*/ 1261181 h 1798781"/>
              <a:gd name="connsiteX154" fmla="*/ 1064039 w 5673186"/>
              <a:gd name="connsiteY154" fmla="*/ 1266897 h 1798781"/>
              <a:gd name="connsiteX155" fmla="*/ 1003079 w 5673186"/>
              <a:gd name="connsiteY155" fmla="*/ 1313569 h 1798781"/>
              <a:gd name="connsiteX156" fmla="*/ 997364 w 5673186"/>
              <a:gd name="connsiteY156" fmla="*/ 1324999 h 1798781"/>
              <a:gd name="connsiteX157" fmla="*/ 1003079 w 5673186"/>
              <a:gd name="connsiteY157" fmla="*/ 1351669 h 1798781"/>
              <a:gd name="connsiteX158" fmla="*/ 947834 w 5673186"/>
              <a:gd name="connsiteY158" fmla="*/ 1421202 h 1798781"/>
              <a:gd name="connsiteX159" fmla="*/ 943071 w 5673186"/>
              <a:gd name="connsiteY159" fmla="*/ 1421202 h 1798781"/>
              <a:gd name="connsiteX160" fmla="*/ 745904 w 5673186"/>
              <a:gd name="connsiteY160" fmla="*/ 1403104 h 1798781"/>
              <a:gd name="connsiteX161" fmla="*/ 636366 w 5673186"/>
              <a:gd name="connsiteY161" fmla="*/ 1389769 h 1798781"/>
              <a:gd name="connsiteX162" fmla="*/ 600171 w 5673186"/>
              <a:gd name="connsiteY162" fmla="*/ 1240227 h 1798781"/>
              <a:gd name="connsiteX163" fmla="*/ 600171 w 5673186"/>
              <a:gd name="connsiteY163" fmla="*/ 1220224 h 1798781"/>
              <a:gd name="connsiteX164" fmla="*/ 560166 w 5673186"/>
              <a:gd name="connsiteY164" fmla="*/ 1216414 h 1798781"/>
              <a:gd name="connsiteX165" fmla="*/ 517304 w 5673186"/>
              <a:gd name="connsiteY165" fmla="*/ 1267849 h 1798781"/>
              <a:gd name="connsiteX166" fmla="*/ 510636 w 5673186"/>
              <a:gd name="connsiteY166" fmla="*/ 1284042 h 1798781"/>
              <a:gd name="connsiteX167" fmla="*/ 519209 w 5673186"/>
              <a:gd name="connsiteY167" fmla="*/ 1309759 h 1798781"/>
              <a:gd name="connsiteX168" fmla="*/ 477299 w 5673186"/>
              <a:gd name="connsiteY168" fmla="*/ 1384054 h 1798781"/>
              <a:gd name="connsiteX169" fmla="*/ 322994 w 5673186"/>
              <a:gd name="connsiteY169" fmla="*/ 1382149 h 1798781"/>
              <a:gd name="connsiteX170" fmla="*/ 186786 w 5673186"/>
              <a:gd name="connsiteY170" fmla="*/ 1338334 h 1798781"/>
              <a:gd name="connsiteX171" fmla="*/ 127731 w 5673186"/>
              <a:gd name="connsiteY171" fmla="*/ 1189744 h 1798781"/>
              <a:gd name="connsiteX172" fmla="*/ 257271 w 5673186"/>
              <a:gd name="connsiteY172" fmla="*/ 1089732 h 1798781"/>
              <a:gd name="connsiteX173" fmla="*/ 318231 w 5673186"/>
              <a:gd name="connsiteY173" fmla="*/ 1084969 h 1798781"/>
              <a:gd name="connsiteX174" fmla="*/ 208694 w 5673186"/>
              <a:gd name="connsiteY174" fmla="*/ 1059252 h 1798781"/>
              <a:gd name="connsiteX175" fmla="*/ 26766 w 5673186"/>
              <a:gd name="connsiteY175" fmla="*/ 1016389 h 1798781"/>
              <a:gd name="connsiteX176" fmla="*/ 96 w 5673186"/>
              <a:gd name="connsiteY176" fmla="*/ 1004007 h 1798781"/>
              <a:gd name="connsiteX177" fmla="*/ 138209 w 5673186"/>
              <a:gd name="connsiteY177" fmla="*/ 981147 h 1798781"/>
              <a:gd name="connsiteX178" fmla="*/ 361094 w 5673186"/>
              <a:gd name="connsiteY178" fmla="*/ 1014484 h 1798781"/>
              <a:gd name="connsiteX179" fmla="*/ 801149 w 5673186"/>
              <a:gd name="connsiteY179" fmla="*/ 1075444 h 1798781"/>
              <a:gd name="connsiteX180" fmla="*/ 1055466 w 5673186"/>
              <a:gd name="connsiteY180" fmla="*/ 1090684 h 1798781"/>
              <a:gd name="connsiteX181" fmla="*/ 1075469 w 5673186"/>
              <a:gd name="connsiteY181" fmla="*/ 1067824 h 1798781"/>
              <a:gd name="connsiteX182" fmla="*/ 1076421 w 5673186"/>
              <a:gd name="connsiteY182" fmla="*/ 1052584 h 1798781"/>
              <a:gd name="connsiteX183" fmla="*/ 1060229 w 5673186"/>
              <a:gd name="connsiteY183" fmla="*/ 981147 h 1798781"/>
              <a:gd name="connsiteX184" fmla="*/ 917354 w 5673186"/>
              <a:gd name="connsiteY184" fmla="*/ 779217 h 1798781"/>
              <a:gd name="connsiteX185" fmla="*/ 948786 w 5673186"/>
              <a:gd name="connsiteY185" fmla="*/ 672536 h 1798781"/>
              <a:gd name="connsiteX186" fmla="*/ 977361 w 5673186"/>
              <a:gd name="connsiteY186" fmla="*/ 640151 h 1798781"/>
              <a:gd name="connsiteX187" fmla="*/ 1167861 w 5673186"/>
              <a:gd name="connsiteY187" fmla="*/ 472511 h 1798781"/>
              <a:gd name="connsiteX188" fmla="*/ 1367886 w 5673186"/>
              <a:gd name="connsiteY188" fmla="*/ 423934 h 1798781"/>
              <a:gd name="connsiteX189" fmla="*/ 1698404 w 5673186"/>
              <a:gd name="connsiteY189" fmla="*/ 513469 h 1798781"/>
              <a:gd name="connsiteX190" fmla="*/ 1767936 w 5673186"/>
              <a:gd name="connsiteY190" fmla="*/ 542997 h 1798781"/>
              <a:gd name="connsiteX191" fmla="*/ 2060354 w 5673186"/>
              <a:gd name="connsiteY191" fmla="*/ 700159 h 1798781"/>
              <a:gd name="connsiteX192" fmla="*/ 2223231 w 5673186"/>
              <a:gd name="connsiteY192" fmla="*/ 760167 h 1798781"/>
              <a:gd name="connsiteX193" fmla="*/ 2890934 w 5673186"/>
              <a:gd name="connsiteY193" fmla="*/ 920186 h 1798781"/>
              <a:gd name="connsiteX194" fmla="*/ 2939511 w 5673186"/>
              <a:gd name="connsiteY194" fmla="*/ 900184 h 1798781"/>
              <a:gd name="connsiteX195" fmla="*/ 3134774 w 5673186"/>
              <a:gd name="connsiteY195" fmla="*/ 654439 h 1798781"/>
              <a:gd name="connsiteX196" fmla="*/ 3645314 w 5673186"/>
              <a:gd name="connsiteY196" fmla="*/ 61031 h 1798781"/>
              <a:gd name="connsiteX197" fmla="*/ 3661506 w 5673186"/>
              <a:gd name="connsiteY197" fmla="*/ 41029 h 1798781"/>
              <a:gd name="connsiteX198" fmla="*/ 3725131 w 5673186"/>
              <a:gd name="connsiteY198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30789 w 5673186"/>
              <a:gd name="connsiteY109" fmla="*/ 1403104 h 1798781"/>
              <a:gd name="connsiteX110" fmla="*/ 1695546 w 5673186"/>
              <a:gd name="connsiteY110" fmla="*/ 1450729 h 1798781"/>
              <a:gd name="connsiteX111" fmla="*/ 1694594 w 5673186"/>
              <a:gd name="connsiteY111" fmla="*/ 1474542 h 1798781"/>
              <a:gd name="connsiteX112" fmla="*/ 1706024 w 5673186"/>
              <a:gd name="connsiteY112" fmla="*/ 1482162 h 1798781"/>
              <a:gd name="connsiteX113" fmla="*/ 1711416 w 5673186"/>
              <a:gd name="connsiteY113" fmla="*/ 1472171 h 1798781"/>
              <a:gd name="connsiteX114" fmla="*/ 1711416 w 5673186"/>
              <a:gd name="connsiteY114" fmla="*/ 1495204 h 1798781"/>
              <a:gd name="connsiteX115" fmla="*/ 1698404 w 5673186"/>
              <a:gd name="connsiteY115" fmla="*/ 1536454 h 1798781"/>
              <a:gd name="connsiteX116" fmla="*/ 1708881 w 5673186"/>
              <a:gd name="connsiteY116" fmla="*/ 1593604 h 1798781"/>
              <a:gd name="connsiteX117" fmla="*/ 1697451 w 5673186"/>
              <a:gd name="connsiteY117" fmla="*/ 1592652 h 1798781"/>
              <a:gd name="connsiteX118" fmla="*/ 1687926 w 5673186"/>
              <a:gd name="connsiteY118" fmla="*/ 1601224 h 1798781"/>
              <a:gd name="connsiteX119" fmla="*/ 1702214 w 5673186"/>
              <a:gd name="connsiteY119" fmla="*/ 1605987 h 1798781"/>
              <a:gd name="connsiteX120" fmla="*/ 1743171 w 5673186"/>
              <a:gd name="connsiteY120" fmla="*/ 1650754 h 1798781"/>
              <a:gd name="connsiteX121" fmla="*/ 1726979 w 5673186"/>
              <a:gd name="connsiteY121" fmla="*/ 1704094 h 1798781"/>
              <a:gd name="connsiteX122" fmla="*/ 1676496 w 5673186"/>
              <a:gd name="connsiteY122" fmla="*/ 1701237 h 1798781"/>
              <a:gd name="connsiteX123" fmla="*/ 1665066 w 5673186"/>
              <a:gd name="connsiteY123" fmla="*/ 1682187 h 1798781"/>
              <a:gd name="connsiteX124" fmla="*/ 1633634 w 5673186"/>
              <a:gd name="connsiteY124" fmla="*/ 1683139 h 1798781"/>
              <a:gd name="connsiteX125" fmla="*/ 1597439 w 5673186"/>
              <a:gd name="connsiteY125" fmla="*/ 1699331 h 1798781"/>
              <a:gd name="connsiteX126" fmla="*/ 1573626 w 5673186"/>
              <a:gd name="connsiteY126" fmla="*/ 1669804 h 1798781"/>
              <a:gd name="connsiteX127" fmla="*/ 1592676 w 5673186"/>
              <a:gd name="connsiteY127" fmla="*/ 1636467 h 1798781"/>
              <a:gd name="connsiteX128" fmla="*/ 1599344 w 5673186"/>
              <a:gd name="connsiteY128" fmla="*/ 1620274 h 1798781"/>
              <a:gd name="connsiteX129" fmla="*/ 1543146 w 5673186"/>
              <a:gd name="connsiteY129" fmla="*/ 1605034 h 1798781"/>
              <a:gd name="connsiteX130" fmla="*/ 1568864 w 5673186"/>
              <a:gd name="connsiteY130" fmla="*/ 1517404 h 1798781"/>
              <a:gd name="connsiteX131" fmla="*/ 1609821 w 5673186"/>
              <a:gd name="connsiteY131" fmla="*/ 1535502 h 1798781"/>
              <a:gd name="connsiteX132" fmla="*/ 1615536 w 5673186"/>
              <a:gd name="connsiteY132" fmla="*/ 1555504 h 1798781"/>
              <a:gd name="connsiteX133" fmla="*/ 1628871 w 5673186"/>
              <a:gd name="connsiteY133" fmla="*/ 1565981 h 1798781"/>
              <a:gd name="connsiteX134" fmla="*/ 1640301 w 5673186"/>
              <a:gd name="connsiteY134" fmla="*/ 1554552 h 1798781"/>
              <a:gd name="connsiteX135" fmla="*/ 1645064 w 5673186"/>
              <a:gd name="connsiteY135" fmla="*/ 1513594 h 1798781"/>
              <a:gd name="connsiteX136" fmla="*/ 1625061 w 5673186"/>
              <a:gd name="connsiteY136" fmla="*/ 1436442 h 1798781"/>
              <a:gd name="connsiteX137" fmla="*/ 1619346 w 5673186"/>
              <a:gd name="connsiteY137" fmla="*/ 1374529 h 1798781"/>
              <a:gd name="connsiteX138" fmla="*/ 1560291 w 5673186"/>
              <a:gd name="connsiteY138" fmla="*/ 1371672 h 1798781"/>
              <a:gd name="connsiteX139" fmla="*/ 1461231 w 5673186"/>
              <a:gd name="connsiteY139" fmla="*/ 1354527 h 1798781"/>
              <a:gd name="connsiteX140" fmla="*/ 1400271 w 5673186"/>
              <a:gd name="connsiteY140" fmla="*/ 1341192 h 1798781"/>
              <a:gd name="connsiteX141" fmla="*/ 1382174 w 5673186"/>
              <a:gd name="connsiteY141" fmla="*/ 1335477 h 1798781"/>
              <a:gd name="connsiteX142" fmla="*/ 1380269 w 5673186"/>
              <a:gd name="connsiteY142" fmla="*/ 1354527 h 1798781"/>
              <a:gd name="connsiteX143" fmla="*/ 1376459 w 5673186"/>
              <a:gd name="connsiteY143" fmla="*/ 1392627 h 1798781"/>
              <a:gd name="connsiteX144" fmla="*/ 1331691 w 5673186"/>
              <a:gd name="connsiteY144" fmla="*/ 1401199 h 1798781"/>
              <a:gd name="connsiteX145" fmla="*/ 1293591 w 5673186"/>
              <a:gd name="connsiteY145" fmla="*/ 1379292 h 1798781"/>
              <a:gd name="connsiteX146" fmla="*/ 1285971 w 5673186"/>
              <a:gd name="connsiteY146" fmla="*/ 1367862 h 1798781"/>
              <a:gd name="connsiteX147" fmla="*/ 1281209 w 5673186"/>
              <a:gd name="connsiteY147" fmla="*/ 1374529 h 1798781"/>
              <a:gd name="connsiteX148" fmla="*/ 1237394 w 5673186"/>
              <a:gd name="connsiteY148" fmla="*/ 1402152 h 1798781"/>
              <a:gd name="connsiteX149" fmla="*/ 1182149 w 5673186"/>
              <a:gd name="connsiteY149" fmla="*/ 1358337 h 1798781"/>
              <a:gd name="connsiteX150" fmla="*/ 1190721 w 5673186"/>
              <a:gd name="connsiteY150" fmla="*/ 1304997 h 1798781"/>
              <a:gd name="connsiteX151" fmla="*/ 1210724 w 5673186"/>
              <a:gd name="connsiteY151" fmla="*/ 1289756 h 1798781"/>
              <a:gd name="connsiteX152" fmla="*/ 1092614 w 5673186"/>
              <a:gd name="connsiteY152" fmla="*/ 1261181 h 1798781"/>
              <a:gd name="connsiteX153" fmla="*/ 1064039 w 5673186"/>
              <a:gd name="connsiteY153" fmla="*/ 1266897 h 1798781"/>
              <a:gd name="connsiteX154" fmla="*/ 1003079 w 5673186"/>
              <a:gd name="connsiteY154" fmla="*/ 1313569 h 1798781"/>
              <a:gd name="connsiteX155" fmla="*/ 997364 w 5673186"/>
              <a:gd name="connsiteY155" fmla="*/ 1324999 h 1798781"/>
              <a:gd name="connsiteX156" fmla="*/ 1003079 w 5673186"/>
              <a:gd name="connsiteY156" fmla="*/ 1351669 h 1798781"/>
              <a:gd name="connsiteX157" fmla="*/ 947834 w 5673186"/>
              <a:gd name="connsiteY157" fmla="*/ 1421202 h 1798781"/>
              <a:gd name="connsiteX158" fmla="*/ 943071 w 5673186"/>
              <a:gd name="connsiteY158" fmla="*/ 1421202 h 1798781"/>
              <a:gd name="connsiteX159" fmla="*/ 745904 w 5673186"/>
              <a:gd name="connsiteY159" fmla="*/ 1403104 h 1798781"/>
              <a:gd name="connsiteX160" fmla="*/ 636366 w 5673186"/>
              <a:gd name="connsiteY160" fmla="*/ 1389769 h 1798781"/>
              <a:gd name="connsiteX161" fmla="*/ 600171 w 5673186"/>
              <a:gd name="connsiteY161" fmla="*/ 1240227 h 1798781"/>
              <a:gd name="connsiteX162" fmla="*/ 600171 w 5673186"/>
              <a:gd name="connsiteY162" fmla="*/ 1220224 h 1798781"/>
              <a:gd name="connsiteX163" fmla="*/ 560166 w 5673186"/>
              <a:gd name="connsiteY163" fmla="*/ 1216414 h 1798781"/>
              <a:gd name="connsiteX164" fmla="*/ 517304 w 5673186"/>
              <a:gd name="connsiteY164" fmla="*/ 1267849 h 1798781"/>
              <a:gd name="connsiteX165" fmla="*/ 510636 w 5673186"/>
              <a:gd name="connsiteY165" fmla="*/ 1284042 h 1798781"/>
              <a:gd name="connsiteX166" fmla="*/ 519209 w 5673186"/>
              <a:gd name="connsiteY166" fmla="*/ 1309759 h 1798781"/>
              <a:gd name="connsiteX167" fmla="*/ 477299 w 5673186"/>
              <a:gd name="connsiteY167" fmla="*/ 1384054 h 1798781"/>
              <a:gd name="connsiteX168" fmla="*/ 322994 w 5673186"/>
              <a:gd name="connsiteY168" fmla="*/ 1382149 h 1798781"/>
              <a:gd name="connsiteX169" fmla="*/ 186786 w 5673186"/>
              <a:gd name="connsiteY169" fmla="*/ 1338334 h 1798781"/>
              <a:gd name="connsiteX170" fmla="*/ 127731 w 5673186"/>
              <a:gd name="connsiteY170" fmla="*/ 1189744 h 1798781"/>
              <a:gd name="connsiteX171" fmla="*/ 257271 w 5673186"/>
              <a:gd name="connsiteY171" fmla="*/ 1089732 h 1798781"/>
              <a:gd name="connsiteX172" fmla="*/ 318231 w 5673186"/>
              <a:gd name="connsiteY172" fmla="*/ 1084969 h 1798781"/>
              <a:gd name="connsiteX173" fmla="*/ 208694 w 5673186"/>
              <a:gd name="connsiteY173" fmla="*/ 1059252 h 1798781"/>
              <a:gd name="connsiteX174" fmla="*/ 26766 w 5673186"/>
              <a:gd name="connsiteY174" fmla="*/ 1016389 h 1798781"/>
              <a:gd name="connsiteX175" fmla="*/ 96 w 5673186"/>
              <a:gd name="connsiteY175" fmla="*/ 1004007 h 1798781"/>
              <a:gd name="connsiteX176" fmla="*/ 138209 w 5673186"/>
              <a:gd name="connsiteY176" fmla="*/ 981147 h 1798781"/>
              <a:gd name="connsiteX177" fmla="*/ 361094 w 5673186"/>
              <a:gd name="connsiteY177" fmla="*/ 1014484 h 1798781"/>
              <a:gd name="connsiteX178" fmla="*/ 801149 w 5673186"/>
              <a:gd name="connsiteY178" fmla="*/ 1075444 h 1798781"/>
              <a:gd name="connsiteX179" fmla="*/ 1055466 w 5673186"/>
              <a:gd name="connsiteY179" fmla="*/ 1090684 h 1798781"/>
              <a:gd name="connsiteX180" fmla="*/ 1075469 w 5673186"/>
              <a:gd name="connsiteY180" fmla="*/ 1067824 h 1798781"/>
              <a:gd name="connsiteX181" fmla="*/ 1076421 w 5673186"/>
              <a:gd name="connsiteY181" fmla="*/ 1052584 h 1798781"/>
              <a:gd name="connsiteX182" fmla="*/ 1060229 w 5673186"/>
              <a:gd name="connsiteY182" fmla="*/ 981147 h 1798781"/>
              <a:gd name="connsiteX183" fmla="*/ 917354 w 5673186"/>
              <a:gd name="connsiteY183" fmla="*/ 779217 h 1798781"/>
              <a:gd name="connsiteX184" fmla="*/ 948786 w 5673186"/>
              <a:gd name="connsiteY184" fmla="*/ 672536 h 1798781"/>
              <a:gd name="connsiteX185" fmla="*/ 977361 w 5673186"/>
              <a:gd name="connsiteY185" fmla="*/ 640151 h 1798781"/>
              <a:gd name="connsiteX186" fmla="*/ 1167861 w 5673186"/>
              <a:gd name="connsiteY186" fmla="*/ 472511 h 1798781"/>
              <a:gd name="connsiteX187" fmla="*/ 1367886 w 5673186"/>
              <a:gd name="connsiteY187" fmla="*/ 423934 h 1798781"/>
              <a:gd name="connsiteX188" fmla="*/ 1698404 w 5673186"/>
              <a:gd name="connsiteY188" fmla="*/ 513469 h 1798781"/>
              <a:gd name="connsiteX189" fmla="*/ 1767936 w 5673186"/>
              <a:gd name="connsiteY189" fmla="*/ 542997 h 1798781"/>
              <a:gd name="connsiteX190" fmla="*/ 2060354 w 5673186"/>
              <a:gd name="connsiteY190" fmla="*/ 700159 h 1798781"/>
              <a:gd name="connsiteX191" fmla="*/ 2223231 w 5673186"/>
              <a:gd name="connsiteY191" fmla="*/ 760167 h 1798781"/>
              <a:gd name="connsiteX192" fmla="*/ 2890934 w 5673186"/>
              <a:gd name="connsiteY192" fmla="*/ 920186 h 1798781"/>
              <a:gd name="connsiteX193" fmla="*/ 2939511 w 5673186"/>
              <a:gd name="connsiteY193" fmla="*/ 900184 h 1798781"/>
              <a:gd name="connsiteX194" fmla="*/ 3134774 w 5673186"/>
              <a:gd name="connsiteY194" fmla="*/ 654439 h 1798781"/>
              <a:gd name="connsiteX195" fmla="*/ 3645314 w 5673186"/>
              <a:gd name="connsiteY195" fmla="*/ 61031 h 1798781"/>
              <a:gd name="connsiteX196" fmla="*/ 3661506 w 5673186"/>
              <a:gd name="connsiteY196" fmla="*/ 41029 h 1798781"/>
              <a:gd name="connsiteX197" fmla="*/ 3725131 w 5673186"/>
              <a:gd name="connsiteY197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30789 w 5673186"/>
              <a:gd name="connsiteY109" fmla="*/ 1403104 h 1798781"/>
              <a:gd name="connsiteX110" fmla="*/ 1695546 w 5673186"/>
              <a:gd name="connsiteY110" fmla="*/ 1450729 h 1798781"/>
              <a:gd name="connsiteX111" fmla="*/ 1694594 w 5673186"/>
              <a:gd name="connsiteY111" fmla="*/ 1474542 h 1798781"/>
              <a:gd name="connsiteX112" fmla="*/ 1706024 w 5673186"/>
              <a:gd name="connsiteY112" fmla="*/ 1482162 h 1798781"/>
              <a:gd name="connsiteX113" fmla="*/ 1711416 w 5673186"/>
              <a:gd name="connsiteY113" fmla="*/ 1472171 h 1798781"/>
              <a:gd name="connsiteX114" fmla="*/ 1698404 w 5673186"/>
              <a:gd name="connsiteY114" fmla="*/ 1536454 h 1798781"/>
              <a:gd name="connsiteX115" fmla="*/ 1708881 w 5673186"/>
              <a:gd name="connsiteY115" fmla="*/ 1593604 h 1798781"/>
              <a:gd name="connsiteX116" fmla="*/ 1697451 w 5673186"/>
              <a:gd name="connsiteY116" fmla="*/ 1592652 h 1798781"/>
              <a:gd name="connsiteX117" fmla="*/ 1687926 w 5673186"/>
              <a:gd name="connsiteY117" fmla="*/ 1601224 h 1798781"/>
              <a:gd name="connsiteX118" fmla="*/ 1702214 w 5673186"/>
              <a:gd name="connsiteY118" fmla="*/ 1605987 h 1798781"/>
              <a:gd name="connsiteX119" fmla="*/ 1743171 w 5673186"/>
              <a:gd name="connsiteY119" fmla="*/ 1650754 h 1798781"/>
              <a:gd name="connsiteX120" fmla="*/ 1726979 w 5673186"/>
              <a:gd name="connsiteY120" fmla="*/ 1704094 h 1798781"/>
              <a:gd name="connsiteX121" fmla="*/ 1676496 w 5673186"/>
              <a:gd name="connsiteY121" fmla="*/ 1701237 h 1798781"/>
              <a:gd name="connsiteX122" fmla="*/ 1665066 w 5673186"/>
              <a:gd name="connsiteY122" fmla="*/ 1682187 h 1798781"/>
              <a:gd name="connsiteX123" fmla="*/ 1633634 w 5673186"/>
              <a:gd name="connsiteY123" fmla="*/ 1683139 h 1798781"/>
              <a:gd name="connsiteX124" fmla="*/ 1597439 w 5673186"/>
              <a:gd name="connsiteY124" fmla="*/ 1699331 h 1798781"/>
              <a:gd name="connsiteX125" fmla="*/ 1573626 w 5673186"/>
              <a:gd name="connsiteY125" fmla="*/ 1669804 h 1798781"/>
              <a:gd name="connsiteX126" fmla="*/ 1592676 w 5673186"/>
              <a:gd name="connsiteY126" fmla="*/ 1636467 h 1798781"/>
              <a:gd name="connsiteX127" fmla="*/ 1599344 w 5673186"/>
              <a:gd name="connsiteY127" fmla="*/ 1620274 h 1798781"/>
              <a:gd name="connsiteX128" fmla="*/ 1543146 w 5673186"/>
              <a:gd name="connsiteY128" fmla="*/ 1605034 h 1798781"/>
              <a:gd name="connsiteX129" fmla="*/ 1568864 w 5673186"/>
              <a:gd name="connsiteY129" fmla="*/ 1517404 h 1798781"/>
              <a:gd name="connsiteX130" fmla="*/ 1609821 w 5673186"/>
              <a:gd name="connsiteY130" fmla="*/ 1535502 h 1798781"/>
              <a:gd name="connsiteX131" fmla="*/ 1615536 w 5673186"/>
              <a:gd name="connsiteY131" fmla="*/ 1555504 h 1798781"/>
              <a:gd name="connsiteX132" fmla="*/ 1628871 w 5673186"/>
              <a:gd name="connsiteY132" fmla="*/ 1565981 h 1798781"/>
              <a:gd name="connsiteX133" fmla="*/ 1640301 w 5673186"/>
              <a:gd name="connsiteY133" fmla="*/ 1554552 h 1798781"/>
              <a:gd name="connsiteX134" fmla="*/ 1645064 w 5673186"/>
              <a:gd name="connsiteY134" fmla="*/ 1513594 h 1798781"/>
              <a:gd name="connsiteX135" fmla="*/ 1625061 w 5673186"/>
              <a:gd name="connsiteY135" fmla="*/ 1436442 h 1798781"/>
              <a:gd name="connsiteX136" fmla="*/ 1619346 w 5673186"/>
              <a:gd name="connsiteY136" fmla="*/ 1374529 h 1798781"/>
              <a:gd name="connsiteX137" fmla="*/ 1560291 w 5673186"/>
              <a:gd name="connsiteY137" fmla="*/ 1371672 h 1798781"/>
              <a:gd name="connsiteX138" fmla="*/ 1461231 w 5673186"/>
              <a:gd name="connsiteY138" fmla="*/ 1354527 h 1798781"/>
              <a:gd name="connsiteX139" fmla="*/ 1400271 w 5673186"/>
              <a:gd name="connsiteY139" fmla="*/ 1341192 h 1798781"/>
              <a:gd name="connsiteX140" fmla="*/ 1382174 w 5673186"/>
              <a:gd name="connsiteY140" fmla="*/ 1335477 h 1798781"/>
              <a:gd name="connsiteX141" fmla="*/ 1380269 w 5673186"/>
              <a:gd name="connsiteY141" fmla="*/ 1354527 h 1798781"/>
              <a:gd name="connsiteX142" fmla="*/ 1376459 w 5673186"/>
              <a:gd name="connsiteY142" fmla="*/ 1392627 h 1798781"/>
              <a:gd name="connsiteX143" fmla="*/ 1331691 w 5673186"/>
              <a:gd name="connsiteY143" fmla="*/ 1401199 h 1798781"/>
              <a:gd name="connsiteX144" fmla="*/ 1293591 w 5673186"/>
              <a:gd name="connsiteY144" fmla="*/ 1379292 h 1798781"/>
              <a:gd name="connsiteX145" fmla="*/ 1285971 w 5673186"/>
              <a:gd name="connsiteY145" fmla="*/ 1367862 h 1798781"/>
              <a:gd name="connsiteX146" fmla="*/ 1281209 w 5673186"/>
              <a:gd name="connsiteY146" fmla="*/ 1374529 h 1798781"/>
              <a:gd name="connsiteX147" fmla="*/ 1237394 w 5673186"/>
              <a:gd name="connsiteY147" fmla="*/ 1402152 h 1798781"/>
              <a:gd name="connsiteX148" fmla="*/ 1182149 w 5673186"/>
              <a:gd name="connsiteY148" fmla="*/ 1358337 h 1798781"/>
              <a:gd name="connsiteX149" fmla="*/ 1190721 w 5673186"/>
              <a:gd name="connsiteY149" fmla="*/ 1304997 h 1798781"/>
              <a:gd name="connsiteX150" fmla="*/ 1210724 w 5673186"/>
              <a:gd name="connsiteY150" fmla="*/ 1289756 h 1798781"/>
              <a:gd name="connsiteX151" fmla="*/ 1092614 w 5673186"/>
              <a:gd name="connsiteY151" fmla="*/ 1261181 h 1798781"/>
              <a:gd name="connsiteX152" fmla="*/ 1064039 w 5673186"/>
              <a:gd name="connsiteY152" fmla="*/ 1266897 h 1798781"/>
              <a:gd name="connsiteX153" fmla="*/ 1003079 w 5673186"/>
              <a:gd name="connsiteY153" fmla="*/ 1313569 h 1798781"/>
              <a:gd name="connsiteX154" fmla="*/ 997364 w 5673186"/>
              <a:gd name="connsiteY154" fmla="*/ 1324999 h 1798781"/>
              <a:gd name="connsiteX155" fmla="*/ 1003079 w 5673186"/>
              <a:gd name="connsiteY155" fmla="*/ 1351669 h 1798781"/>
              <a:gd name="connsiteX156" fmla="*/ 947834 w 5673186"/>
              <a:gd name="connsiteY156" fmla="*/ 1421202 h 1798781"/>
              <a:gd name="connsiteX157" fmla="*/ 943071 w 5673186"/>
              <a:gd name="connsiteY157" fmla="*/ 1421202 h 1798781"/>
              <a:gd name="connsiteX158" fmla="*/ 745904 w 5673186"/>
              <a:gd name="connsiteY158" fmla="*/ 1403104 h 1798781"/>
              <a:gd name="connsiteX159" fmla="*/ 636366 w 5673186"/>
              <a:gd name="connsiteY159" fmla="*/ 1389769 h 1798781"/>
              <a:gd name="connsiteX160" fmla="*/ 600171 w 5673186"/>
              <a:gd name="connsiteY160" fmla="*/ 1240227 h 1798781"/>
              <a:gd name="connsiteX161" fmla="*/ 600171 w 5673186"/>
              <a:gd name="connsiteY161" fmla="*/ 1220224 h 1798781"/>
              <a:gd name="connsiteX162" fmla="*/ 560166 w 5673186"/>
              <a:gd name="connsiteY162" fmla="*/ 1216414 h 1798781"/>
              <a:gd name="connsiteX163" fmla="*/ 517304 w 5673186"/>
              <a:gd name="connsiteY163" fmla="*/ 1267849 h 1798781"/>
              <a:gd name="connsiteX164" fmla="*/ 510636 w 5673186"/>
              <a:gd name="connsiteY164" fmla="*/ 1284042 h 1798781"/>
              <a:gd name="connsiteX165" fmla="*/ 519209 w 5673186"/>
              <a:gd name="connsiteY165" fmla="*/ 1309759 h 1798781"/>
              <a:gd name="connsiteX166" fmla="*/ 477299 w 5673186"/>
              <a:gd name="connsiteY166" fmla="*/ 1384054 h 1798781"/>
              <a:gd name="connsiteX167" fmla="*/ 322994 w 5673186"/>
              <a:gd name="connsiteY167" fmla="*/ 1382149 h 1798781"/>
              <a:gd name="connsiteX168" fmla="*/ 186786 w 5673186"/>
              <a:gd name="connsiteY168" fmla="*/ 1338334 h 1798781"/>
              <a:gd name="connsiteX169" fmla="*/ 127731 w 5673186"/>
              <a:gd name="connsiteY169" fmla="*/ 1189744 h 1798781"/>
              <a:gd name="connsiteX170" fmla="*/ 257271 w 5673186"/>
              <a:gd name="connsiteY170" fmla="*/ 1089732 h 1798781"/>
              <a:gd name="connsiteX171" fmla="*/ 318231 w 5673186"/>
              <a:gd name="connsiteY171" fmla="*/ 1084969 h 1798781"/>
              <a:gd name="connsiteX172" fmla="*/ 208694 w 5673186"/>
              <a:gd name="connsiteY172" fmla="*/ 1059252 h 1798781"/>
              <a:gd name="connsiteX173" fmla="*/ 26766 w 5673186"/>
              <a:gd name="connsiteY173" fmla="*/ 1016389 h 1798781"/>
              <a:gd name="connsiteX174" fmla="*/ 96 w 5673186"/>
              <a:gd name="connsiteY174" fmla="*/ 1004007 h 1798781"/>
              <a:gd name="connsiteX175" fmla="*/ 138209 w 5673186"/>
              <a:gd name="connsiteY175" fmla="*/ 981147 h 1798781"/>
              <a:gd name="connsiteX176" fmla="*/ 361094 w 5673186"/>
              <a:gd name="connsiteY176" fmla="*/ 1014484 h 1798781"/>
              <a:gd name="connsiteX177" fmla="*/ 801149 w 5673186"/>
              <a:gd name="connsiteY177" fmla="*/ 1075444 h 1798781"/>
              <a:gd name="connsiteX178" fmla="*/ 1055466 w 5673186"/>
              <a:gd name="connsiteY178" fmla="*/ 1090684 h 1798781"/>
              <a:gd name="connsiteX179" fmla="*/ 1075469 w 5673186"/>
              <a:gd name="connsiteY179" fmla="*/ 1067824 h 1798781"/>
              <a:gd name="connsiteX180" fmla="*/ 1076421 w 5673186"/>
              <a:gd name="connsiteY180" fmla="*/ 1052584 h 1798781"/>
              <a:gd name="connsiteX181" fmla="*/ 1060229 w 5673186"/>
              <a:gd name="connsiteY181" fmla="*/ 981147 h 1798781"/>
              <a:gd name="connsiteX182" fmla="*/ 917354 w 5673186"/>
              <a:gd name="connsiteY182" fmla="*/ 779217 h 1798781"/>
              <a:gd name="connsiteX183" fmla="*/ 948786 w 5673186"/>
              <a:gd name="connsiteY183" fmla="*/ 672536 h 1798781"/>
              <a:gd name="connsiteX184" fmla="*/ 977361 w 5673186"/>
              <a:gd name="connsiteY184" fmla="*/ 640151 h 1798781"/>
              <a:gd name="connsiteX185" fmla="*/ 1167861 w 5673186"/>
              <a:gd name="connsiteY185" fmla="*/ 472511 h 1798781"/>
              <a:gd name="connsiteX186" fmla="*/ 1367886 w 5673186"/>
              <a:gd name="connsiteY186" fmla="*/ 423934 h 1798781"/>
              <a:gd name="connsiteX187" fmla="*/ 1698404 w 5673186"/>
              <a:gd name="connsiteY187" fmla="*/ 513469 h 1798781"/>
              <a:gd name="connsiteX188" fmla="*/ 1767936 w 5673186"/>
              <a:gd name="connsiteY188" fmla="*/ 542997 h 1798781"/>
              <a:gd name="connsiteX189" fmla="*/ 2060354 w 5673186"/>
              <a:gd name="connsiteY189" fmla="*/ 700159 h 1798781"/>
              <a:gd name="connsiteX190" fmla="*/ 2223231 w 5673186"/>
              <a:gd name="connsiteY190" fmla="*/ 760167 h 1798781"/>
              <a:gd name="connsiteX191" fmla="*/ 2890934 w 5673186"/>
              <a:gd name="connsiteY191" fmla="*/ 920186 h 1798781"/>
              <a:gd name="connsiteX192" fmla="*/ 2939511 w 5673186"/>
              <a:gd name="connsiteY192" fmla="*/ 900184 h 1798781"/>
              <a:gd name="connsiteX193" fmla="*/ 3134774 w 5673186"/>
              <a:gd name="connsiteY193" fmla="*/ 654439 h 1798781"/>
              <a:gd name="connsiteX194" fmla="*/ 3645314 w 5673186"/>
              <a:gd name="connsiteY194" fmla="*/ 61031 h 1798781"/>
              <a:gd name="connsiteX195" fmla="*/ 3661506 w 5673186"/>
              <a:gd name="connsiteY195" fmla="*/ 41029 h 1798781"/>
              <a:gd name="connsiteX196" fmla="*/ 3725131 w 5673186"/>
              <a:gd name="connsiteY196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30789 w 5673186"/>
              <a:gd name="connsiteY109" fmla="*/ 1403104 h 1798781"/>
              <a:gd name="connsiteX110" fmla="*/ 1695546 w 5673186"/>
              <a:gd name="connsiteY110" fmla="*/ 1450729 h 1798781"/>
              <a:gd name="connsiteX111" fmla="*/ 1694594 w 5673186"/>
              <a:gd name="connsiteY111" fmla="*/ 1474542 h 1798781"/>
              <a:gd name="connsiteX112" fmla="*/ 1706024 w 5673186"/>
              <a:gd name="connsiteY112" fmla="*/ 1482162 h 1798781"/>
              <a:gd name="connsiteX113" fmla="*/ 1698404 w 5673186"/>
              <a:gd name="connsiteY113" fmla="*/ 1536454 h 1798781"/>
              <a:gd name="connsiteX114" fmla="*/ 1708881 w 5673186"/>
              <a:gd name="connsiteY114" fmla="*/ 1593604 h 1798781"/>
              <a:gd name="connsiteX115" fmla="*/ 1697451 w 5673186"/>
              <a:gd name="connsiteY115" fmla="*/ 1592652 h 1798781"/>
              <a:gd name="connsiteX116" fmla="*/ 1687926 w 5673186"/>
              <a:gd name="connsiteY116" fmla="*/ 1601224 h 1798781"/>
              <a:gd name="connsiteX117" fmla="*/ 1702214 w 5673186"/>
              <a:gd name="connsiteY117" fmla="*/ 1605987 h 1798781"/>
              <a:gd name="connsiteX118" fmla="*/ 1743171 w 5673186"/>
              <a:gd name="connsiteY118" fmla="*/ 1650754 h 1798781"/>
              <a:gd name="connsiteX119" fmla="*/ 1726979 w 5673186"/>
              <a:gd name="connsiteY119" fmla="*/ 1704094 h 1798781"/>
              <a:gd name="connsiteX120" fmla="*/ 1676496 w 5673186"/>
              <a:gd name="connsiteY120" fmla="*/ 1701237 h 1798781"/>
              <a:gd name="connsiteX121" fmla="*/ 1665066 w 5673186"/>
              <a:gd name="connsiteY121" fmla="*/ 1682187 h 1798781"/>
              <a:gd name="connsiteX122" fmla="*/ 1633634 w 5673186"/>
              <a:gd name="connsiteY122" fmla="*/ 1683139 h 1798781"/>
              <a:gd name="connsiteX123" fmla="*/ 1597439 w 5673186"/>
              <a:gd name="connsiteY123" fmla="*/ 1699331 h 1798781"/>
              <a:gd name="connsiteX124" fmla="*/ 1573626 w 5673186"/>
              <a:gd name="connsiteY124" fmla="*/ 1669804 h 1798781"/>
              <a:gd name="connsiteX125" fmla="*/ 1592676 w 5673186"/>
              <a:gd name="connsiteY125" fmla="*/ 1636467 h 1798781"/>
              <a:gd name="connsiteX126" fmla="*/ 1599344 w 5673186"/>
              <a:gd name="connsiteY126" fmla="*/ 1620274 h 1798781"/>
              <a:gd name="connsiteX127" fmla="*/ 1543146 w 5673186"/>
              <a:gd name="connsiteY127" fmla="*/ 1605034 h 1798781"/>
              <a:gd name="connsiteX128" fmla="*/ 1568864 w 5673186"/>
              <a:gd name="connsiteY128" fmla="*/ 1517404 h 1798781"/>
              <a:gd name="connsiteX129" fmla="*/ 1609821 w 5673186"/>
              <a:gd name="connsiteY129" fmla="*/ 1535502 h 1798781"/>
              <a:gd name="connsiteX130" fmla="*/ 1615536 w 5673186"/>
              <a:gd name="connsiteY130" fmla="*/ 1555504 h 1798781"/>
              <a:gd name="connsiteX131" fmla="*/ 1628871 w 5673186"/>
              <a:gd name="connsiteY131" fmla="*/ 1565981 h 1798781"/>
              <a:gd name="connsiteX132" fmla="*/ 1640301 w 5673186"/>
              <a:gd name="connsiteY132" fmla="*/ 1554552 h 1798781"/>
              <a:gd name="connsiteX133" fmla="*/ 1645064 w 5673186"/>
              <a:gd name="connsiteY133" fmla="*/ 1513594 h 1798781"/>
              <a:gd name="connsiteX134" fmla="*/ 1625061 w 5673186"/>
              <a:gd name="connsiteY134" fmla="*/ 1436442 h 1798781"/>
              <a:gd name="connsiteX135" fmla="*/ 1619346 w 5673186"/>
              <a:gd name="connsiteY135" fmla="*/ 1374529 h 1798781"/>
              <a:gd name="connsiteX136" fmla="*/ 1560291 w 5673186"/>
              <a:gd name="connsiteY136" fmla="*/ 1371672 h 1798781"/>
              <a:gd name="connsiteX137" fmla="*/ 1461231 w 5673186"/>
              <a:gd name="connsiteY137" fmla="*/ 1354527 h 1798781"/>
              <a:gd name="connsiteX138" fmla="*/ 1400271 w 5673186"/>
              <a:gd name="connsiteY138" fmla="*/ 1341192 h 1798781"/>
              <a:gd name="connsiteX139" fmla="*/ 1382174 w 5673186"/>
              <a:gd name="connsiteY139" fmla="*/ 1335477 h 1798781"/>
              <a:gd name="connsiteX140" fmla="*/ 1380269 w 5673186"/>
              <a:gd name="connsiteY140" fmla="*/ 1354527 h 1798781"/>
              <a:gd name="connsiteX141" fmla="*/ 1376459 w 5673186"/>
              <a:gd name="connsiteY141" fmla="*/ 1392627 h 1798781"/>
              <a:gd name="connsiteX142" fmla="*/ 1331691 w 5673186"/>
              <a:gd name="connsiteY142" fmla="*/ 1401199 h 1798781"/>
              <a:gd name="connsiteX143" fmla="*/ 1293591 w 5673186"/>
              <a:gd name="connsiteY143" fmla="*/ 1379292 h 1798781"/>
              <a:gd name="connsiteX144" fmla="*/ 1285971 w 5673186"/>
              <a:gd name="connsiteY144" fmla="*/ 1367862 h 1798781"/>
              <a:gd name="connsiteX145" fmla="*/ 1281209 w 5673186"/>
              <a:gd name="connsiteY145" fmla="*/ 1374529 h 1798781"/>
              <a:gd name="connsiteX146" fmla="*/ 1237394 w 5673186"/>
              <a:gd name="connsiteY146" fmla="*/ 1402152 h 1798781"/>
              <a:gd name="connsiteX147" fmla="*/ 1182149 w 5673186"/>
              <a:gd name="connsiteY147" fmla="*/ 1358337 h 1798781"/>
              <a:gd name="connsiteX148" fmla="*/ 1190721 w 5673186"/>
              <a:gd name="connsiteY148" fmla="*/ 1304997 h 1798781"/>
              <a:gd name="connsiteX149" fmla="*/ 1210724 w 5673186"/>
              <a:gd name="connsiteY149" fmla="*/ 1289756 h 1798781"/>
              <a:gd name="connsiteX150" fmla="*/ 1092614 w 5673186"/>
              <a:gd name="connsiteY150" fmla="*/ 1261181 h 1798781"/>
              <a:gd name="connsiteX151" fmla="*/ 1064039 w 5673186"/>
              <a:gd name="connsiteY151" fmla="*/ 1266897 h 1798781"/>
              <a:gd name="connsiteX152" fmla="*/ 1003079 w 5673186"/>
              <a:gd name="connsiteY152" fmla="*/ 1313569 h 1798781"/>
              <a:gd name="connsiteX153" fmla="*/ 997364 w 5673186"/>
              <a:gd name="connsiteY153" fmla="*/ 1324999 h 1798781"/>
              <a:gd name="connsiteX154" fmla="*/ 1003079 w 5673186"/>
              <a:gd name="connsiteY154" fmla="*/ 1351669 h 1798781"/>
              <a:gd name="connsiteX155" fmla="*/ 947834 w 5673186"/>
              <a:gd name="connsiteY155" fmla="*/ 1421202 h 1798781"/>
              <a:gd name="connsiteX156" fmla="*/ 943071 w 5673186"/>
              <a:gd name="connsiteY156" fmla="*/ 1421202 h 1798781"/>
              <a:gd name="connsiteX157" fmla="*/ 745904 w 5673186"/>
              <a:gd name="connsiteY157" fmla="*/ 1403104 h 1798781"/>
              <a:gd name="connsiteX158" fmla="*/ 636366 w 5673186"/>
              <a:gd name="connsiteY158" fmla="*/ 1389769 h 1798781"/>
              <a:gd name="connsiteX159" fmla="*/ 600171 w 5673186"/>
              <a:gd name="connsiteY159" fmla="*/ 1240227 h 1798781"/>
              <a:gd name="connsiteX160" fmla="*/ 600171 w 5673186"/>
              <a:gd name="connsiteY160" fmla="*/ 1220224 h 1798781"/>
              <a:gd name="connsiteX161" fmla="*/ 560166 w 5673186"/>
              <a:gd name="connsiteY161" fmla="*/ 1216414 h 1798781"/>
              <a:gd name="connsiteX162" fmla="*/ 517304 w 5673186"/>
              <a:gd name="connsiteY162" fmla="*/ 1267849 h 1798781"/>
              <a:gd name="connsiteX163" fmla="*/ 510636 w 5673186"/>
              <a:gd name="connsiteY163" fmla="*/ 1284042 h 1798781"/>
              <a:gd name="connsiteX164" fmla="*/ 519209 w 5673186"/>
              <a:gd name="connsiteY164" fmla="*/ 1309759 h 1798781"/>
              <a:gd name="connsiteX165" fmla="*/ 477299 w 5673186"/>
              <a:gd name="connsiteY165" fmla="*/ 1384054 h 1798781"/>
              <a:gd name="connsiteX166" fmla="*/ 322994 w 5673186"/>
              <a:gd name="connsiteY166" fmla="*/ 1382149 h 1798781"/>
              <a:gd name="connsiteX167" fmla="*/ 186786 w 5673186"/>
              <a:gd name="connsiteY167" fmla="*/ 1338334 h 1798781"/>
              <a:gd name="connsiteX168" fmla="*/ 127731 w 5673186"/>
              <a:gd name="connsiteY168" fmla="*/ 1189744 h 1798781"/>
              <a:gd name="connsiteX169" fmla="*/ 257271 w 5673186"/>
              <a:gd name="connsiteY169" fmla="*/ 1089732 h 1798781"/>
              <a:gd name="connsiteX170" fmla="*/ 318231 w 5673186"/>
              <a:gd name="connsiteY170" fmla="*/ 1084969 h 1798781"/>
              <a:gd name="connsiteX171" fmla="*/ 208694 w 5673186"/>
              <a:gd name="connsiteY171" fmla="*/ 1059252 h 1798781"/>
              <a:gd name="connsiteX172" fmla="*/ 26766 w 5673186"/>
              <a:gd name="connsiteY172" fmla="*/ 1016389 h 1798781"/>
              <a:gd name="connsiteX173" fmla="*/ 96 w 5673186"/>
              <a:gd name="connsiteY173" fmla="*/ 1004007 h 1798781"/>
              <a:gd name="connsiteX174" fmla="*/ 138209 w 5673186"/>
              <a:gd name="connsiteY174" fmla="*/ 981147 h 1798781"/>
              <a:gd name="connsiteX175" fmla="*/ 361094 w 5673186"/>
              <a:gd name="connsiteY175" fmla="*/ 1014484 h 1798781"/>
              <a:gd name="connsiteX176" fmla="*/ 801149 w 5673186"/>
              <a:gd name="connsiteY176" fmla="*/ 1075444 h 1798781"/>
              <a:gd name="connsiteX177" fmla="*/ 1055466 w 5673186"/>
              <a:gd name="connsiteY177" fmla="*/ 1090684 h 1798781"/>
              <a:gd name="connsiteX178" fmla="*/ 1075469 w 5673186"/>
              <a:gd name="connsiteY178" fmla="*/ 1067824 h 1798781"/>
              <a:gd name="connsiteX179" fmla="*/ 1076421 w 5673186"/>
              <a:gd name="connsiteY179" fmla="*/ 1052584 h 1798781"/>
              <a:gd name="connsiteX180" fmla="*/ 1060229 w 5673186"/>
              <a:gd name="connsiteY180" fmla="*/ 981147 h 1798781"/>
              <a:gd name="connsiteX181" fmla="*/ 917354 w 5673186"/>
              <a:gd name="connsiteY181" fmla="*/ 779217 h 1798781"/>
              <a:gd name="connsiteX182" fmla="*/ 948786 w 5673186"/>
              <a:gd name="connsiteY182" fmla="*/ 672536 h 1798781"/>
              <a:gd name="connsiteX183" fmla="*/ 977361 w 5673186"/>
              <a:gd name="connsiteY183" fmla="*/ 640151 h 1798781"/>
              <a:gd name="connsiteX184" fmla="*/ 1167861 w 5673186"/>
              <a:gd name="connsiteY184" fmla="*/ 472511 h 1798781"/>
              <a:gd name="connsiteX185" fmla="*/ 1367886 w 5673186"/>
              <a:gd name="connsiteY185" fmla="*/ 423934 h 1798781"/>
              <a:gd name="connsiteX186" fmla="*/ 1698404 w 5673186"/>
              <a:gd name="connsiteY186" fmla="*/ 513469 h 1798781"/>
              <a:gd name="connsiteX187" fmla="*/ 1767936 w 5673186"/>
              <a:gd name="connsiteY187" fmla="*/ 542997 h 1798781"/>
              <a:gd name="connsiteX188" fmla="*/ 2060354 w 5673186"/>
              <a:gd name="connsiteY188" fmla="*/ 700159 h 1798781"/>
              <a:gd name="connsiteX189" fmla="*/ 2223231 w 5673186"/>
              <a:gd name="connsiteY189" fmla="*/ 760167 h 1798781"/>
              <a:gd name="connsiteX190" fmla="*/ 2890934 w 5673186"/>
              <a:gd name="connsiteY190" fmla="*/ 920186 h 1798781"/>
              <a:gd name="connsiteX191" fmla="*/ 2939511 w 5673186"/>
              <a:gd name="connsiteY191" fmla="*/ 900184 h 1798781"/>
              <a:gd name="connsiteX192" fmla="*/ 3134774 w 5673186"/>
              <a:gd name="connsiteY192" fmla="*/ 654439 h 1798781"/>
              <a:gd name="connsiteX193" fmla="*/ 3645314 w 5673186"/>
              <a:gd name="connsiteY193" fmla="*/ 61031 h 1798781"/>
              <a:gd name="connsiteX194" fmla="*/ 3661506 w 5673186"/>
              <a:gd name="connsiteY194" fmla="*/ 41029 h 1798781"/>
              <a:gd name="connsiteX195" fmla="*/ 3725131 w 5673186"/>
              <a:gd name="connsiteY195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801542 w 5673186"/>
              <a:gd name="connsiteY108" fmla="*/ 1414936 h 1798781"/>
              <a:gd name="connsiteX109" fmla="*/ 1730789 w 5673186"/>
              <a:gd name="connsiteY109" fmla="*/ 1403104 h 1798781"/>
              <a:gd name="connsiteX110" fmla="*/ 1695546 w 5673186"/>
              <a:gd name="connsiteY110" fmla="*/ 1450729 h 1798781"/>
              <a:gd name="connsiteX111" fmla="*/ 1694594 w 5673186"/>
              <a:gd name="connsiteY111" fmla="*/ 1474542 h 1798781"/>
              <a:gd name="connsiteX112" fmla="*/ 1698404 w 5673186"/>
              <a:gd name="connsiteY112" fmla="*/ 1536454 h 1798781"/>
              <a:gd name="connsiteX113" fmla="*/ 1708881 w 5673186"/>
              <a:gd name="connsiteY113" fmla="*/ 1593604 h 1798781"/>
              <a:gd name="connsiteX114" fmla="*/ 1697451 w 5673186"/>
              <a:gd name="connsiteY114" fmla="*/ 1592652 h 1798781"/>
              <a:gd name="connsiteX115" fmla="*/ 1687926 w 5673186"/>
              <a:gd name="connsiteY115" fmla="*/ 1601224 h 1798781"/>
              <a:gd name="connsiteX116" fmla="*/ 1702214 w 5673186"/>
              <a:gd name="connsiteY116" fmla="*/ 1605987 h 1798781"/>
              <a:gd name="connsiteX117" fmla="*/ 1743171 w 5673186"/>
              <a:gd name="connsiteY117" fmla="*/ 1650754 h 1798781"/>
              <a:gd name="connsiteX118" fmla="*/ 1726979 w 5673186"/>
              <a:gd name="connsiteY118" fmla="*/ 1704094 h 1798781"/>
              <a:gd name="connsiteX119" fmla="*/ 1676496 w 5673186"/>
              <a:gd name="connsiteY119" fmla="*/ 1701237 h 1798781"/>
              <a:gd name="connsiteX120" fmla="*/ 1665066 w 5673186"/>
              <a:gd name="connsiteY120" fmla="*/ 1682187 h 1798781"/>
              <a:gd name="connsiteX121" fmla="*/ 1633634 w 5673186"/>
              <a:gd name="connsiteY121" fmla="*/ 1683139 h 1798781"/>
              <a:gd name="connsiteX122" fmla="*/ 1597439 w 5673186"/>
              <a:gd name="connsiteY122" fmla="*/ 1699331 h 1798781"/>
              <a:gd name="connsiteX123" fmla="*/ 1573626 w 5673186"/>
              <a:gd name="connsiteY123" fmla="*/ 1669804 h 1798781"/>
              <a:gd name="connsiteX124" fmla="*/ 1592676 w 5673186"/>
              <a:gd name="connsiteY124" fmla="*/ 1636467 h 1798781"/>
              <a:gd name="connsiteX125" fmla="*/ 1599344 w 5673186"/>
              <a:gd name="connsiteY125" fmla="*/ 1620274 h 1798781"/>
              <a:gd name="connsiteX126" fmla="*/ 1543146 w 5673186"/>
              <a:gd name="connsiteY126" fmla="*/ 1605034 h 1798781"/>
              <a:gd name="connsiteX127" fmla="*/ 1568864 w 5673186"/>
              <a:gd name="connsiteY127" fmla="*/ 1517404 h 1798781"/>
              <a:gd name="connsiteX128" fmla="*/ 1609821 w 5673186"/>
              <a:gd name="connsiteY128" fmla="*/ 1535502 h 1798781"/>
              <a:gd name="connsiteX129" fmla="*/ 1615536 w 5673186"/>
              <a:gd name="connsiteY129" fmla="*/ 1555504 h 1798781"/>
              <a:gd name="connsiteX130" fmla="*/ 1628871 w 5673186"/>
              <a:gd name="connsiteY130" fmla="*/ 1565981 h 1798781"/>
              <a:gd name="connsiteX131" fmla="*/ 1640301 w 5673186"/>
              <a:gd name="connsiteY131" fmla="*/ 1554552 h 1798781"/>
              <a:gd name="connsiteX132" fmla="*/ 1645064 w 5673186"/>
              <a:gd name="connsiteY132" fmla="*/ 1513594 h 1798781"/>
              <a:gd name="connsiteX133" fmla="*/ 1625061 w 5673186"/>
              <a:gd name="connsiteY133" fmla="*/ 1436442 h 1798781"/>
              <a:gd name="connsiteX134" fmla="*/ 1619346 w 5673186"/>
              <a:gd name="connsiteY134" fmla="*/ 1374529 h 1798781"/>
              <a:gd name="connsiteX135" fmla="*/ 1560291 w 5673186"/>
              <a:gd name="connsiteY135" fmla="*/ 1371672 h 1798781"/>
              <a:gd name="connsiteX136" fmla="*/ 1461231 w 5673186"/>
              <a:gd name="connsiteY136" fmla="*/ 1354527 h 1798781"/>
              <a:gd name="connsiteX137" fmla="*/ 1400271 w 5673186"/>
              <a:gd name="connsiteY137" fmla="*/ 1341192 h 1798781"/>
              <a:gd name="connsiteX138" fmla="*/ 1382174 w 5673186"/>
              <a:gd name="connsiteY138" fmla="*/ 1335477 h 1798781"/>
              <a:gd name="connsiteX139" fmla="*/ 1380269 w 5673186"/>
              <a:gd name="connsiteY139" fmla="*/ 1354527 h 1798781"/>
              <a:gd name="connsiteX140" fmla="*/ 1376459 w 5673186"/>
              <a:gd name="connsiteY140" fmla="*/ 1392627 h 1798781"/>
              <a:gd name="connsiteX141" fmla="*/ 1331691 w 5673186"/>
              <a:gd name="connsiteY141" fmla="*/ 1401199 h 1798781"/>
              <a:gd name="connsiteX142" fmla="*/ 1293591 w 5673186"/>
              <a:gd name="connsiteY142" fmla="*/ 1379292 h 1798781"/>
              <a:gd name="connsiteX143" fmla="*/ 1285971 w 5673186"/>
              <a:gd name="connsiteY143" fmla="*/ 1367862 h 1798781"/>
              <a:gd name="connsiteX144" fmla="*/ 1281209 w 5673186"/>
              <a:gd name="connsiteY144" fmla="*/ 1374529 h 1798781"/>
              <a:gd name="connsiteX145" fmla="*/ 1237394 w 5673186"/>
              <a:gd name="connsiteY145" fmla="*/ 1402152 h 1798781"/>
              <a:gd name="connsiteX146" fmla="*/ 1182149 w 5673186"/>
              <a:gd name="connsiteY146" fmla="*/ 1358337 h 1798781"/>
              <a:gd name="connsiteX147" fmla="*/ 1190721 w 5673186"/>
              <a:gd name="connsiteY147" fmla="*/ 1304997 h 1798781"/>
              <a:gd name="connsiteX148" fmla="*/ 1210724 w 5673186"/>
              <a:gd name="connsiteY148" fmla="*/ 1289756 h 1798781"/>
              <a:gd name="connsiteX149" fmla="*/ 1092614 w 5673186"/>
              <a:gd name="connsiteY149" fmla="*/ 1261181 h 1798781"/>
              <a:gd name="connsiteX150" fmla="*/ 1064039 w 5673186"/>
              <a:gd name="connsiteY150" fmla="*/ 1266897 h 1798781"/>
              <a:gd name="connsiteX151" fmla="*/ 1003079 w 5673186"/>
              <a:gd name="connsiteY151" fmla="*/ 1313569 h 1798781"/>
              <a:gd name="connsiteX152" fmla="*/ 997364 w 5673186"/>
              <a:gd name="connsiteY152" fmla="*/ 1324999 h 1798781"/>
              <a:gd name="connsiteX153" fmla="*/ 1003079 w 5673186"/>
              <a:gd name="connsiteY153" fmla="*/ 1351669 h 1798781"/>
              <a:gd name="connsiteX154" fmla="*/ 947834 w 5673186"/>
              <a:gd name="connsiteY154" fmla="*/ 1421202 h 1798781"/>
              <a:gd name="connsiteX155" fmla="*/ 943071 w 5673186"/>
              <a:gd name="connsiteY155" fmla="*/ 1421202 h 1798781"/>
              <a:gd name="connsiteX156" fmla="*/ 745904 w 5673186"/>
              <a:gd name="connsiteY156" fmla="*/ 1403104 h 1798781"/>
              <a:gd name="connsiteX157" fmla="*/ 636366 w 5673186"/>
              <a:gd name="connsiteY157" fmla="*/ 1389769 h 1798781"/>
              <a:gd name="connsiteX158" fmla="*/ 600171 w 5673186"/>
              <a:gd name="connsiteY158" fmla="*/ 1240227 h 1798781"/>
              <a:gd name="connsiteX159" fmla="*/ 600171 w 5673186"/>
              <a:gd name="connsiteY159" fmla="*/ 1220224 h 1798781"/>
              <a:gd name="connsiteX160" fmla="*/ 560166 w 5673186"/>
              <a:gd name="connsiteY160" fmla="*/ 1216414 h 1798781"/>
              <a:gd name="connsiteX161" fmla="*/ 517304 w 5673186"/>
              <a:gd name="connsiteY161" fmla="*/ 1267849 h 1798781"/>
              <a:gd name="connsiteX162" fmla="*/ 510636 w 5673186"/>
              <a:gd name="connsiteY162" fmla="*/ 1284042 h 1798781"/>
              <a:gd name="connsiteX163" fmla="*/ 519209 w 5673186"/>
              <a:gd name="connsiteY163" fmla="*/ 1309759 h 1798781"/>
              <a:gd name="connsiteX164" fmla="*/ 477299 w 5673186"/>
              <a:gd name="connsiteY164" fmla="*/ 1384054 h 1798781"/>
              <a:gd name="connsiteX165" fmla="*/ 322994 w 5673186"/>
              <a:gd name="connsiteY165" fmla="*/ 1382149 h 1798781"/>
              <a:gd name="connsiteX166" fmla="*/ 186786 w 5673186"/>
              <a:gd name="connsiteY166" fmla="*/ 1338334 h 1798781"/>
              <a:gd name="connsiteX167" fmla="*/ 127731 w 5673186"/>
              <a:gd name="connsiteY167" fmla="*/ 1189744 h 1798781"/>
              <a:gd name="connsiteX168" fmla="*/ 257271 w 5673186"/>
              <a:gd name="connsiteY168" fmla="*/ 1089732 h 1798781"/>
              <a:gd name="connsiteX169" fmla="*/ 318231 w 5673186"/>
              <a:gd name="connsiteY169" fmla="*/ 1084969 h 1798781"/>
              <a:gd name="connsiteX170" fmla="*/ 208694 w 5673186"/>
              <a:gd name="connsiteY170" fmla="*/ 1059252 h 1798781"/>
              <a:gd name="connsiteX171" fmla="*/ 26766 w 5673186"/>
              <a:gd name="connsiteY171" fmla="*/ 1016389 h 1798781"/>
              <a:gd name="connsiteX172" fmla="*/ 96 w 5673186"/>
              <a:gd name="connsiteY172" fmla="*/ 1004007 h 1798781"/>
              <a:gd name="connsiteX173" fmla="*/ 138209 w 5673186"/>
              <a:gd name="connsiteY173" fmla="*/ 981147 h 1798781"/>
              <a:gd name="connsiteX174" fmla="*/ 361094 w 5673186"/>
              <a:gd name="connsiteY174" fmla="*/ 1014484 h 1798781"/>
              <a:gd name="connsiteX175" fmla="*/ 801149 w 5673186"/>
              <a:gd name="connsiteY175" fmla="*/ 1075444 h 1798781"/>
              <a:gd name="connsiteX176" fmla="*/ 1055466 w 5673186"/>
              <a:gd name="connsiteY176" fmla="*/ 1090684 h 1798781"/>
              <a:gd name="connsiteX177" fmla="*/ 1075469 w 5673186"/>
              <a:gd name="connsiteY177" fmla="*/ 1067824 h 1798781"/>
              <a:gd name="connsiteX178" fmla="*/ 1076421 w 5673186"/>
              <a:gd name="connsiteY178" fmla="*/ 1052584 h 1798781"/>
              <a:gd name="connsiteX179" fmla="*/ 1060229 w 5673186"/>
              <a:gd name="connsiteY179" fmla="*/ 981147 h 1798781"/>
              <a:gd name="connsiteX180" fmla="*/ 917354 w 5673186"/>
              <a:gd name="connsiteY180" fmla="*/ 779217 h 1798781"/>
              <a:gd name="connsiteX181" fmla="*/ 948786 w 5673186"/>
              <a:gd name="connsiteY181" fmla="*/ 672536 h 1798781"/>
              <a:gd name="connsiteX182" fmla="*/ 977361 w 5673186"/>
              <a:gd name="connsiteY182" fmla="*/ 640151 h 1798781"/>
              <a:gd name="connsiteX183" fmla="*/ 1167861 w 5673186"/>
              <a:gd name="connsiteY183" fmla="*/ 472511 h 1798781"/>
              <a:gd name="connsiteX184" fmla="*/ 1367886 w 5673186"/>
              <a:gd name="connsiteY184" fmla="*/ 423934 h 1798781"/>
              <a:gd name="connsiteX185" fmla="*/ 1698404 w 5673186"/>
              <a:gd name="connsiteY185" fmla="*/ 513469 h 1798781"/>
              <a:gd name="connsiteX186" fmla="*/ 1767936 w 5673186"/>
              <a:gd name="connsiteY186" fmla="*/ 542997 h 1798781"/>
              <a:gd name="connsiteX187" fmla="*/ 2060354 w 5673186"/>
              <a:gd name="connsiteY187" fmla="*/ 700159 h 1798781"/>
              <a:gd name="connsiteX188" fmla="*/ 2223231 w 5673186"/>
              <a:gd name="connsiteY188" fmla="*/ 760167 h 1798781"/>
              <a:gd name="connsiteX189" fmla="*/ 2890934 w 5673186"/>
              <a:gd name="connsiteY189" fmla="*/ 920186 h 1798781"/>
              <a:gd name="connsiteX190" fmla="*/ 2939511 w 5673186"/>
              <a:gd name="connsiteY190" fmla="*/ 900184 h 1798781"/>
              <a:gd name="connsiteX191" fmla="*/ 3134774 w 5673186"/>
              <a:gd name="connsiteY191" fmla="*/ 654439 h 1798781"/>
              <a:gd name="connsiteX192" fmla="*/ 3645314 w 5673186"/>
              <a:gd name="connsiteY192" fmla="*/ 61031 h 1798781"/>
              <a:gd name="connsiteX193" fmla="*/ 3661506 w 5673186"/>
              <a:gd name="connsiteY193" fmla="*/ 41029 h 1798781"/>
              <a:gd name="connsiteX194" fmla="*/ 3725131 w 5673186"/>
              <a:gd name="connsiteY194" fmla="*/ 175 h 1798781"/>
              <a:gd name="connsiteX0" fmla="*/ 3911419 w 5673186"/>
              <a:gd name="connsiteY0" fmla="*/ 1189863 h 1798781"/>
              <a:gd name="connsiteX1" fmla="*/ 3885344 w 5673186"/>
              <a:gd name="connsiteY1" fmla="*/ 1191649 h 1798781"/>
              <a:gd name="connsiteX2" fmla="*/ 3742469 w 5673186"/>
              <a:gd name="connsiteY2" fmla="*/ 1195459 h 1798781"/>
              <a:gd name="connsiteX3" fmla="*/ 3634836 w 5673186"/>
              <a:gd name="connsiteY3" fmla="*/ 1200222 h 1798781"/>
              <a:gd name="connsiteX4" fmla="*/ 3616739 w 5673186"/>
              <a:gd name="connsiteY4" fmla="*/ 1236417 h 1798781"/>
              <a:gd name="connsiteX5" fmla="*/ 3634836 w 5673186"/>
              <a:gd name="connsiteY5" fmla="*/ 1244037 h 1798781"/>
              <a:gd name="connsiteX6" fmla="*/ 3682461 w 5673186"/>
              <a:gd name="connsiteY6" fmla="*/ 1242131 h 1798781"/>
              <a:gd name="connsiteX7" fmla="*/ 3912966 w 5673186"/>
              <a:gd name="connsiteY7" fmla="*/ 1236417 h 1798781"/>
              <a:gd name="connsiteX8" fmla="*/ 3941541 w 5673186"/>
              <a:gd name="connsiteY8" fmla="*/ 1237369 h 1798781"/>
              <a:gd name="connsiteX9" fmla="*/ 3942494 w 5673186"/>
              <a:gd name="connsiteY9" fmla="*/ 1204032 h 1798781"/>
              <a:gd name="connsiteX10" fmla="*/ 3933921 w 5673186"/>
              <a:gd name="connsiteY10" fmla="*/ 1191649 h 1798781"/>
              <a:gd name="connsiteX11" fmla="*/ 3911419 w 5673186"/>
              <a:gd name="connsiteY11" fmla="*/ 1189863 h 1798781"/>
              <a:gd name="connsiteX12" fmla="*/ 3725131 w 5673186"/>
              <a:gd name="connsiteY12" fmla="*/ 175 h 1798781"/>
              <a:gd name="connsiteX13" fmla="*/ 3752946 w 5673186"/>
              <a:gd name="connsiteY13" fmla="*/ 1976 h 1798781"/>
              <a:gd name="connsiteX14" fmla="*/ 3840576 w 5673186"/>
              <a:gd name="connsiteY14" fmla="*/ 17216 h 1798781"/>
              <a:gd name="connsiteX15" fmla="*/ 3852959 w 5673186"/>
              <a:gd name="connsiteY15" fmla="*/ 39124 h 1798781"/>
              <a:gd name="connsiteX16" fmla="*/ 3782474 w 5673186"/>
              <a:gd name="connsiteY16" fmla="*/ 271534 h 1798781"/>
              <a:gd name="connsiteX17" fmla="*/ 3703416 w 5673186"/>
              <a:gd name="connsiteY17" fmla="*/ 484894 h 1798781"/>
              <a:gd name="connsiteX18" fmla="*/ 3527204 w 5673186"/>
              <a:gd name="connsiteY18" fmla="*/ 1075444 h 1798781"/>
              <a:gd name="connsiteX19" fmla="*/ 3549111 w 5673186"/>
              <a:gd name="connsiteY19" fmla="*/ 1104972 h 1798781"/>
              <a:gd name="connsiteX20" fmla="*/ 4827366 w 5673186"/>
              <a:gd name="connsiteY20" fmla="*/ 1055442 h 1798781"/>
              <a:gd name="connsiteX21" fmla="*/ 5314094 w 5673186"/>
              <a:gd name="connsiteY21" fmla="*/ 1014484 h 1798781"/>
              <a:gd name="connsiteX22" fmla="*/ 5463636 w 5673186"/>
              <a:gd name="connsiteY22" fmla="*/ 1020199 h 1798781"/>
              <a:gd name="connsiteX23" fmla="*/ 5554124 w 5673186"/>
              <a:gd name="connsiteY23" fmla="*/ 1037344 h 1798781"/>
              <a:gd name="connsiteX24" fmla="*/ 5673186 w 5673186"/>
              <a:gd name="connsiteY24" fmla="*/ 1062109 h 1798781"/>
              <a:gd name="connsiteX25" fmla="*/ 5517929 w 5673186"/>
              <a:gd name="connsiteY25" fmla="*/ 1057347 h 1798781"/>
              <a:gd name="connsiteX26" fmla="*/ 5180744 w 5673186"/>
              <a:gd name="connsiteY26" fmla="*/ 1117354 h 1798781"/>
              <a:gd name="connsiteX27" fmla="*/ 4631151 w 5673186"/>
              <a:gd name="connsiteY27" fmla="*/ 1188792 h 1798781"/>
              <a:gd name="connsiteX28" fmla="*/ 4523519 w 5673186"/>
              <a:gd name="connsiteY28" fmla="*/ 1204984 h 1798781"/>
              <a:gd name="connsiteX29" fmla="*/ 4541616 w 5673186"/>
              <a:gd name="connsiteY29" fmla="*/ 1230702 h 1798781"/>
              <a:gd name="connsiteX30" fmla="*/ 4734974 w 5673186"/>
              <a:gd name="connsiteY30" fmla="*/ 1224987 h 1798781"/>
              <a:gd name="connsiteX31" fmla="*/ 4813079 w 5673186"/>
              <a:gd name="connsiteY31" fmla="*/ 1231654 h 1798781"/>
              <a:gd name="connsiteX32" fmla="*/ 4781646 w 5673186"/>
              <a:gd name="connsiteY32" fmla="*/ 1240227 h 1798781"/>
              <a:gd name="connsiteX33" fmla="*/ 4484466 w 5673186"/>
              <a:gd name="connsiteY33" fmla="*/ 1265944 h 1798781"/>
              <a:gd name="connsiteX34" fmla="*/ 4449224 w 5673186"/>
              <a:gd name="connsiteY34" fmla="*/ 1282137 h 1798781"/>
              <a:gd name="connsiteX35" fmla="*/ 4438746 w 5673186"/>
              <a:gd name="connsiteY35" fmla="*/ 1291662 h 1798781"/>
              <a:gd name="connsiteX36" fmla="*/ 4415886 w 5673186"/>
              <a:gd name="connsiteY36" fmla="*/ 1384054 h 1798781"/>
              <a:gd name="connsiteX37" fmla="*/ 4437794 w 5673186"/>
              <a:gd name="connsiteY37" fmla="*/ 1417392 h 1798781"/>
              <a:gd name="connsiteX38" fmla="*/ 4402551 w 5673186"/>
              <a:gd name="connsiteY38" fmla="*/ 1430727 h 1798781"/>
              <a:gd name="connsiteX39" fmla="*/ 4265391 w 5673186"/>
              <a:gd name="connsiteY39" fmla="*/ 1441204 h 1798781"/>
              <a:gd name="connsiteX40" fmla="*/ 4201574 w 5673186"/>
              <a:gd name="connsiteY40" fmla="*/ 1445014 h 1798781"/>
              <a:gd name="connsiteX41" fmla="*/ 4172999 w 5673186"/>
              <a:gd name="connsiteY41" fmla="*/ 1449777 h 1798781"/>
              <a:gd name="connsiteX42" fmla="*/ 4025361 w 5673186"/>
              <a:gd name="connsiteY42" fmla="*/ 1421202 h 1798781"/>
              <a:gd name="connsiteX43" fmla="*/ 3965354 w 5673186"/>
              <a:gd name="connsiteY43" fmla="*/ 1319284 h 1798781"/>
              <a:gd name="connsiteX44" fmla="*/ 3944399 w 5673186"/>
              <a:gd name="connsiteY44" fmla="*/ 1309759 h 1798781"/>
              <a:gd name="connsiteX45" fmla="*/ 3616739 w 5673186"/>
              <a:gd name="connsiteY45" fmla="*/ 1338334 h 1798781"/>
              <a:gd name="connsiteX46" fmla="*/ 3585306 w 5673186"/>
              <a:gd name="connsiteY46" fmla="*/ 1364052 h 1798781"/>
              <a:gd name="connsiteX47" fmla="*/ 3563399 w 5673186"/>
              <a:gd name="connsiteY47" fmla="*/ 1406914 h 1798781"/>
              <a:gd name="connsiteX48" fmla="*/ 3471006 w 5673186"/>
              <a:gd name="connsiteY48" fmla="*/ 1439299 h 1798781"/>
              <a:gd name="connsiteX49" fmla="*/ 3153824 w 5673186"/>
              <a:gd name="connsiteY49" fmla="*/ 1492639 h 1798781"/>
              <a:gd name="connsiteX50" fmla="*/ 2712816 w 5673186"/>
              <a:gd name="connsiteY50" fmla="*/ 1567887 h 1798781"/>
              <a:gd name="connsiteX51" fmla="*/ 2689004 w 5673186"/>
              <a:gd name="connsiteY51" fmla="*/ 1589794 h 1798781"/>
              <a:gd name="connsiteX52" fmla="*/ 2661381 w 5673186"/>
              <a:gd name="connsiteY52" fmla="*/ 1645039 h 1798781"/>
              <a:gd name="connsiteX53" fmla="*/ 2671859 w 5673186"/>
              <a:gd name="connsiteY53" fmla="*/ 1646944 h 1798781"/>
              <a:gd name="connsiteX54" fmla="*/ 2720436 w 5673186"/>
              <a:gd name="connsiteY54" fmla="*/ 1687902 h 1798781"/>
              <a:gd name="connsiteX55" fmla="*/ 2709959 w 5673186"/>
              <a:gd name="connsiteY55" fmla="*/ 1765054 h 1798781"/>
              <a:gd name="connsiteX56" fmla="*/ 2668049 w 5673186"/>
              <a:gd name="connsiteY56" fmla="*/ 1772674 h 1798781"/>
              <a:gd name="connsiteX57" fmla="*/ 2657571 w 5673186"/>
              <a:gd name="connsiteY57" fmla="*/ 1760292 h 1798781"/>
              <a:gd name="connsiteX58" fmla="*/ 2622329 w 5673186"/>
              <a:gd name="connsiteY58" fmla="*/ 1772674 h 1798781"/>
              <a:gd name="connsiteX59" fmla="*/ 2587086 w 5673186"/>
              <a:gd name="connsiteY59" fmla="*/ 1770769 h 1798781"/>
              <a:gd name="connsiteX60" fmla="*/ 2555654 w 5673186"/>
              <a:gd name="connsiteY60" fmla="*/ 1778389 h 1798781"/>
              <a:gd name="connsiteX61" fmla="*/ 2513744 w 5673186"/>
              <a:gd name="connsiteY61" fmla="*/ 1793629 h 1798781"/>
              <a:gd name="connsiteX62" fmla="*/ 2500409 w 5673186"/>
              <a:gd name="connsiteY62" fmla="*/ 1778389 h 1798781"/>
              <a:gd name="connsiteX63" fmla="*/ 2469929 w 5673186"/>
              <a:gd name="connsiteY63" fmla="*/ 1783152 h 1798781"/>
              <a:gd name="connsiteX64" fmla="*/ 2441354 w 5673186"/>
              <a:gd name="connsiteY64" fmla="*/ 1796487 h 1798781"/>
              <a:gd name="connsiteX65" fmla="*/ 2410874 w 5673186"/>
              <a:gd name="connsiteY65" fmla="*/ 1775531 h 1798781"/>
              <a:gd name="connsiteX66" fmla="*/ 2372774 w 5673186"/>
              <a:gd name="connsiteY66" fmla="*/ 1764102 h 1798781"/>
              <a:gd name="connsiteX67" fmla="*/ 2341341 w 5673186"/>
              <a:gd name="connsiteY67" fmla="*/ 1743147 h 1798781"/>
              <a:gd name="connsiteX68" fmla="*/ 2344199 w 5673186"/>
              <a:gd name="connsiteY68" fmla="*/ 1641229 h 1798781"/>
              <a:gd name="connsiteX69" fmla="*/ 2376584 w 5673186"/>
              <a:gd name="connsiteY69" fmla="*/ 1624084 h 1798781"/>
              <a:gd name="connsiteX70" fmla="*/ 2407064 w 5673186"/>
              <a:gd name="connsiteY70" fmla="*/ 1638372 h 1798781"/>
              <a:gd name="connsiteX71" fmla="*/ 2419446 w 5673186"/>
              <a:gd name="connsiteY71" fmla="*/ 1654564 h 1798781"/>
              <a:gd name="connsiteX72" fmla="*/ 2436591 w 5673186"/>
              <a:gd name="connsiteY72" fmla="*/ 1638372 h 1798781"/>
              <a:gd name="connsiteX73" fmla="*/ 2442306 w 5673186"/>
              <a:gd name="connsiteY73" fmla="*/ 1586937 h 1798781"/>
              <a:gd name="connsiteX74" fmla="*/ 2406111 w 5673186"/>
              <a:gd name="connsiteY74" fmla="*/ 1555504 h 1798781"/>
              <a:gd name="connsiteX75" fmla="*/ 2383251 w 5673186"/>
              <a:gd name="connsiteY75" fmla="*/ 1545027 h 1798781"/>
              <a:gd name="connsiteX76" fmla="*/ 2348961 w 5673186"/>
              <a:gd name="connsiteY76" fmla="*/ 1558362 h 1798781"/>
              <a:gd name="connsiteX77" fmla="*/ 2330864 w 5673186"/>
              <a:gd name="connsiteY77" fmla="*/ 1622179 h 1798781"/>
              <a:gd name="connsiteX78" fmla="*/ 2309909 w 5673186"/>
              <a:gd name="connsiteY78" fmla="*/ 1638372 h 1798781"/>
              <a:gd name="connsiteX79" fmla="*/ 2239424 w 5673186"/>
              <a:gd name="connsiteY79" fmla="*/ 1615512 h 1798781"/>
              <a:gd name="connsiteX80" fmla="*/ 2181321 w 5673186"/>
              <a:gd name="connsiteY80" fmla="*/ 1600272 h 1798781"/>
              <a:gd name="connsiteX81" fmla="*/ 2174654 w 5673186"/>
              <a:gd name="connsiteY81" fmla="*/ 1604081 h 1798781"/>
              <a:gd name="connsiteX82" fmla="*/ 2166081 w 5673186"/>
              <a:gd name="connsiteY82" fmla="*/ 1640277 h 1798781"/>
              <a:gd name="connsiteX83" fmla="*/ 2178464 w 5673186"/>
              <a:gd name="connsiteY83" fmla="*/ 1655517 h 1798781"/>
              <a:gd name="connsiteX84" fmla="*/ 2226089 w 5673186"/>
              <a:gd name="connsiteY84" fmla="*/ 1685044 h 1798781"/>
              <a:gd name="connsiteX85" fmla="*/ 2208944 w 5673186"/>
              <a:gd name="connsiteY85" fmla="*/ 1763149 h 1798781"/>
              <a:gd name="connsiteX86" fmla="*/ 2168939 w 5673186"/>
              <a:gd name="connsiteY86" fmla="*/ 1757434 h 1798781"/>
              <a:gd name="connsiteX87" fmla="*/ 2155604 w 5673186"/>
              <a:gd name="connsiteY87" fmla="*/ 1741242 h 1798781"/>
              <a:gd name="connsiteX88" fmla="*/ 2123219 w 5673186"/>
              <a:gd name="connsiteY88" fmla="*/ 1744099 h 1798781"/>
              <a:gd name="connsiteX89" fmla="*/ 2087024 w 5673186"/>
              <a:gd name="connsiteY89" fmla="*/ 1766959 h 1798781"/>
              <a:gd name="connsiteX90" fmla="*/ 2057496 w 5673186"/>
              <a:gd name="connsiteY90" fmla="*/ 1736479 h 1798781"/>
              <a:gd name="connsiteX91" fmla="*/ 2038446 w 5673186"/>
              <a:gd name="connsiteY91" fmla="*/ 1725049 h 1798781"/>
              <a:gd name="connsiteX92" fmla="*/ 1994631 w 5673186"/>
              <a:gd name="connsiteY92" fmla="*/ 1695522 h 1798781"/>
              <a:gd name="connsiteX93" fmla="*/ 1993679 w 5673186"/>
              <a:gd name="connsiteY93" fmla="*/ 1645039 h 1798781"/>
              <a:gd name="connsiteX94" fmla="*/ 2026064 w 5673186"/>
              <a:gd name="connsiteY94" fmla="*/ 1614559 h 1798781"/>
              <a:gd name="connsiteX95" fmla="*/ 2060354 w 5673186"/>
              <a:gd name="connsiteY95" fmla="*/ 1639324 h 1798781"/>
              <a:gd name="connsiteX96" fmla="*/ 2072736 w 5673186"/>
              <a:gd name="connsiteY96" fmla="*/ 1655517 h 1798781"/>
              <a:gd name="connsiteX97" fmla="*/ 2093691 w 5673186"/>
              <a:gd name="connsiteY97" fmla="*/ 1641229 h 1798781"/>
              <a:gd name="connsiteX98" fmla="*/ 2099406 w 5673186"/>
              <a:gd name="connsiteY98" fmla="*/ 1625989 h 1798781"/>
              <a:gd name="connsiteX99" fmla="*/ 2101311 w 5673186"/>
              <a:gd name="connsiteY99" fmla="*/ 1539312 h 1798781"/>
              <a:gd name="connsiteX100" fmla="*/ 2093691 w 5673186"/>
              <a:gd name="connsiteY100" fmla="*/ 1538359 h 1798781"/>
              <a:gd name="connsiteX101" fmla="*/ 2072736 w 5673186"/>
              <a:gd name="connsiteY101" fmla="*/ 1594556 h 1798781"/>
              <a:gd name="connsiteX102" fmla="*/ 2049876 w 5673186"/>
              <a:gd name="connsiteY102" fmla="*/ 1606939 h 1798781"/>
              <a:gd name="connsiteX103" fmla="*/ 1942244 w 5673186"/>
              <a:gd name="connsiteY103" fmla="*/ 1573602 h 1798781"/>
              <a:gd name="connsiteX104" fmla="*/ 1926051 w 5673186"/>
              <a:gd name="connsiteY104" fmla="*/ 1561219 h 1798781"/>
              <a:gd name="connsiteX105" fmla="*/ 1874616 w 5673186"/>
              <a:gd name="connsiteY105" fmla="*/ 1522167 h 1798781"/>
              <a:gd name="connsiteX106" fmla="*/ 1852709 w 5673186"/>
              <a:gd name="connsiteY106" fmla="*/ 1466922 h 1798781"/>
              <a:gd name="connsiteX107" fmla="*/ 1826039 w 5673186"/>
              <a:gd name="connsiteY107" fmla="*/ 1415487 h 1798781"/>
              <a:gd name="connsiteX108" fmla="*/ 1730789 w 5673186"/>
              <a:gd name="connsiteY108" fmla="*/ 1403104 h 1798781"/>
              <a:gd name="connsiteX109" fmla="*/ 1695546 w 5673186"/>
              <a:gd name="connsiteY109" fmla="*/ 1450729 h 1798781"/>
              <a:gd name="connsiteX110" fmla="*/ 1694594 w 5673186"/>
              <a:gd name="connsiteY110" fmla="*/ 1474542 h 1798781"/>
              <a:gd name="connsiteX111" fmla="*/ 1698404 w 5673186"/>
              <a:gd name="connsiteY111" fmla="*/ 1536454 h 1798781"/>
              <a:gd name="connsiteX112" fmla="*/ 1708881 w 5673186"/>
              <a:gd name="connsiteY112" fmla="*/ 1593604 h 1798781"/>
              <a:gd name="connsiteX113" fmla="*/ 1697451 w 5673186"/>
              <a:gd name="connsiteY113" fmla="*/ 1592652 h 1798781"/>
              <a:gd name="connsiteX114" fmla="*/ 1687926 w 5673186"/>
              <a:gd name="connsiteY114" fmla="*/ 1601224 h 1798781"/>
              <a:gd name="connsiteX115" fmla="*/ 1702214 w 5673186"/>
              <a:gd name="connsiteY115" fmla="*/ 1605987 h 1798781"/>
              <a:gd name="connsiteX116" fmla="*/ 1743171 w 5673186"/>
              <a:gd name="connsiteY116" fmla="*/ 1650754 h 1798781"/>
              <a:gd name="connsiteX117" fmla="*/ 1726979 w 5673186"/>
              <a:gd name="connsiteY117" fmla="*/ 1704094 h 1798781"/>
              <a:gd name="connsiteX118" fmla="*/ 1676496 w 5673186"/>
              <a:gd name="connsiteY118" fmla="*/ 1701237 h 1798781"/>
              <a:gd name="connsiteX119" fmla="*/ 1665066 w 5673186"/>
              <a:gd name="connsiteY119" fmla="*/ 1682187 h 1798781"/>
              <a:gd name="connsiteX120" fmla="*/ 1633634 w 5673186"/>
              <a:gd name="connsiteY120" fmla="*/ 1683139 h 1798781"/>
              <a:gd name="connsiteX121" fmla="*/ 1597439 w 5673186"/>
              <a:gd name="connsiteY121" fmla="*/ 1699331 h 1798781"/>
              <a:gd name="connsiteX122" fmla="*/ 1573626 w 5673186"/>
              <a:gd name="connsiteY122" fmla="*/ 1669804 h 1798781"/>
              <a:gd name="connsiteX123" fmla="*/ 1592676 w 5673186"/>
              <a:gd name="connsiteY123" fmla="*/ 1636467 h 1798781"/>
              <a:gd name="connsiteX124" fmla="*/ 1599344 w 5673186"/>
              <a:gd name="connsiteY124" fmla="*/ 1620274 h 1798781"/>
              <a:gd name="connsiteX125" fmla="*/ 1543146 w 5673186"/>
              <a:gd name="connsiteY125" fmla="*/ 1605034 h 1798781"/>
              <a:gd name="connsiteX126" fmla="*/ 1568864 w 5673186"/>
              <a:gd name="connsiteY126" fmla="*/ 1517404 h 1798781"/>
              <a:gd name="connsiteX127" fmla="*/ 1609821 w 5673186"/>
              <a:gd name="connsiteY127" fmla="*/ 1535502 h 1798781"/>
              <a:gd name="connsiteX128" fmla="*/ 1615536 w 5673186"/>
              <a:gd name="connsiteY128" fmla="*/ 1555504 h 1798781"/>
              <a:gd name="connsiteX129" fmla="*/ 1628871 w 5673186"/>
              <a:gd name="connsiteY129" fmla="*/ 1565981 h 1798781"/>
              <a:gd name="connsiteX130" fmla="*/ 1640301 w 5673186"/>
              <a:gd name="connsiteY130" fmla="*/ 1554552 h 1798781"/>
              <a:gd name="connsiteX131" fmla="*/ 1645064 w 5673186"/>
              <a:gd name="connsiteY131" fmla="*/ 1513594 h 1798781"/>
              <a:gd name="connsiteX132" fmla="*/ 1625061 w 5673186"/>
              <a:gd name="connsiteY132" fmla="*/ 1436442 h 1798781"/>
              <a:gd name="connsiteX133" fmla="*/ 1619346 w 5673186"/>
              <a:gd name="connsiteY133" fmla="*/ 1374529 h 1798781"/>
              <a:gd name="connsiteX134" fmla="*/ 1560291 w 5673186"/>
              <a:gd name="connsiteY134" fmla="*/ 1371672 h 1798781"/>
              <a:gd name="connsiteX135" fmla="*/ 1461231 w 5673186"/>
              <a:gd name="connsiteY135" fmla="*/ 1354527 h 1798781"/>
              <a:gd name="connsiteX136" fmla="*/ 1400271 w 5673186"/>
              <a:gd name="connsiteY136" fmla="*/ 1341192 h 1798781"/>
              <a:gd name="connsiteX137" fmla="*/ 1382174 w 5673186"/>
              <a:gd name="connsiteY137" fmla="*/ 1335477 h 1798781"/>
              <a:gd name="connsiteX138" fmla="*/ 1380269 w 5673186"/>
              <a:gd name="connsiteY138" fmla="*/ 1354527 h 1798781"/>
              <a:gd name="connsiteX139" fmla="*/ 1376459 w 5673186"/>
              <a:gd name="connsiteY139" fmla="*/ 1392627 h 1798781"/>
              <a:gd name="connsiteX140" fmla="*/ 1331691 w 5673186"/>
              <a:gd name="connsiteY140" fmla="*/ 1401199 h 1798781"/>
              <a:gd name="connsiteX141" fmla="*/ 1293591 w 5673186"/>
              <a:gd name="connsiteY141" fmla="*/ 1379292 h 1798781"/>
              <a:gd name="connsiteX142" fmla="*/ 1285971 w 5673186"/>
              <a:gd name="connsiteY142" fmla="*/ 1367862 h 1798781"/>
              <a:gd name="connsiteX143" fmla="*/ 1281209 w 5673186"/>
              <a:gd name="connsiteY143" fmla="*/ 1374529 h 1798781"/>
              <a:gd name="connsiteX144" fmla="*/ 1237394 w 5673186"/>
              <a:gd name="connsiteY144" fmla="*/ 1402152 h 1798781"/>
              <a:gd name="connsiteX145" fmla="*/ 1182149 w 5673186"/>
              <a:gd name="connsiteY145" fmla="*/ 1358337 h 1798781"/>
              <a:gd name="connsiteX146" fmla="*/ 1190721 w 5673186"/>
              <a:gd name="connsiteY146" fmla="*/ 1304997 h 1798781"/>
              <a:gd name="connsiteX147" fmla="*/ 1210724 w 5673186"/>
              <a:gd name="connsiteY147" fmla="*/ 1289756 h 1798781"/>
              <a:gd name="connsiteX148" fmla="*/ 1092614 w 5673186"/>
              <a:gd name="connsiteY148" fmla="*/ 1261181 h 1798781"/>
              <a:gd name="connsiteX149" fmla="*/ 1064039 w 5673186"/>
              <a:gd name="connsiteY149" fmla="*/ 1266897 h 1798781"/>
              <a:gd name="connsiteX150" fmla="*/ 1003079 w 5673186"/>
              <a:gd name="connsiteY150" fmla="*/ 1313569 h 1798781"/>
              <a:gd name="connsiteX151" fmla="*/ 997364 w 5673186"/>
              <a:gd name="connsiteY151" fmla="*/ 1324999 h 1798781"/>
              <a:gd name="connsiteX152" fmla="*/ 1003079 w 5673186"/>
              <a:gd name="connsiteY152" fmla="*/ 1351669 h 1798781"/>
              <a:gd name="connsiteX153" fmla="*/ 947834 w 5673186"/>
              <a:gd name="connsiteY153" fmla="*/ 1421202 h 1798781"/>
              <a:gd name="connsiteX154" fmla="*/ 943071 w 5673186"/>
              <a:gd name="connsiteY154" fmla="*/ 1421202 h 1798781"/>
              <a:gd name="connsiteX155" fmla="*/ 745904 w 5673186"/>
              <a:gd name="connsiteY155" fmla="*/ 1403104 h 1798781"/>
              <a:gd name="connsiteX156" fmla="*/ 636366 w 5673186"/>
              <a:gd name="connsiteY156" fmla="*/ 1389769 h 1798781"/>
              <a:gd name="connsiteX157" fmla="*/ 600171 w 5673186"/>
              <a:gd name="connsiteY157" fmla="*/ 1240227 h 1798781"/>
              <a:gd name="connsiteX158" fmla="*/ 600171 w 5673186"/>
              <a:gd name="connsiteY158" fmla="*/ 1220224 h 1798781"/>
              <a:gd name="connsiteX159" fmla="*/ 560166 w 5673186"/>
              <a:gd name="connsiteY159" fmla="*/ 1216414 h 1798781"/>
              <a:gd name="connsiteX160" fmla="*/ 517304 w 5673186"/>
              <a:gd name="connsiteY160" fmla="*/ 1267849 h 1798781"/>
              <a:gd name="connsiteX161" fmla="*/ 510636 w 5673186"/>
              <a:gd name="connsiteY161" fmla="*/ 1284042 h 1798781"/>
              <a:gd name="connsiteX162" fmla="*/ 519209 w 5673186"/>
              <a:gd name="connsiteY162" fmla="*/ 1309759 h 1798781"/>
              <a:gd name="connsiteX163" fmla="*/ 477299 w 5673186"/>
              <a:gd name="connsiteY163" fmla="*/ 1384054 h 1798781"/>
              <a:gd name="connsiteX164" fmla="*/ 322994 w 5673186"/>
              <a:gd name="connsiteY164" fmla="*/ 1382149 h 1798781"/>
              <a:gd name="connsiteX165" fmla="*/ 186786 w 5673186"/>
              <a:gd name="connsiteY165" fmla="*/ 1338334 h 1798781"/>
              <a:gd name="connsiteX166" fmla="*/ 127731 w 5673186"/>
              <a:gd name="connsiteY166" fmla="*/ 1189744 h 1798781"/>
              <a:gd name="connsiteX167" fmla="*/ 257271 w 5673186"/>
              <a:gd name="connsiteY167" fmla="*/ 1089732 h 1798781"/>
              <a:gd name="connsiteX168" fmla="*/ 318231 w 5673186"/>
              <a:gd name="connsiteY168" fmla="*/ 1084969 h 1798781"/>
              <a:gd name="connsiteX169" fmla="*/ 208694 w 5673186"/>
              <a:gd name="connsiteY169" fmla="*/ 1059252 h 1798781"/>
              <a:gd name="connsiteX170" fmla="*/ 26766 w 5673186"/>
              <a:gd name="connsiteY170" fmla="*/ 1016389 h 1798781"/>
              <a:gd name="connsiteX171" fmla="*/ 96 w 5673186"/>
              <a:gd name="connsiteY171" fmla="*/ 1004007 h 1798781"/>
              <a:gd name="connsiteX172" fmla="*/ 138209 w 5673186"/>
              <a:gd name="connsiteY172" fmla="*/ 981147 h 1798781"/>
              <a:gd name="connsiteX173" fmla="*/ 361094 w 5673186"/>
              <a:gd name="connsiteY173" fmla="*/ 1014484 h 1798781"/>
              <a:gd name="connsiteX174" fmla="*/ 801149 w 5673186"/>
              <a:gd name="connsiteY174" fmla="*/ 1075444 h 1798781"/>
              <a:gd name="connsiteX175" fmla="*/ 1055466 w 5673186"/>
              <a:gd name="connsiteY175" fmla="*/ 1090684 h 1798781"/>
              <a:gd name="connsiteX176" fmla="*/ 1075469 w 5673186"/>
              <a:gd name="connsiteY176" fmla="*/ 1067824 h 1798781"/>
              <a:gd name="connsiteX177" fmla="*/ 1076421 w 5673186"/>
              <a:gd name="connsiteY177" fmla="*/ 1052584 h 1798781"/>
              <a:gd name="connsiteX178" fmla="*/ 1060229 w 5673186"/>
              <a:gd name="connsiteY178" fmla="*/ 981147 h 1798781"/>
              <a:gd name="connsiteX179" fmla="*/ 917354 w 5673186"/>
              <a:gd name="connsiteY179" fmla="*/ 779217 h 1798781"/>
              <a:gd name="connsiteX180" fmla="*/ 948786 w 5673186"/>
              <a:gd name="connsiteY180" fmla="*/ 672536 h 1798781"/>
              <a:gd name="connsiteX181" fmla="*/ 977361 w 5673186"/>
              <a:gd name="connsiteY181" fmla="*/ 640151 h 1798781"/>
              <a:gd name="connsiteX182" fmla="*/ 1167861 w 5673186"/>
              <a:gd name="connsiteY182" fmla="*/ 472511 h 1798781"/>
              <a:gd name="connsiteX183" fmla="*/ 1367886 w 5673186"/>
              <a:gd name="connsiteY183" fmla="*/ 423934 h 1798781"/>
              <a:gd name="connsiteX184" fmla="*/ 1698404 w 5673186"/>
              <a:gd name="connsiteY184" fmla="*/ 513469 h 1798781"/>
              <a:gd name="connsiteX185" fmla="*/ 1767936 w 5673186"/>
              <a:gd name="connsiteY185" fmla="*/ 542997 h 1798781"/>
              <a:gd name="connsiteX186" fmla="*/ 2060354 w 5673186"/>
              <a:gd name="connsiteY186" fmla="*/ 700159 h 1798781"/>
              <a:gd name="connsiteX187" fmla="*/ 2223231 w 5673186"/>
              <a:gd name="connsiteY187" fmla="*/ 760167 h 1798781"/>
              <a:gd name="connsiteX188" fmla="*/ 2890934 w 5673186"/>
              <a:gd name="connsiteY188" fmla="*/ 920186 h 1798781"/>
              <a:gd name="connsiteX189" fmla="*/ 2939511 w 5673186"/>
              <a:gd name="connsiteY189" fmla="*/ 900184 h 1798781"/>
              <a:gd name="connsiteX190" fmla="*/ 3134774 w 5673186"/>
              <a:gd name="connsiteY190" fmla="*/ 654439 h 1798781"/>
              <a:gd name="connsiteX191" fmla="*/ 3645314 w 5673186"/>
              <a:gd name="connsiteY191" fmla="*/ 61031 h 1798781"/>
              <a:gd name="connsiteX192" fmla="*/ 3661506 w 5673186"/>
              <a:gd name="connsiteY192" fmla="*/ 41029 h 1798781"/>
              <a:gd name="connsiteX193" fmla="*/ 3725131 w 5673186"/>
              <a:gd name="connsiteY193" fmla="*/ 175 h 1798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5673186" h="1798781">
                <a:moveTo>
                  <a:pt x="3911419" y="1189863"/>
                </a:moveTo>
                <a:cubicBezTo>
                  <a:pt x="3903918" y="1190459"/>
                  <a:pt x="3895822" y="1191649"/>
                  <a:pt x="3885344" y="1191649"/>
                </a:cubicBezTo>
                <a:cubicBezTo>
                  <a:pt x="3837719" y="1195459"/>
                  <a:pt x="3789141" y="1192602"/>
                  <a:pt x="3742469" y="1195459"/>
                </a:cubicBezTo>
                <a:cubicBezTo>
                  <a:pt x="3705321" y="1197364"/>
                  <a:pt x="3671031" y="1197364"/>
                  <a:pt x="3634836" y="1200222"/>
                </a:cubicBezTo>
                <a:cubicBezTo>
                  <a:pt x="3628169" y="1200222"/>
                  <a:pt x="3615786" y="1224987"/>
                  <a:pt x="3616739" y="1236417"/>
                </a:cubicBezTo>
                <a:cubicBezTo>
                  <a:pt x="3616739" y="1247847"/>
                  <a:pt x="3628169" y="1244037"/>
                  <a:pt x="3634836" y="1244037"/>
                </a:cubicBezTo>
                <a:cubicBezTo>
                  <a:pt x="3650076" y="1244989"/>
                  <a:pt x="3682461" y="1243084"/>
                  <a:pt x="3682461" y="1242131"/>
                </a:cubicBezTo>
                <a:cubicBezTo>
                  <a:pt x="3760566" y="1238322"/>
                  <a:pt x="3834861" y="1240227"/>
                  <a:pt x="3912966" y="1236417"/>
                </a:cubicBezTo>
                <a:cubicBezTo>
                  <a:pt x="3918681" y="1236417"/>
                  <a:pt x="3935826" y="1238322"/>
                  <a:pt x="3941541" y="1237369"/>
                </a:cubicBezTo>
                <a:cubicBezTo>
                  <a:pt x="3945351" y="1237369"/>
                  <a:pt x="3941541" y="1208794"/>
                  <a:pt x="3942494" y="1204032"/>
                </a:cubicBezTo>
                <a:cubicBezTo>
                  <a:pt x="3943446" y="1199269"/>
                  <a:pt x="3936779" y="1192602"/>
                  <a:pt x="3933921" y="1191649"/>
                </a:cubicBezTo>
                <a:cubicBezTo>
                  <a:pt x="3925825" y="1189268"/>
                  <a:pt x="3918920" y="1189268"/>
                  <a:pt x="3911419" y="1189863"/>
                </a:cubicBezTo>
                <a:close/>
                <a:moveTo>
                  <a:pt x="3725131" y="175"/>
                </a:moveTo>
                <a:cubicBezTo>
                  <a:pt x="3733896" y="-345"/>
                  <a:pt x="3743183" y="309"/>
                  <a:pt x="3752946" y="1976"/>
                </a:cubicBezTo>
                <a:cubicBezTo>
                  <a:pt x="3781521" y="6739"/>
                  <a:pt x="3811049" y="10549"/>
                  <a:pt x="3840576" y="17216"/>
                </a:cubicBezTo>
                <a:cubicBezTo>
                  <a:pt x="3853911" y="20074"/>
                  <a:pt x="3856769" y="25789"/>
                  <a:pt x="3852959" y="39124"/>
                </a:cubicBezTo>
                <a:cubicBezTo>
                  <a:pt x="3830099" y="117229"/>
                  <a:pt x="3806286" y="194381"/>
                  <a:pt x="3782474" y="271534"/>
                </a:cubicBezTo>
                <a:cubicBezTo>
                  <a:pt x="3753899" y="361069"/>
                  <a:pt x="3730086" y="395359"/>
                  <a:pt x="3703416" y="484894"/>
                </a:cubicBezTo>
                <a:cubicBezTo>
                  <a:pt x="3645314" y="682061"/>
                  <a:pt x="3585306" y="878276"/>
                  <a:pt x="3527204" y="1075444"/>
                </a:cubicBezTo>
                <a:cubicBezTo>
                  <a:pt x="3518631" y="1104972"/>
                  <a:pt x="3518631" y="1105924"/>
                  <a:pt x="3549111" y="1104972"/>
                </a:cubicBezTo>
                <a:cubicBezTo>
                  <a:pt x="3975831" y="1096399"/>
                  <a:pt x="4401599" y="1080207"/>
                  <a:pt x="4827366" y="1055442"/>
                </a:cubicBezTo>
                <a:cubicBezTo>
                  <a:pt x="5031201" y="1043059"/>
                  <a:pt x="5111211" y="1031629"/>
                  <a:pt x="5314094" y="1014484"/>
                </a:cubicBezTo>
                <a:cubicBezTo>
                  <a:pt x="5364576" y="1009722"/>
                  <a:pt x="5414107" y="1011626"/>
                  <a:pt x="5463636" y="1020199"/>
                </a:cubicBezTo>
                <a:cubicBezTo>
                  <a:pt x="5494116" y="1024961"/>
                  <a:pt x="5523644" y="1031629"/>
                  <a:pt x="5554124" y="1037344"/>
                </a:cubicBezTo>
                <a:cubicBezTo>
                  <a:pt x="5597939" y="1044012"/>
                  <a:pt x="5625561" y="1048774"/>
                  <a:pt x="5673186" y="1062109"/>
                </a:cubicBezTo>
                <a:cubicBezTo>
                  <a:pt x="5616036" y="1064967"/>
                  <a:pt x="5541741" y="1052584"/>
                  <a:pt x="5517929" y="1057347"/>
                </a:cubicBezTo>
                <a:cubicBezTo>
                  <a:pt x="5364576" y="1077349"/>
                  <a:pt x="5334096" y="1097352"/>
                  <a:pt x="5180744" y="1117354"/>
                </a:cubicBezTo>
                <a:lnTo>
                  <a:pt x="4631151" y="1188792"/>
                </a:lnTo>
                <a:cubicBezTo>
                  <a:pt x="4594004" y="1194507"/>
                  <a:pt x="4567334" y="1199269"/>
                  <a:pt x="4523519" y="1204984"/>
                </a:cubicBezTo>
                <a:cubicBezTo>
                  <a:pt x="4529234" y="1214509"/>
                  <a:pt x="4535901" y="1230702"/>
                  <a:pt x="4541616" y="1230702"/>
                </a:cubicBezTo>
                <a:cubicBezTo>
                  <a:pt x="4618769" y="1232606"/>
                  <a:pt x="4657821" y="1228797"/>
                  <a:pt x="4734974" y="1224987"/>
                </a:cubicBezTo>
                <a:cubicBezTo>
                  <a:pt x="4759739" y="1223081"/>
                  <a:pt x="4784504" y="1223081"/>
                  <a:pt x="4813079" y="1231654"/>
                </a:cubicBezTo>
                <a:cubicBezTo>
                  <a:pt x="4800696" y="1240227"/>
                  <a:pt x="4791171" y="1240227"/>
                  <a:pt x="4781646" y="1240227"/>
                </a:cubicBezTo>
                <a:cubicBezTo>
                  <a:pt x="4670204" y="1245942"/>
                  <a:pt x="4596861" y="1264039"/>
                  <a:pt x="4484466" y="1265944"/>
                </a:cubicBezTo>
                <a:cubicBezTo>
                  <a:pt x="4470179" y="1265944"/>
                  <a:pt x="4457796" y="1268802"/>
                  <a:pt x="4449224" y="1282137"/>
                </a:cubicBezTo>
                <a:cubicBezTo>
                  <a:pt x="4446366" y="1285947"/>
                  <a:pt x="4442556" y="1289756"/>
                  <a:pt x="4438746" y="1291662"/>
                </a:cubicBezTo>
                <a:cubicBezTo>
                  <a:pt x="4414934" y="1305949"/>
                  <a:pt x="4403504" y="1359289"/>
                  <a:pt x="4415886" y="1384054"/>
                </a:cubicBezTo>
                <a:cubicBezTo>
                  <a:pt x="4422554" y="1396437"/>
                  <a:pt x="4440651" y="1405009"/>
                  <a:pt x="4437794" y="1417392"/>
                </a:cubicBezTo>
                <a:cubicBezTo>
                  <a:pt x="4433984" y="1430727"/>
                  <a:pt x="4412076" y="1422154"/>
                  <a:pt x="4402551" y="1430727"/>
                </a:cubicBezTo>
                <a:cubicBezTo>
                  <a:pt x="4359689" y="1468827"/>
                  <a:pt x="4312064" y="1451681"/>
                  <a:pt x="4265391" y="1441204"/>
                </a:cubicBezTo>
                <a:cubicBezTo>
                  <a:pt x="4243484" y="1436442"/>
                  <a:pt x="4222529" y="1433584"/>
                  <a:pt x="4201574" y="1445014"/>
                </a:cubicBezTo>
                <a:cubicBezTo>
                  <a:pt x="4193001" y="1449777"/>
                  <a:pt x="4182524" y="1450729"/>
                  <a:pt x="4172999" y="1449777"/>
                </a:cubicBezTo>
                <a:cubicBezTo>
                  <a:pt x="4123469" y="1444062"/>
                  <a:pt x="4072986" y="1439299"/>
                  <a:pt x="4025361" y="1421202"/>
                </a:cubicBezTo>
                <a:cubicBezTo>
                  <a:pt x="3996786" y="1409772"/>
                  <a:pt x="3981546" y="1345954"/>
                  <a:pt x="3965354" y="1319284"/>
                </a:cubicBezTo>
                <a:cubicBezTo>
                  <a:pt x="3959639" y="1310712"/>
                  <a:pt x="3953924" y="1308806"/>
                  <a:pt x="3944399" y="1309759"/>
                </a:cubicBezTo>
                <a:cubicBezTo>
                  <a:pt x="3848196" y="1319284"/>
                  <a:pt x="3712941" y="1328809"/>
                  <a:pt x="3616739" y="1338334"/>
                </a:cubicBezTo>
                <a:cubicBezTo>
                  <a:pt x="3599594" y="1339287"/>
                  <a:pt x="3591021" y="1349764"/>
                  <a:pt x="3585306" y="1364052"/>
                </a:cubicBezTo>
                <a:cubicBezTo>
                  <a:pt x="3578639" y="1379292"/>
                  <a:pt x="3572924" y="1393579"/>
                  <a:pt x="3563399" y="1406914"/>
                </a:cubicBezTo>
                <a:cubicBezTo>
                  <a:pt x="3540539" y="1439299"/>
                  <a:pt x="3510059" y="1434537"/>
                  <a:pt x="3471006" y="1439299"/>
                </a:cubicBezTo>
                <a:cubicBezTo>
                  <a:pt x="3352896" y="1454539"/>
                  <a:pt x="3271934" y="1474542"/>
                  <a:pt x="3153824" y="1492639"/>
                </a:cubicBezTo>
                <a:cubicBezTo>
                  <a:pt x="3007139" y="1515499"/>
                  <a:pt x="2860454" y="1557409"/>
                  <a:pt x="2712816" y="1567887"/>
                </a:cubicBezTo>
                <a:cubicBezTo>
                  <a:pt x="2696624" y="1568839"/>
                  <a:pt x="2689956" y="1572649"/>
                  <a:pt x="2689004" y="1589794"/>
                </a:cubicBezTo>
                <a:cubicBezTo>
                  <a:pt x="2688051" y="1611702"/>
                  <a:pt x="2686146" y="1611702"/>
                  <a:pt x="2661381" y="1645039"/>
                </a:cubicBezTo>
                <a:cubicBezTo>
                  <a:pt x="2664239" y="1648849"/>
                  <a:pt x="2668049" y="1646944"/>
                  <a:pt x="2671859" y="1646944"/>
                </a:cubicBezTo>
                <a:cubicBezTo>
                  <a:pt x="2691861" y="1644087"/>
                  <a:pt x="2710911" y="1663137"/>
                  <a:pt x="2720436" y="1687902"/>
                </a:cubicBezTo>
                <a:cubicBezTo>
                  <a:pt x="2730914" y="1713619"/>
                  <a:pt x="2727104" y="1751719"/>
                  <a:pt x="2709959" y="1765054"/>
                </a:cubicBezTo>
                <a:cubicBezTo>
                  <a:pt x="2695671" y="1775531"/>
                  <a:pt x="2681384" y="1784104"/>
                  <a:pt x="2668049" y="1772674"/>
                </a:cubicBezTo>
                <a:cubicBezTo>
                  <a:pt x="2664239" y="1768864"/>
                  <a:pt x="2661381" y="1764102"/>
                  <a:pt x="2657571" y="1760292"/>
                </a:cubicBezTo>
                <a:cubicBezTo>
                  <a:pt x="2640426" y="1741242"/>
                  <a:pt x="2634711" y="1750767"/>
                  <a:pt x="2622329" y="1772674"/>
                </a:cubicBezTo>
                <a:cubicBezTo>
                  <a:pt x="2614709" y="1786962"/>
                  <a:pt x="2604231" y="1774579"/>
                  <a:pt x="2587086" y="1770769"/>
                </a:cubicBezTo>
                <a:cubicBezTo>
                  <a:pt x="2575656" y="1767912"/>
                  <a:pt x="2565179" y="1769817"/>
                  <a:pt x="2555654" y="1778389"/>
                </a:cubicBezTo>
                <a:cubicBezTo>
                  <a:pt x="2541366" y="1791724"/>
                  <a:pt x="2527079" y="1806964"/>
                  <a:pt x="2513744" y="1793629"/>
                </a:cubicBezTo>
                <a:cubicBezTo>
                  <a:pt x="2508981" y="1788867"/>
                  <a:pt x="2505171" y="1783152"/>
                  <a:pt x="2500409" y="1778389"/>
                </a:cubicBezTo>
                <a:cubicBezTo>
                  <a:pt x="2485169" y="1762197"/>
                  <a:pt x="2479454" y="1763149"/>
                  <a:pt x="2469929" y="1783152"/>
                </a:cubicBezTo>
                <a:cubicBezTo>
                  <a:pt x="2464214" y="1795534"/>
                  <a:pt x="2456594" y="1796487"/>
                  <a:pt x="2441354" y="1796487"/>
                </a:cubicBezTo>
                <a:cubicBezTo>
                  <a:pt x="2426114" y="1796487"/>
                  <a:pt x="2415636" y="1787914"/>
                  <a:pt x="2410874" y="1775531"/>
                </a:cubicBezTo>
                <a:cubicBezTo>
                  <a:pt x="2403254" y="1756481"/>
                  <a:pt x="2392776" y="1760292"/>
                  <a:pt x="2372774" y="1764102"/>
                </a:cubicBezTo>
                <a:cubicBezTo>
                  <a:pt x="2357534" y="1766959"/>
                  <a:pt x="2347056" y="1757434"/>
                  <a:pt x="2341341" y="1743147"/>
                </a:cubicBezTo>
                <a:cubicBezTo>
                  <a:pt x="2330864" y="1718381"/>
                  <a:pt x="2333721" y="1665042"/>
                  <a:pt x="2344199" y="1641229"/>
                </a:cubicBezTo>
                <a:cubicBezTo>
                  <a:pt x="2349914" y="1627894"/>
                  <a:pt x="2362296" y="1623131"/>
                  <a:pt x="2376584" y="1624084"/>
                </a:cubicBezTo>
                <a:cubicBezTo>
                  <a:pt x="2391824" y="1625037"/>
                  <a:pt x="2401349" y="1624084"/>
                  <a:pt x="2407064" y="1638372"/>
                </a:cubicBezTo>
                <a:cubicBezTo>
                  <a:pt x="2409921" y="1645039"/>
                  <a:pt x="2408016" y="1654564"/>
                  <a:pt x="2419446" y="1654564"/>
                </a:cubicBezTo>
                <a:cubicBezTo>
                  <a:pt x="2430876" y="1654564"/>
                  <a:pt x="2433734" y="1645992"/>
                  <a:pt x="2436591" y="1638372"/>
                </a:cubicBezTo>
                <a:cubicBezTo>
                  <a:pt x="2443259" y="1622179"/>
                  <a:pt x="2442306" y="1605034"/>
                  <a:pt x="2442306" y="1586937"/>
                </a:cubicBezTo>
                <a:cubicBezTo>
                  <a:pt x="2442306" y="1554552"/>
                  <a:pt x="2422304" y="1561219"/>
                  <a:pt x="2406111" y="1555504"/>
                </a:cubicBezTo>
                <a:cubicBezTo>
                  <a:pt x="2398491" y="1552647"/>
                  <a:pt x="2390871" y="1548837"/>
                  <a:pt x="2383251" y="1545027"/>
                </a:cubicBezTo>
                <a:cubicBezTo>
                  <a:pt x="2364201" y="1534549"/>
                  <a:pt x="2354676" y="1538359"/>
                  <a:pt x="2348961" y="1558362"/>
                </a:cubicBezTo>
                <a:cubicBezTo>
                  <a:pt x="2342294" y="1579317"/>
                  <a:pt x="2336579" y="1601224"/>
                  <a:pt x="2330864" y="1622179"/>
                </a:cubicBezTo>
                <a:cubicBezTo>
                  <a:pt x="2328006" y="1633609"/>
                  <a:pt x="2322291" y="1638372"/>
                  <a:pt x="2309909" y="1638372"/>
                </a:cubicBezTo>
                <a:cubicBezTo>
                  <a:pt x="2283239" y="1639324"/>
                  <a:pt x="2261331" y="1636467"/>
                  <a:pt x="2239424" y="1615512"/>
                </a:cubicBezTo>
                <a:cubicBezTo>
                  <a:pt x="2227041" y="1603129"/>
                  <a:pt x="2201324" y="1605034"/>
                  <a:pt x="2181321" y="1600272"/>
                </a:cubicBezTo>
                <a:cubicBezTo>
                  <a:pt x="2178464" y="1599319"/>
                  <a:pt x="2172749" y="1602177"/>
                  <a:pt x="2174654" y="1604081"/>
                </a:cubicBezTo>
                <a:cubicBezTo>
                  <a:pt x="2187036" y="1619322"/>
                  <a:pt x="2167986" y="1627894"/>
                  <a:pt x="2166081" y="1640277"/>
                </a:cubicBezTo>
                <a:cubicBezTo>
                  <a:pt x="2163224" y="1651706"/>
                  <a:pt x="2164176" y="1656469"/>
                  <a:pt x="2178464" y="1655517"/>
                </a:cubicBezTo>
                <a:cubicBezTo>
                  <a:pt x="2208944" y="1652659"/>
                  <a:pt x="2217516" y="1659327"/>
                  <a:pt x="2226089" y="1685044"/>
                </a:cubicBezTo>
                <a:cubicBezTo>
                  <a:pt x="2235614" y="1715524"/>
                  <a:pt x="2227994" y="1751719"/>
                  <a:pt x="2208944" y="1763149"/>
                </a:cubicBezTo>
                <a:cubicBezTo>
                  <a:pt x="2194656" y="1771722"/>
                  <a:pt x="2180369" y="1768864"/>
                  <a:pt x="2168939" y="1757434"/>
                </a:cubicBezTo>
                <a:cubicBezTo>
                  <a:pt x="2164176" y="1752672"/>
                  <a:pt x="2160366" y="1746004"/>
                  <a:pt x="2155604" y="1741242"/>
                </a:cubicBezTo>
                <a:cubicBezTo>
                  <a:pt x="2143221" y="1727906"/>
                  <a:pt x="2131791" y="1726954"/>
                  <a:pt x="2123219" y="1744099"/>
                </a:cubicBezTo>
                <a:cubicBezTo>
                  <a:pt x="2115599" y="1758387"/>
                  <a:pt x="2105121" y="1768864"/>
                  <a:pt x="2087024" y="1766959"/>
                </a:cubicBezTo>
                <a:cubicBezTo>
                  <a:pt x="2067974" y="1765054"/>
                  <a:pt x="2061306" y="1751719"/>
                  <a:pt x="2057496" y="1736479"/>
                </a:cubicBezTo>
                <a:cubicBezTo>
                  <a:pt x="2054639" y="1724097"/>
                  <a:pt x="2049876" y="1722192"/>
                  <a:pt x="2038446" y="1725049"/>
                </a:cubicBezTo>
                <a:cubicBezTo>
                  <a:pt x="2011776" y="1729812"/>
                  <a:pt x="2000346" y="1722192"/>
                  <a:pt x="1994631" y="1695522"/>
                </a:cubicBezTo>
                <a:cubicBezTo>
                  <a:pt x="1990821" y="1678377"/>
                  <a:pt x="1990821" y="1661231"/>
                  <a:pt x="1993679" y="1645039"/>
                </a:cubicBezTo>
                <a:cubicBezTo>
                  <a:pt x="1997489" y="1627894"/>
                  <a:pt x="2007966" y="1615512"/>
                  <a:pt x="2026064" y="1614559"/>
                </a:cubicBezTo>
                <a:cubicBezTo>
                  <a:pt x="2043209" y="1613606"/>
                  <a:pt x="2054639" y="1623131"/>
                  <a:pt x="2060354" y="1639324"/>
                </a:cubicBezTo>
                <a:cubicBezTo>
                  <a:pt x="2062259" y="1645992"/>
                  <a:pt x="2061306" y="1656469"/>
                  <a:pt x="2072736" y="1655517"/>
                </a:cubicBezTo>
                <a:cubicBezTo>
                  <a:pt x="2082261" y="1655517"/>
                  <a:pt x="2089881" y="1650754"/>
                  <a:pt x="2093691" y="1641229"/>
                </a:cubicBezTo>
                <a:cubicBezTo>
                  <a:pt x="2095596" y="1635514"/>
                  <a:pt x="2098454" y="1630752"/>
                  <a:pt x="2099406" y="1625989"/>
                </a:cubicBezTo>
                <a:cubicBezTo>
                  <a:pt x="2105121" y="1597414"/>
                  <a:pt x="2089881" y="1568839"/>
                  <a:pt x="2101311" y="1539312"/>
                </a:cubicBezTo>
                <a:cubicBezTo>
                  <a:pt x="2098454" y="1538359"/>
                  <a:pt x="2096549" y="1538359"/>
                  <a:pt x="2093691" y="1538359"/>
                </a:cubicBezTo>
                <a:cubicBezTo>
                  <a:pt x="2087024" y="1557409"/>
                  <a:pt x="2079404" y="1575506"/>
                  <a:pt x="2072736" y="1594556"/>
                </a:cubicBezTo>
                <a:cubicBezTo>
                  <a:pt x="2068926" y="1606939"/>
                  <a:pt x="2062259" y="1609797"/>
                  <a:pt x="2049876" y="1606939"/>
                </a:cubicBezTo>
                <a:cubicBezTo>
                  <a:pt x="2012729" y="1599319"/>
                  <a:pt x="1978439" y="1583127"/>
                  <a:pt x="1942244" y="1573602"/>
                </a:cubicBezTo>
                <a:cubicBezTo>
                  <a:pt x="1935576" y="1571697"/>
                  <a:pt x="1928909" y="1567887"/>
                  <a:pt x="1926051" y="1561219"/>
                </a:cubicBezTo>
                <a:cubicBezTo>
                  <a:pt x="1915574" y="1538359"/>
                  <a:pt x="1895571" y="1529787"/>
                  <a:pt x="1874616" y="1522167"/>
                </a:cubicBezTo>
                <a:cubicBezTo>
                  <a:pt x="1846041" y="1511689"/>
                  <a:pt x="1840326" y="1495497"/>
                  <a:pt x="1852709" y="1466922"/>
                </a:cubicBezTo>
                <a:cubicBezTo>
                  <a:pt x="1871759" y="1424059"/>
                  <a:pt x="1846359" y="1426123"/>
                  <a:pt x="1826039" y="1415487"/>
                </a:cubicBezTo>
                <a:cubicBezTo>
                  <a:pt x="1805719" y="1404851"/>
                  <a:pt x="1752538" y="1397230"/>
                  <a:pt x="1730789" y="1403104"/>
                </a:cubicBezTo>
                <a:cubicBezTo>
                  <a:pt x="1696499" y="1385006"/>
                  <a:pt x="1702214" y="1407867"/>
                  <a:pt x="1695546" y="1450729"/>
                </a:cubicBezTo>
                <a:cubicBezTo>
                  <a:pt x="1695546" y="1454539"/>
                  <a:pt x="1694118" y="1460255"/>
                  <a:pt x="1694594" y="1474542"/>
                </a:cubicBezTo>
                <a:cubicBezTo>
                  <a:pt x="1695070" y="1488829"/>
                  <a:pt x="1696023" y="1516610"/>
                  <a:pt x="1698404" y="1536454"/>
                </a:cubicBezTo>
                <a:cubicBezTo>
                  <a:pt x="1709834" y="1554552"/>
                  <a:pt x="1710786" y="1573602"/>
                  <a:pt x="1708881" y="1593604"/>
                </a:cubicBezTo>
                <a:cubicBezTo>
                  <a:pt x="1707929" y="1590747"/>
                  <a:pt x="1704119" y="1589794"/>
                  <a:pt x="1697451" y="1592652"/>
                </a:cubicBezTo>
                <a:cubicBezTo>
                  <a:pt x="1692689" y="1594556"/>
                  <a:pt x="1688879" y="1596462"/>
                  <a:pt x="1687926" y="1601224"/>
                </a:cubicBezTo>
                <a:cubicBezTo>
                  <a:pt x="1691736" y="1607892"/>
                  <a:pt x="1697451" y="1605987"/>
                  <a:pt x="1702214" y="1605987"/>
                </a:cubicBezTo>
                <a:cubicBezTo>
                  <a:pt x="1733646" y="1607892"/>
                  <a:pt x="1745076" y="1619322"/>
                  <a:pt x="1743171" y="1650754"/>
                </a:cubicBezTo>
                <a:cubicBezTo>
                  <a:pt x="1742219" y="1669804"/>
                  <a:pt x="1740314" y="1688854"/>
                  <a:pt x="1726979" y="1704094"/>
                </a:cubicBezTo>
                <a:cubicBezTo>
                  <a:pt x="1709834" y="1724097"/>
                  <a:pt x="1690784" y="1723144"/>
                  <a:pt x="1676496" y="1701237"/>
                </a:cubicBezTo>
                <a:cubicBezTo>
                  <a:pt x="1672686" y="1695522"/>
                  <a:pt x="1669829" y="1687902"/>
                  <a:pt x="1665066" y="1682187"/>
                </a:cubicBezTo>
                <a:cubicBezTo>
                  <a:pt x="1654589" y="1671709"/>
                  <a:pt x="1644111" y="1663137"/>
                  <a:pt x="1633634" y="1683139"/>
                </a:cubicBezTo>
                <a:cubicBezTo>
                  <a:pt x="1626014" y="1698379"/>
                  <a:pt x="1614584" y="1703142"/>
                  <a:pt x="1597439" y="1699331"/>
                </a:cubicBezTo>
                <a:cubicBezTo>
                  <a:pt x="1580294" y="1695522"/>
                  <a:pt x="1576484" y="1684092"/>
                  <a:pt x="1573626" y="1669804"/>
                </a:cubicBezTo>
                <a:cubicBezTo>
                  <a:pt x="1566006" y="1633609"/>
                  <a:pt x="1559339" y="1654564"/>
                  <a:pt x="1592676" y="1636467"/>
                </a:cubicBezTo>
                <a:cubicBezTo>
                  <a:pt x="1598391" y="1633609"/>
                  <a:pt x="1598391" y="1633609"/>
                  <a:pt x="1599344" y="1620274"/>
                </a:cubicBezTo>
                <a:cubicBezTo>
                  <a:pt x="1563149" y="1631704"/>
                  <a:pt x="1551719" y="1628847"/>
                  <a:pt x="1543146" y="1605034"/>
                </a:cubicBezTo>
                <a:cubicBezTo>
                  <a:pt x="1531716" y="1573602"/>
                  <a:pt x="1545051" y="1526929"/>
                  <a:pt x="1568864" y="1517404"/>
                </a:cubicBezTo>
                <a:cubicBezTo>
                  <a:pt x="1584104" y="1510737"/>
                  <a:pt x="1602201" y="1518356"/>
                  <a:pt x="1609821" y="1535502"/>
                </a:cubicBezTo>
                <a:cubicBezTo>
                  <a:pt x="1612679" y="1542169"/>
                  <a:pt x="1614584" y="1548837"/>
                  <a:pt x="1615536" y="1555504"/>
                </a:cubicBezTo>
                <a:cubicBezTo>
                  <a:pt x="1617441" y="1563124"/>
                  <a:pt x="1623156" y="1565029"/>
                  <a:pt x="1628871" y="1565981"/>
                </a:cubicBezTo>
                <a:cubicBezTo>
                  <a:pt x="1637444" y="1566934"/>
                  <a:pt x="1639349" y="1560267"/>
                  <a:pt x="1640301" y="1554552"/>
                </a:cubicBezTo>
                <a:cubicBezTo>
                  <a:pt x="1642206" y="1541217"/>
                  <a:pt x="1644111" y="1526929"/>
                  <a:pt x="1645064" y="1513594"/>
                </a:cubicBezTo>
                <a:cubicBezTo>
                  <a:pt x="1646969" y="1486924"/>
                  <a:pt x="1627919" y="1464064"/>
                  <a:pt x="1625061" y="1436442"/>
                </a:cubicBezTo>
                <a:cubicBezTo>
                  <a:pt x="1624109" y="1430727"/>
                  <a:pt x="1626014" y="1377387"/>
                  <a:pt x="1619346" y="1374529"/>
                </a:cubicBezTo>
                <a:lnTo>
                  <a:pt x="1560291" y="1371672"/>
                </a:lnTo>
                <a:cubicBezTo>
                  <a:pt x="1527906" y="1365956"/>
                  <a:pt x="1494569" y="1361194"/>
                  <a:pt x="1461231" y="1354527"/>
                </a:cubicBezTo>
                <a:cubicBezTo>
                  <a:pt x="1432656" y="1348812"/>
                  <a:pt x="1424084" y="1360242"/>
                  <a:pt x="1400271" y="1341192"/>
                </a:cubicBezTo>
                <a:cubicBezTo>
                  <a:pt x="1395509" y="1337381"/>
                  <a:pt x="1388841" y="1330714"/>
                  <a:pt x="1382174" y="1335477"/>
                </a:cubicBezTo>
                <a:cubicBezTo>
                  <a:pt x="1375506" y="1340239"/>
                  <a:pt x="1379316" y="1347859"/>
                  <a:pt x="1380269" y="1354527"/>
                </a:cubicBezTo>
                <a:cubicBezTo>
                  <a:pt x="1381221" y="1367862"/>
                  <a:pt x="1381221" y="1380244"/>
                  <a:pt x="1376459" y="1392627"/>
                </a:cubicBezTo>
                <a:cubicBezTo>
                  <a:pt x="1371696" y="1404056"/>
                  <a:pt x="1350741" y="1400247"/>
                  <a:pt x="1331691" y="1401199"/>
                </a:cubicBezTo>
                <a:cubicBezTo>
                  <a:pt x="1312641" y="1403104"/>
                  <a:pt x="1300259" y="1397389"/>
                  <a:pt x="1293591" y="1379292"/>
                </a:cubicBezTo>
                <a:cubicBezTo>
                  <a:pt x="1291686" y="1375481"/>
                  <a:pt x="1288829" y="1372624"/>
                  <a:pt x="1285971" y="1367862"/>
                </a:cubicBezTo>
                <a:cubicBezTo>
                  <a:pt x="1284066" y="1371672"/>
                  <a:pt x="1282161" y="1372624"/>
                  <a:pt x="1281209" y="1374529"/>
                </a:cubicBezTo>
                <a:cubicBezTo>
                  <a:pt x="1272636" y="1393579"/>
                  <a:pt x="1261206" y="1408819"/>
                  <a:pt x="1237394" y="1402152"/>
                </a:cubicBezTo>
                <a:cubicBezTo>
                  <a:pt x="1215486" y="1396437"/>
                  <a:pt x="1184054" y="1377387"/>
                  <a:pt x="1182149" y="1358337"/>
                </a:cubicBezTo>
                <a:cubicBezTo>
                  <a:pt x="1180244" y="1340239"/>
                  <a:pt x="1183101" y="1322142"/>
                  <a:pt x="1190721" y="1304997"/>
                </a:cubicBezTo>
                <a:cubicBezTo>
                  <a:pt x="1195484" y="1294519"/>
                  <a:pt x="1220249" y="1291662"/>
                  <a:pt x="1210724" y="1289756"/>
                </a:cubicBezTo>
                <a:cubicBezTo>
                  <a:pt x="1174529" y="1284042"/>
                  <a:pt x="1128809" y="1267849"/>
                  <a:pt x="1092614" y="1261181"/>
                </a:cubicBezTo>
                <a:cubicBezTo>
                  <a:pt x="1082136" y="1259277"/>
                  <a:pt x="1072611" y="1261181"/>
                  <a:pt x="1064039" y="1266897"/>
                </a:cubicBezTo>
                <a:cubicBezTo>
                  <a:pt x="1042131" y="1281184"/>
                  <a:pt x="1029749" y="1307854"/>
                  <a:pt x="1003079" y="1313569"/>
                </a:cubicBezTo>
                <a:cubicBezTo>
                  <a:pt x="996411" y="1314522"/>
                  <a:pt x="995459" y="1318331"/>
                  <a:pt x="997364" y="1324999"/>
                </a:cubicBezTo>
                <a:cubicBezTo>
                  <a:pt x="1000221" y="1333572"/>
                  <a:pt x="1002126" y="1343097"/>
                  <a:pt x="1003079" y="1351669"/>
                </a:cubicBezTo>
                <a:cubicBezTo>
                  <a:pt x="1007841" y="1387864"/>
                  <a:pt x="984029" y="1416439"/>
                  <a:pt x="947834" y="1421202"/>
                </a:cubicBezTo>
                <a:lnTo>
                  <a:pt x="943071" y="1421202"/>
                </a:lnTo>
                <a:cubicBezTo>
                  <a:pt x="878301" y="1406914"/>
                  <a:pt x="810674" y="1417392"/>
                  <a:pt x="745904" y="1403104"/>
                </a:cubicBezTo>
                <a:cubicBezTo>
                  <a:pt x="717329" y="1396437"/>
                  <a:pt x="662084" y="1404056"/>
                  <a:pt x="636366" y="1389769"/>
                </a:cubicBezTo>
                <a:cubicBezTo>
                  <a:pt x="584931" y="1361194"/>
                  <a:pt x="593504" y="1297377"/>
                  <a:pt x="600171" y="1240227"/>
                </a:cubicBezTo>
                <a:cubicBezTo>
                  <a:pt x="601124" y="1233559"/>
                  <a:pt x="603981" y="1226892"/>
                  <a:pt x="600171" y="1220224"/>
                </a:cubicBezTo>
                <a:cubicBezTo>
                  <a:pt x="588741" y="1219272"/>
                  <a:pt x="565881" y="1209747"/>
                  <a:pt x="560166" y="1216414"/>
                </a:cubicBezTo>
                <a:cubicBezTo>
                  <a:pt x="548736" y="1231654"/>
                  <a:pt x="536354" y="1263087"/>
                  <a:pt x="517304" y="1267849"/>
                </a:cubicBezTo>
                <a:cubicBezTo>
                  <a:pt x="506826" y="1270706"/>
                  <a:pt x="506826" y="1275469"/>
                  <a:pt x="510636" y="1284042"/>
                </a:cubicBezTo>
                <a:cubicBezTo>
                  <a:pt x="514446" y="1291662"/>
                  <a:pt x="518256" y="1301187"/>
                  <a:pt x="519209" y="1309759"/>
                </a:cubicBezTo>
                <a:cubicBezTo>
                  <a:pt x="524924" y="1347859"/>
                  <a:pt x="516351" y="1384054"/>
                  <a:pt x="477299" y="1384054"/>
                </a:cubicBezTo>
                <a:cubicBezTo>
                  <a:pt x="425864" y="1384054"/>
                  <a:pt x="374429" y="1383102"/>
                  <a:pt x="322994" y="1382149"/>
                </a:cubicBezTo>
                <a:cubicBezTo>
                  <a:pt x="275369" y="1381197"/>
                  <a:pt x="227744" y="1365004"/>
                  <a:pt x="186786" y="1338334"/>
                </a:cubicBezTo>
                <a:cubicBezTo>
                  <a:pt x="132494" y="1303092"/>
                  <a:pt x="110586" y="1247847"/>
                  <a:pt x="127731" y="1189744"/>
                </a:cubicBezTo>
                <a:cubicBezTo>
                  <a:pt x="145829" y="1128784"/>
                  <a:pt x="192501" y="1092589"/>
                  <a:pt x="257271" y="1089732"/>
                </a:cubicBezTo>
                <a:cubicBezTo>
                  <a:pt x="275369" y="1088779"/>
                  <a:pt x="294419" y="1094494"/>
                  <a:pt x="318231" y="1084969"/>
                </a:cubicBezTo>
                <a:cubicBezTo>
                  <a:pt x="279179" y="1070682"/>
                  <a:pt x="243936" y="1065919"/>
                  <a:pt x="208694" y="1059252"/>
                </a:cubicBezTo>
                <a:cubicBezTo>
                  <a:pt x="132494" y="1044964"/>
                  <a:pt x="102966" y="1030676"/>
                  <a:pt x="26766" y="1016389"/>
                </a:cubicBezTo>
                <a:cubicBezTo>
                  <a:pt x="17241" y="1015436"/>
                  <a:pt x="3906" y="1017342"/>
                  <a:pt x="96" y="1004007"/>
                </a:cubicBezTo>
                <a:cubicBezTo>
                  <a:pt x="-3714" y="990672"/>
                  <a:pt x="107729" y="975432"/>
                  <a:pt x="138209" y="981147"/>
                </a:cubicBezTo>
                <a:cubicBezTo>
                  <a:pt x="241079" y="1000197"/>
                  <a:pt x="257271" y="995434"/>
                  <a:pt x="361094" y="1014484"/>
                </a:cubicBezTo>
                <a:cubicBezTo>
                  <a:pt x="506826" y="1042107"/>
                  <a:pt x="653511" y="1063062"/>
                  <a:pt x="801149" y="1075444"/>
                </a:cubicBezTo>
                <a:cubicBezTo>
                  <a:pt x="879254" y="1082112"/>
                  <a:pt x="976409" y="1095447"/>
                  <a:pt x="1055466" y="1090684"/>
                </a:cubicBezTo>
                <a:cubicBezTo>
                  <a:pt x="1069754" y="1090684"/>
                  <a:pt x="1086899" y="1091637"/>
                  <a:pt x="1075469" y="1067824"/>
                </a:cubicBezTo>
                <a:cubicBezTo>
                  <a:pt x="1073564" y="1064014"/>
                  <a:pt x="1074516" y="1057347"/>
                  <a:pt x="1076421" y="1052584"/>
                </a:cubicBezTo>
                <a:cubicBezTo>
                  <a:pt x="1089756" y="1024009"/>
                  <a:pt x="1078326" y="1004007"/>
                  <a:pt x="1060229" y="981147"/>
                </a:cubicBezTo>
                <a:cubicBezTo>
                  <a:pt x="1014509" y="924949"/>
                  <a:pt x="926879" y="851607"/>
                  <a:pt x="917354" y="779217"/>
                </a:cubicBezTo>
                <a:cubicBezTo>
                  <a:pt x="911639" y="738259"/>
                  <a:pt x="923069" y="703017"/>
                  <a:pt x="948786" y="672536"/>
                </a:cubicBezTo>
                <a:cubicBezTo>
                  <a:pt x="957359" y="661107"/>
                  <a:pt x="967836" y="650629"/>
                  <a:pt x="977361" y="640151"/>
                </a:cubicBezTo>
                <a:cubicBezTo>
                  <a:pt x="1028796" y="584907"/>
                  <a:pt x="1118331" y="530614"/>
                  <a:pt x="1167861" y="472511"/>
                </a:cubicBezTo>
                <a:cubicBezTo>
                  <a:pt x="1218344" y="414409"/>
                  <a:pt x="1294544" y="414409"/>
                  <a:pt x="1367886" y="423934"/>
                </a:cubicBezTo>
                <a:cubicBezTo>
                  <a:pt x="1482186" y="439174"/>
                  <a:pt x="1590771" y="474416"/>
                  <a:pt x="1698404" y="513469"/>
                </a:cubicBezTo>
                <a:cubicBezTo>
                  <a:pt x="1713644" y="518232"/>
                  <a:pt x="1751744" y="536329"/>
                  <a:pt x="1767936" y="542997"/>
                </a:cubicBezTo>
                <a:cubicBezTo>
                  <a:pt x="1868901" y="585859"/>
                  <a:pt x="1966056" y="643961"/>
                  <a:pt x="2060354" y="700159"/>
                </a:cubicBezTo>
                <a:cubicBezTo>
                  <a:pt x="2109884" y="729686"/>
                  <a:pt x="2167986" y="745879"/>
                  <a:pt x="2223231" y="760167"/>
                </a:cubicBezTo>
                <a:cubicBezTo>
                  <a:pt x="2446116" y="817317"/>
                  <a:pt x="2669001" y="857322"/>
                  <a:pt x="2890934" y="920186"/>
                </a:cubicBezTo>
                <a:cubicBezTo>
                  <a:pt x="2914746" y="926854"/>
                  <a:pt x="2927129" y="915424"/>
                  <a:pt x="2939511" y="900184"/>
                </a:cubicBezTo>
                <a:cubicBezTo>
                  <a:pt x="3005234" y="818269"/>
                  <a:pt x="3070004" y="737307"/>
                  <a:pt x="3134774" y="654439"/>
                </a:cubicBezTo>
                <a:cubicBezTo>
                  <a:pt x="3304319" y="437269"/>
                  <a:pt x="3471959" y="275344"/>
                  <a:pt x="3645314" y="61031"/>
                </a:cubicBezTo>
                <a:cubicBezTo>
                  <a:pt x="3651029" y="54364"/>
                  <a:pt x="3657696" y="48649"/>
                  <a:pt x="3661506" y="41029"/>
                </a:cubicBezTo>
                <a:cubicBezTo>
                  <a:pt x="3677223" y="13883"/>
                  <a:pt x="3698833" y="1738"/>
                  <a:pt x="3725131" y="1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700" dirty="0">
              <a:solidFill>
                <a:schemeClr val="accent3"/>
              </a:solidFill>
            </a:endParaRPr>
          </a:p>
        </p:txBody>
      </p:sp>
      <p:sp>
        <p:nvSpPr>
          <p:cNvPr id="542" name="&quot;Not Allowed&quot; Symbol 541">
            <a:extLst>
              <a:ext uri="{FF2B5EF4-FFF2-40B4-BE49-F238E27FC236}">
                <a16:creationId xmlns:a16="http://schemas.microsoft.com/office/drawing/2014/main" id="{46F43D43-F195-45BA-848F-B45BBF23E946}"/>
              </a:ext>
            </a:extLst>
          </p:cNvPr>
          <p:cNvSpPr/>
          <p:nvPr/>
        </p:nvSpPr>
        <p:spPr>
          <a:xfrm rot="354163">
            <a:off x="1434033" y="3548341"/>
            <a:ext cx="702125" cy="702124"/>
          </a:xfrm>
          <a:prstGeom prst="noSmoking">
            <a:avLst>
              <a:gd name="adj" fmla="val 87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43" name="Graphic 13">
            <a:extLst>
              <a:ext uri="{FF2B5EF4-FFF2-40B4-BE49-F238E27FC236}">
                <a16:creationId xmlns:a16="http://schemas.microsoft.com/office/drawing/2014/main" id="{B5315AB6-B9E1-4F65-B0DD-3ACECC396D7D}"/>
              </a:ext>
            </a:extLst>
          </p:cNvPr>
          <p:cNvGrpSpPr/>
          <p:nvPr/>
        </p:nvGrpSpPr>
        <p:grpSpPr>
          <a:xfrm flipH="1">
            <a:off x="995860" y="4881660"/>
            <a:ext cx="1633305" cy="1281057"/>
            <a:chOff x="-81831" y="1627977"/>
            <a:chExt cx="6670393" cy="5231797"/>
          </a:xfrm>
        </p:grpSpPr>
        <p:sp>
          <p:nvSpPr>
            <p:cNvPr id="544" name="Freeform: Shape 543">
              <a:extLst>
                <a:ext uri="{FF2B5EF4-FFF2-40B4-BE49-F238E27FC236}">
                  <a16:creationId xmlns:a16="http://schemas.microsoft.com/office/drawing/2014/main" id="{15BBA745-8BC1-42ED-BA14-6CAB659B5A9C}"/>
                </a:ext>
              </a:extLst>
            </p:cNvPr>
            <p:cNvSpPr/>
            <p:nvPr/>
          </p:nvSpPr>
          <p:spPr>
            <a:xfrm>
              <a:off x="957491" y="5536962"/>
              <a:ext cx="1853649" cy="1318251"/>
            </a:xfrm>
            <a:custGeom>
              <a:avLst/>
              <a:gdLst>
                <a:gd name="connsiteX0" fmla="*/ 1333147 w 1853646"/>
                <a:gd name="connsiteY0" fmla="*/ 1318252 h 1318252"/>
                <a:gd name="connsiteX1" fmla="*/ 0 w 1853646"/>
                <a:gd name="connsiteY1" fmla="*/ 1316585 h 1318252"/>
                <a:gd name="connsiteX2" fmla="*/ 312309 w 1853646"/>
                <a:gd name="connsiteY2" fmla="*/ 945927 h 1318252"/>
                <a:gd name="connsiteX3" fmla="*/ 691303 w 1853646"/>
                <a:gd name="connsiteY3" fmla="*/ 555264 h 1318252"/>
                <a:gd name="connsiteX4" fmla="*/ 1050846 w 1853646"/>
                <a:gd name="connsiteY4" fmla="*/ 150151 h 1318252"/>
                <a:gd name="connsiteX5" fmla="*/ 1215336 w 1853646"/>
                <a:gd name="connsiteY5" fmla="*/ 31785 h 1318252"/>
                <a:gd name="connsiteX6" fmla="*/ 1615447 w 1853646"/>
                <a:gd name="connsiteY6" fmla="*/ 86245 h 1318252"/>
                <a:gd name="connsiteX7" fmla="*/ 1819948 w 1853646"/>
                <a:gd name="connsiteY7" fmla="*/ 209612 h 1318252"/>
                <a:gd name="connsiteX8" fmla="*/ 1750484 w 1853646"/>
                <a:gd name="connsiteY8" fmla="*/ 430229 h 1318252"/>
                <a:gd name="connsiteX9" fmla="*/ 1690468 w 1853646"/>
                <a:gd name="connsiteY9" fmla="*/ 554152 h 1318252"/>
                <a:gd name="connsiteX10" fmla="*/ 1333147 w 1853646"/>
                <a:gd name="connsiteY10" fmla="*/ 1318252 h 131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3646" h="1318252">
                  <a:moveTo>
                    <a:pt x="1333147" y="1318252"/>
                  </a:moveTo>
                  <a:cubicBezTo>
                    <a:pt x="1224784" y="1318252"/>
                    <a:pt x="1667" y="1312695"/>
                    <a:pt x="0" y="1316585"/>
                  </a:cubicBezTo>
                  <a:cubicBezTo>
                    <a:pt x="75021" y="1182104"/>
                    <a:pt x="208391" y="1058181"/>
                    <a:pt x="312309" y="945927"/>
                  </a:cubicBezTo>
                  <a:cubicBezTo>
                    <a:pt x="432898" y="815891"/>
                    <a:pt x="569602" y="675853"/>
                    <a:pt x="691303" y="555264"/>
                  </a:cubicBezTo>
                  <a:cubicBezTo>
                    <a:pt x="722978" y="524144"/>
                    <a:pt x="1017504" y="179604"/>
                    <a:pt x="1050846" y="150151"/>
                  </a:cubicBezTo>
                  <a:cubicBezTo>
                    <a:pt x="1121422" y="88468"/>
                    <a:pt x="1132536" y="75130"/>
                    <a:pt x="1215336" y="31785"/>
                  </a:cubicBezTo>
                  <a:cubicBezTo>
                    <a:pt x="1285356" y="-5447"/>
                    <a:pt x="1473741" y="-32677"/>
                    <a:pt x="1615447" y="86245"/>
                  </a:cubicBezTo>
                  <a:cubicBezTo>
                    <a:pt x="1637120" y="104027"/>
                    <a:pt x="1795497" y="201277"/>
                    <a:pt x="1819948" y="209612"/>
                  </a:cubicBezTo>
                  <a:cubicBezTo>
                    <a:pt x="1911640" y="239621"/>
                    <a:pt x="1791607" y="342982"/>
                    <a:pt x="1750484" y="430229"/>
                  </a:cubicBezTo>
                  <a:cubicBezTo>
                    <a:pt x="1731035" y="471907"/>
                    <a:pt x="1710473" y="513029"/>
                    <a:pt x="1690468" y="554152"/>
                  </a:cubicBezTo>
                  <a:cubicBezTo>
                    <a:pt x="1649345" y="640287"/>
                    <a:pt x="1342594" y="1318252"/>
                    <a:pt x="1333147" y="131825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45" name="Graphic 13">
              <a:extLst>
                <a:ext uri="{FF2B5EF4-FFF2-40B4-BE49-F238E27FC236}">
                  <a16:creationId xmlns:a16="http://schemas.microsoft.com/office/drawing/2014/main" id="{37A04921-ABB5-4EC3-A15E-E8C710529BBB}"/>
                </a:ext>
              </a:extLst>
            </p:cNvPr>
            <p:cNvGrpSpPr/>
            <p:nvPr/>
          </p:nvGrpSpPr>
          <p:grpSpPr>
            <a:xfrm>
              <a:off x="1169601" y="5460214"/>
              <a:ext cx="1815504" cy="758324"/>
              <a:chOff x="1169599" y="5460221"/>
              <a:chExt cx="1815498" cy="758325"/>
            </a:xfrm>
            <a:solidFill>
              <a:schemeClr val="accent1"/>
            </a:solidFill>
          </p:grpSpPr>
          <p:sp>
            <p:nvSpPr>
              <p:cNvPr id="575" name="Freeform: Shape 574">
                <a:extLst>
                  <a:ext uri="{FF2B5EF4-FFF2-40B4-BE49-F238E27FC236}">
                    <a16:creationId xmlns:a16="http://schemas.microsoft.com/office/drawing/2014/main" id="{742A4064-E218-42C8-9562-5BF8A7DED4D5}"/>
                  </a:ext>
                </a:extLst>
              </p:cNvPr>
              <p:cNvSpPr/>
              <p:nvPr/>
            </p:nvSpPr>
            <p:spPr>
              <a:xfrm>
                <a:off x="1169599" y="5460221"/>
                <a:ext cx="1815498" cy="758325"/>
              </a:xfrm>
              <a:custGeom>
                <a:avLst/>
                <a:gdLst>
                  <a:gd name="connsiteX0" fmla="*/ 1738428 w 1815498"/>
                  <a:gd name="connsiteY0" fmla="*/ 221897 h 758325"/>
                  <a:gd name="connsiteX1" fmla="*/ 149099 w 1815498"/>
                  <a:gd name="connsiteY1" fmla="*/ 752600 h 758325"/>
                  <a:gd name="connsiteX2" fmla="*/ 6282 w 1815498"/>
                  <a:gd name="connsiteY2" fmla="*/ 681469 h 758325"/>
                  <a:gd name="connsiteX3" fmla="*/ 5726 w 1815498"/>
                  <a:gd name="connsiteY3" fmla="*/ 679246 h 758325"/>
                  <a:gd name="connsiteX4" fmla="*/ 76857 w 1815498"/>
                  <a:gd name="connsiteY4" fmla="*/ 536429 h 758325"/>
                  <a:gd name="connsiteX5" fmla="*/ 1666186 w 1815498"/>
                  <a:gd name="connsiteY5" fmla="*/ 5726 h 758325"/>
                  <a:gd name="connsiteX6" fmla="*/ 1809003 w 1815498"/>
                  <a:gd name="connsiteY6" fmla="*/ 76857 h 758325"/>
                  <a:gd name="connsiteX7" fmla="*/ 1809559 w 1815498"/>
                  <a:gd name="connsiteY7" fmla="*/ 79080 h 758325"/>
                  <a:gd name="connsiteX8" fmla="*/ 1738428 w 1815498"/>
                  <a:gd name="connsiteY8" fmla="*/ 221897 h 758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15498" h="758325">
                    <a:moveTo>
                      <a:pt x="1738428" y="221897"/>
                    </a:moveTo>
                    <a:lnTo>
                      <a:pt x="149099" y="752600"/>
                    </a:lnTo>
                    <a:cubicBezTo>
                      <a:pt x="90194" y="772049"/>
                      <a:pt x="25732" y="740374"/>
                      <a:pt x="6282" y="681469"/>
                    </a:cubicBezTo>
                    <a:lnTo>
                      <a:pt x="5726" y="679246"/>
                    </a:lnTo>
                    <a:cubicBezTo>
                      <a:pt x="-13724" y="620340"/>
                      <a:pt x="17952" y="555878"/>
                      <a:pt x="76857" y="536429"/>
                    </a:cubicBezTo>
                    <a:lnTo>
                      <a:pt x="1666186" y="5726"/>
                    </a:lnTo>
                    <a:cubicBezTo>
                      <a:pt x="1725091" y="-13724"/>
                      <a:pt x="1789553" y="17952"/>
                      <a:pt x="1809003" y="76857"/>
                    </a:cubicBezTo>
                    <a:lnTo>
                      <a:pt x="1809559" y="79080"/>
                    </a:lnTo>
                    <a:cubicBezTo>
                      <a:pt x="1829564" y="137429"/>
                      <a:pt x="1797333" y="201891"/>
                      <a:pt x="1738428" y="221897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6" name="Freeform: Shape 575">
                <a:extLst>
                  <a:ext uri="{FF2B5EF4-FFF2-40B4-BE49-F238E27FC236}">
                    <a16:creationId xmlns:a16="http://schemas.microsoft.com/office/drawing/2014/main" id="{E5929B78-F9AE-4710-83EB-D5F90552D9E3}"/>
                  </a:ext>
                </a:extLst>
              </p:cNvPr>
              <p:cNvSpPr/>
              <p:nvPr/>
            </p:nvSpPr>
            <p:spPr>
              <a:xfrm>
                <a:off x="1278220" y="5534388"/>
                <a:ext cx="1626598" cy="599432"/>
              </a:xfrm>
              <a:custGeom>
                <a:avLst/>
                <a:gdLst>
                  <a:gd name="connsiteX0" fmla="*/ 1597576 w 1626598"/>
                  <a:gd name="connsiteY0" fmla="*/ 82712 h 599432"/>
                  <a:gd name="connsiteX1" fmla="*/ 56038 w 1626598"/>
                  <a:gd name="connsiteY1" fmla="*/ 597299 h 599432"/>
                  <a:gd name="connsiteX2" fmla="*/ 2134 w 1626598"/>
                  <a:gd name="connsiteY2" fmla="*/ 570625 h 599432"/>
                  <a:gd name="connsiteX3" fmla="*/ 2134 w 1626598"/>
                  <a:gd name="connsiteY3" fmla="*/ 570625 h 599432"/>
                  <a:gd name="connsiteX4" fmla="*/ 28808 w 1626598"/>
                  <a:gd name="connsiteY4" fmla="*/ 516721 h 599432"/>
                  <a:gd name="connsiteX5" fmla="*/ 1570346 w 1626598"/>
                  <a:gd name="connsiteY5" fmla="*/ 2134 h 599432"/>
                  <a:gd name="connsiteX6" fmla="*/ 1624249 w 1626598"/>
                  <a:gd name="connsiteY6" fmla="*/ 28808 h 599432"/>
                  <a:gd name="connsiteX7" fmla="*/ 1624249 w 1626598"/>
                  <a:gd name="connsiteY7" fmla="*/ 28808 h 599432"/>
                  <a:gd name="connsiteX8" fmla="*/ 1597576 w 1626598"/>
                  <a:gd name="connsiteY8" fmla="*/ 8271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6598" h="599432">
                    <a:moveTo>
                      <a:pt x="1597576" y="82712"/>
                    </a:moveTo>
                    <a:lnTo>
                      <a:pt x="56038" y="597299"/>
                    </a:lnTo>
                    <a:cubicBezTo>
                      <a:pt x="33809" y="604523"/>
                      <a:pt x="9914" y="592853"/>
                      <a:pt x="2134" y="570625"/>
                    </a:cubicBezTo>
                    <a:lnTo>
                      <a:pt x="2134" y="570625"/>
                    </a:lnTo>
                    <a:cubicBezTo>
                      <a:pt x="-5090" y="548396"/>
                      <a:pt x="6580" y="524501"/>
                      <a:pt x="28808" y="516721"/>
                    </a:cubicBezTo>
                    <a:lnTo>
                      <a:pt x="1570346" y="2134"/>
                    </a:lnTo>
                    <a:cubicBezTo>
                      <a:pt x="1592574" y="-5090"/>
                      <a:pt x="1616470" y="6580"/>
                      <a:pt x="1624249" y="28808"/>
                    </a:cubicBezTo>
                    <a:lnTo>
                      <a:pt x="1624249" y="28808"/>
                    </a:lnTo>
                    <a:cubicBezTo>
                      <a:pt x="1632030" y="51036"/>
                      <a:pt x="1619804" y="74932"/>
                      <a:pt x="1597576" y="82712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7" name="Freeform: Shape 576">
                <a:extLst>
                  <a:ext uri="{FF2B5EF4-FFF2-40B4-BE49-F238E27FC236}">
                    <a16:creationId xmlns:a16="http://schemas.microsoft.com/office/drawing/2014/main" id="{7C721536-FA6D-4724-BE9A-131F5D88B1E9}"/>
                  </a:ext>
                </a:extLst>
              </p:cNvPr>
              <p:cNvSpPr/>
              <p:nvPr/>
            </p:nvSpPr>
            <p:spPr>
              <a:xfrm>
                <a:off x="1571079" y="5534388"/>
                <a:ext cx="1332627" cy="501627"/>
              </a:xfrm>
              <a:custGeom>
                <a:avLst/>
                <a:gdLst>
                  <a:gd name="connsiteX0" fmla="*/ 1303605 w 1332627"/>
                  <a:gd name="connsiteY0" fmla="*/ 82712 h 501627"/>
                  <a:gd name="connsiteX1" fmla="*/ 56038 w 1332627"/>
                  <a:gd name="connsiteY1" fmla="*/ 499494 h 501627"/>
                  <a:gd name="connsiteX2" fmla="*/ 2134 w 1332627"/>
                  <a:gd name="connsiteY2" fmla="*/ 472820 h 501627"/>
                  <a:gd name="connsiteX3" fmla="*/ 2134 w 1332627"/>
                  <a:gd name="connsiteY3" fmla="*/ 472820 h 501627"/>
                  <a:gd name="connsiteX4" fmla="*/ 28808 w 1332627"/>
                  <a:gd name="connsiteY4" fmla="*/ 418916 h 501627"/>
                  <a:gd name="connsiteX5" fmla="*/ 1276376 w 1332627"/>
                  <a:gd name="connsiteY5" fmla="*/ 2134 h 501627"/>
                  <a:gd name="connsiteX6" fmla="*/ 1330279 w 1332627"/>
                  <a:gd name="connsiteY6" fmla="*/ 28808 h 501627"/>
                  <a:gd name="connsiteX7" fmla="*/ 1330279 w 1332627"/>
                  <a:gd name="connsiteY7" fmla="*/ 28808 h 501627"/>
                  <a:gd name="connsiteX8" fmla="*/ 1303605 w 1332627"/>
                  <a:gd name="connsiteY8" fmla="*/ 82712 h 501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32627" h="501627">
                    <a:moveTo>
                      <a:pt x="1303605" y="82712"/>
                    </a:moveTo>
                    <a:lnTo>
                      <a:pt x="56038" y="499494"/>
                    </a:lnTo>
                    <a:cubicBezTo>
                      <a:pt x="33809" y="506718"/>
                      <a:pt x="9914" y="495048"/>
                      <a:pt x="2134" y="472820"/>
                    </a:cubicBezTo>
                    <a:lnTo>
                      <a:pt x="2134" y="472820"/>
                    </a:lnTo>
                    <a:cubicBezTo>
                      <a:pt x="-5090" y="450591"/>
                      <a:pt x="6580" y="426696"/>
                      <a:pt x="28808" y="418916"/>
                    </a:cubicBezTo>
                    <a:lnTo>
                      <a:pt x="1276376" y="2134"/>
                    </a:lnTo>
                    <a:cubicBezTo>
                      <a:pt x="1298604" y="-5090"/>
                      <a:pt x="1322499" y="6580"/>
                      <a:pt x="1330279" y="28808"/>
                    </a:cubicBezTo>
                    <a:lnTo>
                      <a:pt x="1330279" y="28808"/>
                    </a:lnTo>
                    <a:cubicBezTo>
                      <a:pt x="1338059" y="51592"/>
                      <a:pt x="1325834" y="75488"/>
                      <a:pt x="1303605" y="8271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8" name="Freeform: Shape 577">
                <a:extLst>
                  <a:ext uri="{FF2B5EF4-FFF2-40B4-BE49-F238E27FC236}">
                    <a16:creationId xmlns:a16="http://schemas.microsoft.com/office/drawing/2014/main" id="{88898C5F-2FC1-4747-B784-380E06CAD88F}"/>
                  </a:ext>
                </a:extLst>
              </p:cNvPr>
              <p:cNvSpPr/>
              <p:nvPr/>
            </p:nvSpPr>
            <p:spPr>
              <a:xfrm>
                <a:off x="1403166" y="5938300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9" name="Freeform: Shape 578">
                <a:extLst>
                  <a:ext uri="{FF2B5EF4-FFF2-40B4-BE49-F238E27FC236}">
                    <a16:creationId xmlns:a16="http://schemas.microsoft.com/office/drawing/2014/main" id="{18236318-9A0A-4B1A-AA9A-151CA14090D9}"/>
                  </a:ext>
                </a:extLst>
              </p:cNvPr>
              <p:cNvSpPr/>
              <p:nvPr/>
            </p:nvSpPr>
            <p:spPr>
              <a:xfrm>
                <a:off x="1480965" y="5912181"/>
                <a:ext cx="51614" cy="116141"/>
              </a:xfrm>
              <a:custGeom>
                <a:avLst/>
                <a:gdLst>
                  <a:gd name="connsiteX0" fmla="*/ 35010 w 51614"/>
                  <a:gd name="connsiteY0" fmla="*/ 110586 h 116141"/>
                  <a:gd name="connsiteX1" fmla="*/ 0 w 51614"/>
                  <a:gd name="connsiteY1" fmla="*/ 5557 h 116141"/>
                  <a:gd name="connsiteX2" fmla="*/ 16116 w 51614"/>
                  <a:gd name="connsiteY2" fmla="*/ 0 h 116141"/>
                  <a:gd name="connsiteX3" fmla="*/ 51125 w 51614"/>
                  <a:gd name="connsiteY3" fmla="*/ 105029 h 116141"/>
                  <a:gd name="connsiteX4" fmla="*/ 45568 w 51614"/>
                  <a:gd name="connsiteY4" fmla="*/ 115587 h 116141"/>
                  <a:gd name="connsiteX5" fmla="*/ 45568 w 51614"/>
                  <a:gd name="connsiteY5" fmla="*/ 115587 h 116141"/>
                  <a:gd name="connsiteX6" fmla="*/ 35010 w 51614"/>
                  <a:gd name="connsiteY6" fmla="*/ 110586 h 11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255"/>
                      <a:pt x="36121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0" name="Freeform: Shape 579">
                <a:extLst>
                  <a:ext uri="{FF2B5EF4-FFF2-40B4-BE49-F238E27FC236}">
                    <a16:creationId xmlns:a16="http://schemas.microsoft.com/office/drawing/2014/main" id="{A42D1862-8635-4DBE-9E6B-7EBD5311576C}"/>
                  </a:ext>
                </a:extLst>
              </p:cNvPr>
              <p:cNvSpPr/>
              <p:nvPr/>
            </p:nvSpPr>
            <p:spPr>
              <a:xfrm>
                <a:off x="1558208" y="5886619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1" name="Freeform: Shape 580">
                <a:extLst>
                  <a:ext uri="{FF2B5EF4-FFF2-40B4-BE49-F238E27FC236}">
                    <a16:creationId xmlns:a16="http://schemas.microsoft.com/office/drawing/2014/main" id="{CEC69487-DCFD-4D7E-B9F7-E5F81D4D07A6}"/>
                  </a:ext>
                </a:extLst>
              </p:cNvPr>
              <p:cNvSpPr/>
              <p:nvPr/>
            </p:nvSpPr>
            <p:spPr>
              <a:xfrm>
                <a:off x="1636008" y="5860500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2" name="Freeform: Shape 581">
                <a:extLst>
                  <a:ext uri="{FF2B5EF4-FFF2-40B4-BE49-F238E27FC236}">
                    <a16:creationId xmlns:a16="http://schemas.microsoft.com/office/drawing/2014/main" id="{B315F319-D80E-46B6-9890-7043833A9918}"/>
                  </a:ext>
                </a:extLst>
              </p:cNvPr>
              <p:cNvSpPr/>
              <p:nvPr/>
            </p:nvSpPr>
            <p:spPr>
              <a:xfrm>
                <a:off x="1713251" y="5834938"/>
                <a:ext cx="51614" cy="116081"/>
              </a:xfrm>
              <a:custGeom>
                <a:avLst/>
                <a:gdLst>
                  <a:gd name="connsiteX0" fmla="*/ 35010 w 51614"/>
                  <a:gd name="connsiteY0" fmla="*/ 110586 h 116081"/>
                  <a:gd name="connsiteX1" fmla="*/ 0 w 51614"/>
                  <a:gd name="connsiteY1" fmla="*/ 5557 h 116081"/>
                  <a:gd name="connsiteX2" fmla="*/ 16116 w 51614"/>
                  <a:gd name="connsiteY2" fmla="*/ 0 h 116081"/>
                  <a:gd name="connsiteX3" fmla="*/ 51125 w 51614"/>
                  <a:gd name="connsiteY3" fmla="*/ 105029 h 116081"/>
                  <a:gd name="connsiteX4" fmla="*/ 45568 w 51614"/>
                  <a:gd name="connsiteY4" fmla="*/ 115587 h 116081"/>
                  <a:gd name="connsiteX5" fmla="*/ 45568 w 51614"/>
                  <a:gd name="connsiteY5" fmla="*/ 115587 h 116081"/>
                  <a:gd name="connsiteX6" fmla="*/ 35010 w 51614"/>
                  <a:gd name="connsiteY6" fmla="*/ 110586 h 116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08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4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255"/>
                      <a:pt x="36677" y="114476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3" name="Freeform: Shape 582">
                <a:extLst>
                  <a:ext uri="{FF2B5EF4-FFF2-40B4-BE49-F238E27FC236}">
                    <a16:creationId xmlns:a16="http://schemas.microsoft.com/office/drawing/2014/main" id="{302B2B9E-98F6-4808-9143-4A9D09E3080A}"/>
                  </a:ext>
                </a:extLst>
              </p:cNvPr>
              <p:cNvSpPr/>
              <p:nvPr/>
            </p:nvSpPr>
            <p:spPr>
              <a:xfrm>
                <a:off x="1791051" y="5808819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3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4" name="Freeform: Shape 583">
                <a:extLst>
                  <a:ext uri="{FF2B5EF4-FFF2-40B4-BE49-F238E27FC236}">
                    <a16:creationId xmlns:a16="http://schemas.microsoft.com/office/drawing/2014/main" id="{C6BF9B81-A117-4015-B03A-0085581A58EF}"/>
                  </a:ext>
                </a:extLst>
              </p:cNvPr>
              <p:cNvSpPr/>
              <p:nvPr/>
            </p:nvSpPr>
            <p:spPr>
              <a:xfrm>
                <a:off x="1868294" y="5782701"/>
                <a:ext cx="51614" cy="116369"/>
              </a:xfrm>
              <a:custGeom>
                <a:avLst/>
                <a:gdLst>
                  <a:gd name="connsiteX0" fmla="*/ 35010 w 51614"/>
                  <a:gd name="connsiteY0" fmla="*/ 110586 h 116369"/>
                  <a:gd name="connsiteX1" fmla="*/ 0 w 51614"/>
                  <a:gd name="connsiteY1" fmla="*/ 5557 h 116369"/>
                  <a:gd name="connsiteX2" fmla="*/ 16116 w 51614"/>
                  <a:gd name="connsiteY2" fmla="*/ 0 h 116369"/>
                  <a:gd name="connsiteX3" fmla="*/ 51125 w 51614"/>
                  <a:gd name="connsiteY3" fmla="*/ 105029 h 116369"/>
                  <a:gd name="connsiteX4" fmla="*/ 45568 w 51614"/>
                  <a:gd name="connsiteY4" fmla="*/ 115587 h 116369"/>
                  <a:gd name="connsiteX5" fmla="*/ 45568 w 51614"/>
                  <a:gd name="connsiteY5" fmla="*/ 115587 h 116369"/>
                  <a:gd name="connsiteX6" fmla="*/ 35010 w 51614"/>
                  <a:gd name="connsiteY6" fmla="*/ 110586 h 116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369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810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5" name="Freeform: Shape 584">
                <a:extLst>
                  <a:ext uri="{FF2B5EF4-FFF2-40B4-BE49-F238E27FC236}">
                    <a16:creationId xmlns:a16="http://schemas.microsoft.com/office/drawing/2014/main" id="{FC4A11CC-5854-4385-A251-F9C776548F20}"/>
                  </a:ext>
                </a:extLst>
              </p:cNvPr>
              <p:cNvSpPr/>
              <p:nvPr/>
            </p:nvSpPr>
            <p:spPr>
              <a:xfrm>
                <a:off x="1946094" y="5757138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4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6" name="Freeform: Shape 585">
                <a:extLst>
                  <a:ext uri="{FF2B5EF4-FFF2-40B4-BE49-F238E27FC236}">
                    <a16:creationId xmlns:a16="http://schemas.microsoft.com/office/drawing/2014/main" id="{6A5D3023-8FF8-49CD-9BAC-67B645D74035}"/>
                  </a:ext>
                </a:extLst>
              </p:cNvPr>
              <p:cNvSpPr/>
              <p:nvPr/>
            </p:nvSpPr>
            <p:spPr>
              <a:xfrm>
                <a:off x="2023337" y="5731020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7" name="Freeform: Shape 586">
                <a:extLst>
                  <a:ext uri="{FF2B5EF4-FFF2-40B4-BE49-F238E27FC236}">
                    <a16:creationId xmlns:a16="http://schemas.microsoft.com/office/drawing/2014/main" id="{13652530-FD44-47F6-ACAB-52BADB072E2C}"/>
                  </a:ext>
                </a:extLst>
              </p:cNvPr>
              <p:cNvSpPr/>
              <p:nvPr/>
            </p:nvSpPr>
            <p:spPr>
              <a:xfrm>
                <a:off x="2101137" y="5705457"/>
                <a:ext cx="51614" cy="116141"/>
              </a:xfrm>
              <a:custGeom>
                <a:avLst/>
                <a:gdLst>
                  <a:gd name="connsiteX0" fmla="*/ 35010 w 51614"/>
                  <a:gd name="connsiteY0" fmla="*/ 110586 h 116141"/>
                  <a:gd name="connsiteX1" fmla="*/ 0 w 51614"/>
                  <a:gd name="connsiteY1" fmla="*/ 5557 h 116141"/>
                  <a:gd name="connsiteX2" fmla="*/ 16116 w 51614"/>
                  <a:gd name="connsiteY2" fmla="*/ 0 h 116141"/>
                  <a:gd name="connsiteX3" fmla="*/ 51125 w 51614"/>
                  <a:gd name="connsiteY3" fmla="*/ 105029 h 116141"/>
                  <a:gd name="connsiteX4" fmla="*/ 45568 w 51614"/>
                  <a:gd name="connsiteY4" fmla="*/ 115588 h 116141"/>
                  <a:gd name="connsiteX5" fmla="*/ 45568 w 51614"/>
                  <a:gd name="connsiteY5" fmla="*/ 115588 h 116141"/>
                  <a:gd name="connsiteX6" fmla="*/ 35010 w 51614"/>
                  <a:gd name="connsiteY6" fmla="*/ 110586 h 11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8"/>
                    </a:cubicBezTo>
                    <a:lnTo>
                      <a:pt x="45568" y="115588"/>
                    </a:lnTo>
                    <a:cubicBezTo>
                      <a:pt x="41122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8" name="Freeform: Shape 587">
                <a:extLst>
                  <a:ext uri="{FF2B5EF4-FFF2-40B4-BE49-F238E27FC236}">
                    <a16:creationId xmlns:a16="http://schemas.microsoft.com/office/drawing/2014/main" id="{E1B90C83-6CEE-4A69-A75E-7C252B672F17}"/>
                  </a:ext>
                </a:extLst>
              </p:cNvPr>
              <p:cNvSpPr/>
              <p:nvPr/>
            </p:nvSpPr>
            <p:spPr>
              <a:xfrm>
                <a:off x="2178380" y="5679339"/>
                <a:ext cx="51614" cy="116140"/>
              </a:xfrm>
              <a:custGeom>
                <a:avLst/>
                <a:gdLst>
                  <a:gd name="connsiteX0" fmla="*/ 35010 w 51614"/>
                  <a:gd name="connsiteY0" fmla="*/ 110586 h 116140"/>
                  <a:gd name="connsiteX1" fmla="*/ 0 w 51614"/>
                  <a:gd name="connsiteY1" fmla="*/ 5557 h 116140"/>
                  <a:gd name="connsiteX2" fmla="*/ 16116 w 51614"/>
                  <a:gd name="connsiteY2" fmla="*/ 0 h 116140"/>
                  <a:gd name="connsiteX3" fmla="*/ 51125 w 51614"/>
                  <a:gd name="connsiteY3" fmla="*/ 105029 h 116140"/>
                  <a:gd name="connsiteX4" fmla="*/ 45568 w 51614"/>
                  <a:gd name="connsiteY4" fmla="*/ 115587 h 116140"/>
                  <a:gd name="connsiteX5" fmla="*/ 45568 w 51614"/>
                  <a:gd name="connsiteY5" fmla="*/ 115587 h 116140"/>
                  <a:gd name="connsiteX6" fmla="*/ 35010 w 51614"/>
                  <a:gd name="connsiteY6" fmla="*/ 110586 h 1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0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4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678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9" name="Freeform: Shape 588">
                <a:extLst>
                  <a:ext uri="{FF2B5EF4-FFF2-40B4-BE49-F238E27FC236}">
                    <a16:creationId xmlns:a16="http://schemas.microsoft.com/office/drawing/2014/main" id="{2750499B-6CCE-4475-94BE-AB1D9111973F}"/>
                  </a:ext>
                </a:extLst>
              </p:cNvPr>
              <p:cNvSpPr/>
              <p:nvPr/>
            </p:nvSpPr>
            <p:spPr>
              <a:xfrm>
                <a:off x="2256179" y="5653221"/>
                <a:ext cx="51614" cy="116369"/>
              </a:xfrm>
              <a:custGeom>
                <a:avLst/>
                <a:gdLst>
                  <a:gd name="connsiteX0" fmla="*/ 35010 w 51614"/>
                  <a:gd name="connsiteY0" fmla="*/ 110586 h 116369"/>
                  <a:gd name="connsiteX1" fmla="*/ 0 w 51614"/>
                  <a:gd name="connsiteY1" fmla="*/ 5557 h 116369"/>
                  <a:gd name="connsiteX2" fmla="*/ 16116 w 51614"/>
                  <a:gd name="connsiteY2" fmla="*/ 0 h 116369"/>
                  <a:gd name="connsiteX3" fmla="*/ 51125 w 51614"/>
                  <a:gd name="connsiteY3" fmla="*/ 105029 h 116369"/>
                  <a:gd name="connsiteX4" fmla="*/ 45568 w 51614"/>
                  <a:gd name="connsiteY4" fmla="*/ 115587 h 116369"/>
                  <a:gd name="connsiteX5" fmla="*/ 45568 w 51614"/>
                  <a:gd name="connsiteY5" fmla="*/ 115587 h 116369"/>
                  <a:gd name="connsiteX6" fmla="*/ 35010 w 51614"/>
                  <a:gd name="connsiteY6" fmla="*/ 110586 h 116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369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810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0" name="Freeform: Shape 589">
                <a:extLst>
                  <a:ext uri="{FF2B5EF4-FFF2-40B4-BE49-F238E27FC236}">
                    <a16:creationId xmlns:a16="http://schemas.microsoft.com/office/drawing/2014/main" id="{FF8B798E-F05F-413F-93ED-22D57CE6D38A}"/>
                  </a:ext>
                </a:extLst>
              </p:cNvPr>
              <p:cNvSpPr/>
              <p:nvPr/>
            </p:nvSpPr>
            <p:spPr>
              <a:xfrm>
                <a:off x="2333979" y="5627658"/>
                <a:ext cx="51614" cy="116141"/>
              </a:xfrm>
              <a:custGeom>
                <a:avLst/>
                <a:gdLst>
                  <a:gd name="connsiteX0" fmla="*/ 35010 w 51614"/>
                  <a:gd name="connsiteY0" fmla="*/ 110586 h 116141"/>
                  <a:gd name="connsiteX1" fmla="*/ 0 w 51614"/>
                  <a:gd name="connsiteY1" fmla="*/ 5557 h 116141"/>
                  <a:gd name="connsiteX2" fmla="*/ 16116 w 51614"/>
                  <a:gd name="connsiteY2" fmla="*/ 0 h 116141"/>
                  <a:gd name="connsiteX3" fmla="*/ 51125 w 51614"/>
                  <a:gd name="connsiteY3" fmla="*/ 105029 h 116141"/>
                  <a:gd name="connsiteX4" fmla="*/ 45568 w 51614"/>
                  <a:gd name="connsiteY4" fmla="*/ 115588 h 116141"/>
                  <a:gd name="connsiteX5" fmla="*/ 45568 w 51614"/>
                  <a:gd name="connsiteY5" fmla="*/ 115588 h 116141"/>
                  <a:gd name="connsiteX6" fmla="*/ 35010 w 51614"/>
                  <a:gd name="connsiteY6" fmla="*/ 110586 h 11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8"/>
                    </a:cubicBezTo>
                    <a:lnTo>
                      <a:pt x="45568" y="115588"/>
                    </a:lnTo>
                    <a:cubicBezTo>
                      <a:pt x="41122" y="117255"/>
                      <a:pt x="36121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1" name="Freeform: Shape 590">
                <a:extLst>
                  <a:ext uri="{FF2B5EF4-FFF2-40B4-BE49-F238E27FC236}">
                    <a16:creationId xmlns:a16="http://schemas.microsoft.com/office/drawing/2014/main" id="{BCBFB99A-3BF1-4B06-B5FB-FC28543BF3DE}"/>
                  </a:ext>
                </a:extLst>
              </p:cNvPr>
              <p:cNvSpPr/>
              <p:nvPr/>
            </p:nvSpPr>
            <p:spPr>
              <a:xfrm>
                <a:off x="2411222" y="5601540"/>
                <a:ext cx="51614" cy="116369"/>
              </a:xfrm>
              <a:custGeom>
                <a:avLst/>
                <a:gdLst>
                  <a:gd name="connsiteX0" fmla="*/ 35010 w 51614"/>
                  <a:gd name="connsiteY0" fmla="*/ 110586 h 116369"/>
                  <a:gd name="connsiteX1" fmla="*/ 0 w 51614"/>
                  <a:gd name="connsiteY1" fmla="*/ 5557 h 116369"/>
                  <a:gd name="connsiteX2" fmla="*/ 16116 w 51614"/>
                  <a:gd name="connsiteY2" fmla="*/ 0 h 116369"/>
                  <a:gd name="connsiteX3" fmla="*/ 51125 w 51614"/>
                  <a:gd name="connsiteY3" fmla="*/ 105029 h 116369"/>
                  <a:gd name="connsiteX4" fmla="*/ 45568 w 51614"/>
                  <a:gd name="connsiteY4" fmla="*/ 115587 h 116369"/>
                  <a:gd name="connsiteX5" fmla="*/ 45568 w 51614"/>
                  <a:gd name="connsiteY5" fmla="*/ 115587 h 116369"/>
                  <a:gd name="connsiteX6" fmla="*/ 35010 w 51614"/>
                  <a:gd name="connsiteY6" fmla="*/ 110586 h 116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369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4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810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2" name="Freeform: Shape 591">
                <a:extLst>
                  <a:ext uri="{FF2B5EF4-FFF2-40B4-BE49-F238E27FC236}">
                    <a16:creationId xmlns:a16="http://schemas.microsoft.com/office/drawing/2014/main" id="{43B43C20-A364-4A14-8D4E-9CB10D4686A4}"/>
                  </a:ext>
                </a:extLst>
              </p:cNvPr>
              <p:cNvSpPr/>
              <p:nvPr/>
            </p:nvSpPr>
            <p:spPr>
              <a:xfrm>
                <a:off x="2489022" y="5575977"/>
                <a:ext cx="51614" cy="116141"/>
              </a:xfrm>
              <a:custGeom>
                <a:avLst/>
                <a:gdLst>
                  <a:gd name="connsiteX0" fmla="*/ 35010 w 51614"/>
                  <a:gd name="connsiteY0" fmla="*/ 110586 h 116141"/>
                  <a:gd name="connsiteX1" fmla="*/ 0 w 51614"/>
                  <a:gd name="connsiteY1" fmla="*/ 5557 h 116141"/>
                  <a:gd name="connsiteX2" fmla="*/ 16116 w 51614"/>
                  <a:gd name="connsiteY2" fmla="*/ 0 h 116141"/>
                  <a:gd name="connsiteX3" fmla="*/ 51125 w 51614"/>
                  <a:gd name="connsiteY3" fmla="*/ 105029 h 116141"/>
                  <a:gd name="connsiteX4" fmla="*/ 45568 w 51614"/>
                  <a:gd name="connsiteY4" fmla="*/ 115587 h 116141"/>
                  <a:gd name="connsiteX5" fmla="*/ 45568 w 51614"/>
                  <a:gd name="connsiteY5" fmla="*/ 115587 h 116141"/>
                  <a:gd name="connsiteX6" fmla="*/ 35010 w 51614"/>
                  <a:gd name="connsiteY6" fmla="*/ 110586 h 11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7"/>
                    </a:cubicBezTo>
                    <a:lnTo>
                      <a:pt x="45568" y="115587"/>
                    </a:lnTo>
                    <a:cubicBezTo>
                      <a:pt x="41122" y="117255"/>
                      <a:pt x="36121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3" name="Freeform: Shape 592">
                <a:extLst>
                  <a:ext uri="{FF2B5EF4-FFF2-40B4-BE49-F238E27FC236}">
                    <a16:creationId xmlns:a16="http://schemas.microsoft.com/office/drawing/2014/main" id="{F735CAA6-5C3C-4C81-BC9D-5D3FB7A81EA0}"/>
                  </a:ext>
                </a:extLst>
              </p:cNvPr>
              <p:cNvSpPr/>
              <p:nvPr/>
            </p:nvSpPr>
            <p:spPr>
              <a:xfrm>
                <a:off x="2566265" y="5549859"/>
                <a:ext cx="51614" cy="116141"/>
              </a:xfrm>
              <a:custGeom>
                <a:avLst/>
                <a:gdLst>
                  <a:gd name="connsiteX0" fmla="*/ 35010 w 51614"/>
                  <a:gd name="connsiteY0" fmla="*/ 110586 h 116141"/>
                  <a:gd name="connsiteX1" fmla="*/ 0 w 51614"/>
                  <a:gd name="connsiteY1" fmla="*/ 5557 h 116141"/>
                  <a:gd name="connsiteX2" fmla="*/ 16116 w 51614"/>
                  <a:gd name="connsiteY2" fmla="*/ 0 h 116141"/>
                  <a:gd name="connsiteX3" fmla="*/ 51125 w 51614"/>
                  <a:gd name="connsiteY3" fmla="*/ 105029 h 116141"/>
                  <a:gd name="connsiteX4" fmla="*/ 45568 w 51614"/>
                  <a:gd name="connsiteY4" fmla="*/ 115588 h 116141"/>
                  <a:gd name="connsiteX5" fmla="*/ 45568 w 51614"/>
                  <a:gd name="connsiteY5" fmla="*/ 115588 h 116141"/>
                  <a:gd name="connsiteX6" fmla="*/ 35010 w 51614"/>
                  <a:gd name="connsiteY6" fmla="*/ 110586 h 11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614" h="116141">
                    <a:moveTo>
                      <a:pt x="35010" y="110586"/>
                    </a:moveTo>
                    <a:lnTo>
                      <a:pt x="0" y="5557"/>
                    </a:lnTo>
                    <a:lnTo>
                      <a:pt x="16116" y="0"/>
                    </a:lnTo>
                    <a:lnTo>
                      <a:pt x="51125" y="105029"/>
                    </a:lnTo>
                    <a:cubicBezTo>
                      <a:pt x="52792" y="109475"/>
                      <a:pt x="50014" y="113920"/>
                      <a:pt x="45568" y="115588"/>
                    </a:cubicBezTo>
                    <a:lnTo>
                      <a:pt x="45568" y="115588"/>
                    </a:lnTo>
                    <a:cubicBezTo>
                      <a:pt x="41123" y="117255"/>
                      <a:pt x="36677" y="115032"/>
                      <a:pt x="35010" y="110586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4" name="Freeform: Shape 593">
                <a:extLst>
                  <a:ext uri="{FF2B5EF4-FFF2-40B4-BE49-F238E27FC236}">
                    <a16:creationId xmlns:a16="http://schemas.microsoft.com/office/drawing/2014/main" id="{8553E3CD-BBC3-4E98-8F77-31B653D8A8B9}"/>
                  </a:ext>
                </a:extLst>
              </p:cNvPr>
              <p:cNvSpPr/>
              <p:nvPr/>
            </p:nvSpPr>
            <p:spPr>
              <a:xfrm>
                <a:off x="2794662" y="5521518"/>
                <a:ext cx="116698" cy="116698"/>
              </a:xfrm>
              <a:custGeom>
                <a:avLst/>
                <a:gdLst>
                  <a:gd name="connsiteX0" fmla="*/ 116699 w 116698"/>
                  <a:gd name="connsiteY0" fmla="*/ 58349 h 116698"/>
                  <a:gd name="connsiteX1" fmla="*/ 58350 w 116698"/>
                  <a:gd name="connsiteY1" fmla="*/ 116699 h 116698"/>
                  <a:gd name="connsiteX2" fmla="*/ 0 w 116698"/>
                  <a:gd name="connsiteY2" fmla="*/ 58349 h 116698"/>
                  <a:gd name="connsiteX3" fmla="*/ 58350 w 116698"/>
                  <a:gd name="connsiteY3" fmla="*/ 0 h 116698"/>
                  <a:gd name="connsiteX4" fmla="*/ 116699 w 116698"/>
                  <a:gd name="connsiteY4" fmla="*/ 58349 h 116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698" h="116698">
                    <a:moveTo>
                      <a:pt x="116699" y="58349"/>
                    </a:moveTo>
                    <a:cubicBezTo>
                      <a:pt x="116699" y="90575"/>
                      <a:pt x="90575" y="116699"/>
                      <a:pt x="58350" y="116699"/>
                    </a:cubicBezTo>
                    <a:cubicBezTo>
                      <a:pt x="26124" y="116699"/>
                      <a:pt x="0" y="90575"/>
                      <a:pt x="0" y="58349"/>
                    </a:cubicBezTo>
                    <a:cubicBezTo>
                      <a:pt x="0" y="26124"/>
                      <a:pt x="26124" y="0"/>
                      <a:pt x="58350" y="0"/>
                    </a:cubicBezTo>
                    <a:cubicBezTo>
                      <a:pt x="90575" y="0"/>
                      <a:pt x="116699" y="26124"/>
                      <a:pt x="116699" y="58349"/>
                    </a:cubicBezTo>
                    <a:close/>
                  </a:path>
                </a:pathLst>
              </a:custGeom>
              <a:solidFill>
                <a:srgbClr val="CD6B6D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46" name="Freeform: Shape 545">
              <a:extLst>
                <a:ext uri="{FF2B5EF4-FFF2-40B4-BE49-F238E27FC236}">
                  <a16:creationId xmlns:a16="http://schemas.microsoft.com/office/drawing/2014/main" id="{2B1234B0-C7DB-4247-8006-FCDD5179DB9E}"/>
                </a:ext>
              </a:extLst>
            </p:cNvPr>
            <p:cNvSpPr/>
            <p:nvPr/>
          </p:nvSpPr>
          <p:spPr>
            <a:xfrm>
              <a:off x="-81831" y="1629072"/>
              <a:ext cx="6654649" cy="5230702"/>
            </a:xfrm>
            <a:custGeom>
              <a:avLst/>
              <a:gdLst>
                <a:gd name="connsiteX0" fmla="*/ 5652757 w 5653692"/>
                <a:gd name="connsiteY0" fmla="*/ 3393415 h 5228058"/>
                <a:gd name="connsiteX1" fmla="*/ 5476597 w 5653692"/>
                <a:gd name="connsiteY1" fmla="*/ 3092776 h 5228058"/>
                <a:gd name="connsiteX2" fmla="*/ 5406022 w 5653692"/>
                <a:gd name="connsiteY2" fmla="*/ 2828814 h 5228058"/>
                <a:gd name="connsiteX3" fmla="*/ 5262649 w 5653692"/>
                <a:gd name="connsiteY3" fmla="*/ 2234761 h 5228058"/>
                <a:gd name="connsiteX4" fmla="*/ 5118720 w 5653692"/>
                <a:gd name="connsiteY4" fmla="*/ 1636262 h 5228058"/>
                <a:gd name="connsiteX5" fmla="*/ 5115386 w 5653692"/>
                <a:gd name="connsiteY5" fmla="*/ 1622925 h 5228058"/>
                <a:gd name="connsiteX6" fmla="*/ 4788073 w 5653692"/>
                <a:gd name="connsiteY6" fmla="*/ 813812 h 5228058"/>
                <a:gd name="connsiteX7" fmla="*/ 4587462 w 5653692"/>
                <a:gd name="connsiteY7" fmla="*/ 553740 h 5228058"/>
                <a:gd name="connsiteX8" fmla="*/ 3304885 w 5653692"/>
                <a:gd name="connsiteY8" fmla="*/ 5810 h 5228058"/>
                <a:gd name="connsiteX9" fmla="*/ 2759178 w 5653692"/>
                <a:gd name="connsiteY9" fmla="*/ 160853 h 5228058"/>
                <a:gd name="connsiteX10" fmla="*/ 1850038 w 5653692"/>
                <a:gd name="connsiteY10" fmla="*/ 973856 h 5228058"/>
                <a:gd name="connsiteX11" fmla="*/ 1843925 w 5653692"/>
                <a:gd name="connsiteY11" fmla="*/ 982747 h 5228058"/>
                <a:gd name="connsiteX12" fmla="*/ 1838368 w 5653692"/>
                <a:gd name="connsiteY12" fmla="*/ 992195 h 5228058"/>
                <a:gd name="connsiteX13" fmla="*/ 1838368 w 5653692"/>
                <a:gd name="connsiteY13" fmla="*/ 992195 h 5228058"/>
                <a:gd name="connsiteX14" fmla="*/ 1838368 w 5653692"/>
                <a:gd name="connsiteY14" fmla="*/ 992195 h 5228058"/>
                <a:gd name="connsiteX15" fmla="*/ 1838924 w 5653692"/>
                <a:gd name="connsiteY15" fmla="*/ 994973 h 5228058"/>
                <a:gd name="connsiteX16" fmla="*/ 1838924 w 5653692"/>
                <a:gd name="connsiteY16" fmla="*/ 994973 h 5228058"/>
                <a:gd name="connsiteX17" fmla="*/ 1762792 w 5653692"/>
                <a:gd name="connsiteY17" fmla="*/ 1164464 h 5228058"/>
                <a:gd name="connsiteX18" fmla="*/ 1683325 w 5653692"/>
                <a:gd name="connsiteY18" fmla="*/ 1581246 h 5228058"/>
                <a:gd name="connsiteX19" fmla="*/ 1689438 w 5653692"/>
                <a:gd name="connsiteY19" fmla="*/ 1770188 h 5228058"/>
                <a:gd name="connsiteX20" fmla="*/ 1716668 w 5653692"/>
                <a:gd name="connsiteY20" fmla="*/ 1914672 h 5228058"/>
                <a:gd name="connsiteX21" fmla="*/ 1608304 w 5653692"/>
                <a:gd name="connsiteY21" fmla="*/ 2013033 h 5228058"/>
                <a:gd name="connsiteX22" fmla="*/ 1433812 w 5653692"/>
                <a:gd name="connsiteY22" fmla="*/ 2177523 h 5228058"/>
                <a:gd name="connsiteX23" fmla="*/ 1232645 w 5653692"/>
                <a:gd name="connsiteY23" fmla="*/ 2365908 h 5228058"/>
                <a:gd name="connsiteX24" fmla="*/ 1011472 w 5653692"/>
                <a:gd name="connsiteY24" fmla="*/ 2573188 h 5228058"/>
                <a:gd name="connsiteX25" fmla="*/ 904220 w 5653692"/>
                <a:gd name="connsiteY25" fmla="*/ 2673771 h 5228058"/>
                <a:gd name="connsiteX26" fmla="*/ 730283 w 5653692"/>
                <a:gd name="connsiteY26" fmla="*/ 2849931 h 5228058"/>
                <a:gd name="connsiteX27" fmla="*/ 646927 w 5653692"/>
                <a:gd name="connsiteY27" fmla="*/ 3084996 h 5228058"/>
                <a:gd name="connsiteX28" fmla="*/ 624699 w 5653692"/>
                <a:gd name="connsiteY28" fmla="*/ 3230592 h 5228058"/>
                <a:gd name="connsiteX29" fmla="*/ 581353 w 5653692"/>
                <a:gd name="connsiteY29" fmla="*/ 3512892 h 5228058"/>
                <a:gd name="connsiteX30" fmla="*/ 485216 w 5653692"/>
                <a:gd name="connsiteY30" fmla="*/ 4146957 h 5228058"/>
                <a:gd name="connsiteX31" fmla="*/ 464099 w 5653692"/>
                <a:gd name="connsiteY31" fmla="*/ 4208085 h 5228058"/>
                <a:gd name="connsiteX32" fmla="*/ 281826 w 5653692"/>
                <a:gd name="connsiteY32" fmla="*/ 4515392 h 5228058"/>
                <a:gd name="connsiteX33" fmla="*/ 76769 w 5653692"/>
                <a:gd name="connsiteY33" fmla="*/ 4854375 h 5228058"/>
                <a:gd name="connsiteX34" fmla="*/ 2860 w 5653692"/>
                <a:gd name="connsiteY34" fmla="*/ 5026089 h 5228058"/>
                <a:gd name="connsiteX35" fmla="*/ 5638 w 5653692"/>
                <a:gd name="connsiteY35" fmla="*/ 5210584 h 5228058"/>
                <a:gd name="connsiteX36" fmla="*/ 22865 w 5653692"/>
                <a:gd name="connsiteY36" fmla="*/ 5227811 h 5228058"/>
                <a:gd name="connsiteX37" fmla="*/ 409639 w 5653692"/>
                <a:gd name="connsiteY37" fmla="*/ 5227811 h 5228058"/>
                <a:gd name="connsiteX38" fmla="*/ 603026 w 5653692"/>
                <a:gd name="connsiteY38" fmla="*/ 5227811 h 5228058"/>
                <a:gd name="connsiteX39" fmla="*/ 704165 w 5653692"/>
                <a:gd name="connsiteY39" fmla="*/ 5227811 h 5228058"/>
                <a:gd name="connsiteX40" fmla="*/ 764182 w 5653692"/>
                <a:gd name="connsiteY40" fmla="*/ 5195025 h 5228058"/>
                <a:gd name="connsiteX41" fmla="*/ 928116 w 5653692"/>
                <a:gd name="connsiteY41" fmla="*/ 4844372 h 5228058"/>
                <a:gd name="connsiteX42" fmla="*/ 1044815 w 5653692"/>
                <a:gd name="connsiteY42" fmla="*/ 4593747 h 5228058"/>
                <a:gd name="connsiteX43" fmla="*/ 1139286 w 5653692"/>
                <a:gd name="connsiteY43" fmla="*/ 4405361 h 5228058"/>
                <a:gd name="connsiteX44" fmla="*/ 1311555 w 5653692"/>
                <a:gd name="connsiteY44" fmla="*/ 4213086 h 5228058"/>
                <a:gd name="connsiteX45" fmla="*/ 1523281 w 5653692"/>
                <a:gd name="connsiteY45" fmla="*/ 4063045 h 5228058"/>
                <a:gd name="connsiteX46" fmla="*/ 1738340 w 5653692"/>
                <a:gd name="connsiteY46" fmla="*/ 3822422 h 5228058"/>
                <a:gd name="connsiteX47" fmla="*/ 1881158 w 5653692"/>
                <a:gd name="connsiteY47" fmla="*/ 3606807 h 5228058"/>
                <a:gd name="connsiteX48" fmla="*/ 2022863 w 5653692"/>
                <a:gd name="connsiteY48" fmla="*/ 3488997 h 5228058"/>
                <a:gd name="connsiteX49" fmla="*/ 2179574 w 5653692"/>
                <a:gd name="connsiteY49" fmla="*/ 3390636 h 5228058"/>
                <a:gd name="connsiteX50" fmla="*/ 2197356 w 5653692"/>
                <a:gd name="connsiteY50" fmla="*/ 3519005 h 5228058"/>
                <a:gd name="connsiteX51" fmla="*/ 2197356 w 5653692"/>
                <a:gd name="connsiteY51" fmla="*/ 3580133 h 5228058"/>
                <a:gd name="connsiteX52" fmla="*/ 2242924 w 5653692"/>
                <a:gd name="connsiteY52" fmla="*/ 3649041 h 5228058"/>
                <a:gd name="connsiteX53" fmla="*/ 2362402 w 5653692"/>
                <a:gd name="connsiteY53" fmla="*/ 3691831 h 5228058"/>
                <a:gd name="connsiteX54" fmla="*/ 2479657 w 5653692"/>
                <a:gd name="connsiteY54" fmla="*/ 3946346 h 5228058"/>
                <a:gd name="connsiteX55" fmla="*/ 2706942 w 5653692"/>
                <a:gd name="connsiteY55" fmla="*/ 3986357 h 5228058"/>
                <a:gd name="connsiteX56" fmla="*/ 2780851 w 5653692"/>
                <a:gd name="connsiteY56" fmla="*/ 3995803 h 5228058"/>
                <a:gd name="connsiteX57" fmla="*/ 2698606 w 5653692"/>
                <a:gd name="connsiteY57" fmla="*/ 4062489 h 5228058"/>
                <a:gd name="connsiteX58" fmla="*/ 2613027 w 5653692"/>
                <a:gd name="connsiteY58" fmla="*/ 4087496 h 5228058"/>
                <a:gd name="connsiteX59" fmla="*/ 2581351 w 5653692"/>
                <a:gd name="connsiteY59" fmla="*/ 4197526 h 5228058"/>
                <a:gd name="connsiteX60" fmla="*/ 2735839 w 5653692"/>
                <a:gd name="connsiteY60" fmla="*/ 4313669 h 5228058"/>
                <a:gd name="connsiteX61" fmla="*/ 2914777 w 5653692"/>
                <a:gd name="connsiteY61" fmla="*/ 4672658 h 5228058"/>
                <a:gd name="connsiteX62" fmla="*/ 2991465 w 5653692"/>
                <a:gd name="connsiteY62" fmla="*/ 4708223 h 5228058"/>
                <a:gd name="connsiteX63" fmla="*/ 3025919 w 5653692"/>
                <a:gd name="connsiteY63" fmla="*/ 4713780 h 5228058"/>
                <a:gd name="connsiteX64" fmla="*/ 3300995 w 5653692"/>
                <a:gd name="connsiteY64" fmla="*/ 4672102 h 5228058"/>
                <a:gd name="connsiteX65" fmla="*/ 3531059 w 5653692"/>
                <a:gd name="connsiteY65" fmla="*/ 4593191 h 5228058"/>
                <a:gd name="connsiteX66" fmla="*/ 3524390 w 5653692"/>
                <a:gd name="connsiteY66" fmla="*/ 4581521 h 5228058"/>
                <a:gd name="connsiteX67" fmla="*/ 3531614 w 5653692"/>
                <a:gd name="connsiteY67" fmla="*/ 4593191 h 5228058"/>
                <a:gd name="connsiteX68" fmla="*/ 3531059 w 5653692"/>
                <a:gd name="connsiteY68" fmla="*/ 4593191 h 5228058"/>
                <a:gd name="connsiteX69" fmla="*/ 3532170 w 5653692"/>
                <a:gd name="connsiteY69" fmla="*/ 4594303 h 5228058"/>
                <a:gd name="connsiteX70" fmla="*/ 3537171 w 5653692"/>
                <a:gd name="connsiteY70" fmla="*/ 4603194 h 5228058"/>
                <a:gd name="connsiteX71" fmla="*/ 3536616 w 5653692"/>
                <a:gd name="connsiteY71" fmla="*/ 4626534 h 5228058"/>
                <a:gd name="connsiteX72" fmla="*/ 3534948 w 5653692"/>
                <a:gd name="connsiteY72" fmla="*/ 4628201 h 5228058"/>
                <a:gd name="connsiteX73" fmla="*/ 3532170 w 5653692"/>
                <a:gd name="connsiteY73" fmla="*/ 4670435 h 5228058"/>
                <a:gd name="connsiteX74" fmla="*/ 3496605 w 5653692"/>
                <a:gd name="connsiteY74" fmla="*/ 4731563 h 5228058"/>
                <a:gd name="connsiteX75" fmla="*/ 3434365 w 5653692"/>
                <a:gd name="connsiteY75" fmla="*/ 4797692 h 5228058"/>
                <a:gd name="connsiteX76" fmla="*/ 3414360 w 5653692"/>
                <a:gd name="connsiteY76" fmla="*/ 4822699 h 5228058"/>
                <a:gd name="connsiteX77" fmla="*/ 3411581 w 5653692"/>
                <a:gd name="connsiteY77" fmla="*/ 4826034 h 5228058"/>
                <a:gd name="connsiteX78" fmla="*/ 3398244 w 5653692"/>
                <a:gd name="connsiteY78" fmla="*/ 4843260 h 5228058"/>
                <a:gd name="connsiteX79" fmla="*/ 3392687 w 5653692"/>
                <a:gd name="connsiteY79" fmla="*/ 4856598 h 5228058"/>
                <a:gd name="connsiteX80" fmla="*/ 3389353 w 5653692"/>
                <a:gd name="connsiteY80" fmla="*/ 4870490 h 5228058"/>
                <a:gd name="connsiteX81" fmla="*/ 3373793 w 5653692"/>
                <a:gd name="connsiteY81" fmla="*/ 4906056 h 5228058"/>
                <a:gd name="connsiteX82" fmla="*/ 3352676 w 5653692"/>
                <a:gd name="connsiteY82" fmla="*/ 4978854 h 5228058"/>
                <a:gd name="connsiteX83" fmla="*/ 3351009 w 5653692"/>
                <a:gd name="connsiteY83" fmla="*/ 5005528 h 5228058"/>
                <a:gd name="connsiteX84" fmla="*/ 3353787 w 5653692"/>
                <a:gd name="connsiteY84" fmla="*/ 5041649 h 5228058"/>
                <a:gd name="connsiteX85" fmla="*/ 3364346 w 5653692"/>
                <a:gd name="connsiteY85" fmla="*/ 5088884 h 5228058"/>
                <a:gd name="connsiteX86" fmla="*/ 3373793 w 5653692"/>
                <a:gd name="connsiteY86" fmla="*/ 5112224 h 5228058"/>
                <a:gd name="connsiteX87" fmla="*/ 3383796 w 5653692"/>
                <a:gd name="connsiteY87" fmla="*/ 5132229 h 5228058"/>
                <a:gd name="connsiteX88" fmla="*/ 3386018 w 5653692"/>
                <a:gd name="connsiteY88" fmla="*/ 5135564 h 5228058"/>
                <a:gd name="connsiteX89" fmla="*/ 3397133 w 5653692"/>
                <a:gd name="connsiteY89" fmla="*/ 5158904 h 5228058"/>
                <a:gd name="connsiteX90" fmla="*/ 3424363 w 5653692"/>
                <a:gd name="connsiteY90" fmla="*/ 5214475 h 5228058"/>
                <a:gd name="connsiteX91" fmla="*/ 3433254 w 5653692"/>
                <a:gd name="connsiteY91" fmla="*/ 5225589 h 5228058"/>
                <a:gd name="connsiteX92" fmla="*/ 3444924 w 5653692"/>
                <a:gd name="connsiteY92" fmla="*/ 5226144 h 5228058"/>
                <a:gd name="connsiteX93" fmla="*/ 5651090 w 5653692"/>
                <a:gd name="connsiteY93" fmla="*/ 5225589 h 5228058"/>
                <a:gd name="connsiteX94" fmla="*/ 5652757 w 5653692"/>
                <a:gd name="connsiteY94" fmla="*/ 3393415 h 5228058"/>
                <a:gd name="connsiteX95" fmla="*/ 1729449 w 5653692"/>
                <a:gd name="connsiteY95" fmla="*/ 1892444 h 5228058"/>
                <a:gd name="connsiteX96" fmla="*/ 1729449 w 5653692"/>
                <a:gd name="connsiteY96" fmla="*/ 1899668 h 5228058"/>
                <a:gd name="connsiteX97" fmla="*/ 1718335 w 5653692"/>
                <a:gd name="connsiteY97" fmla="*/ 1911338 h 5228058"/>
                <a:gd name="connsiteX98" fmla="*/ 1729449 w 5653692"/>
                <a:gd name="connsiteY98" fmla="*/ 1892444 h 5228058"/>
                <a:gd name="connsiteX99" fmla="*/ 2129560 w 5653692"/>
                <a:gd name="connsiteY99" fmla="*/ 3037205 h 5228058"/>
                <a:gd name="connsiteX100" fmla="*/ 1745009 w 5653692"/>
                <a:gd name="connsiteY100" fmla="*/ 3291720 h 5228058"/>
                <a:gd name="connsiteX101" fmla="*/ 1541619 w 5653692"/>
                <a:gd name="connsiteY101" fmla="*/ 3219478 h 5228058"/>
                <a:gd name="connsiteX102" fmla="*/ 1302108 w 5653692"/>
                <a:gd name="connsiteY102" fmla="*/ 3135010 h 5228058"/>
                <a:gd name="connsiteX103" fmla="*/ 1388243 w 5653692"/>
                <a:gd name="connsiteY103" fmla="*/ 3053876 h 5228058"/>
                <a:gd name="connsiteX104" fmla="*/ 1874489 w 5653692"/>
                <a:gd name="connsiteY104" fmla="*/ 2584302 h 5228058"/>
                <a:gd name="connsiteX105" fmla="*/ 1891716 w 5653692"/>
                <a:gd name="connsiteY105" fmla="*/ 2567075 h 5228058"/>
                <a:gd name="connsiteX106" fmla="*/ 1920613 w 5653692"/>
                <a:gd name="connsiteY106" fmla="*/ 2614310 h 5228058"/>
                <a:gd name="connsiteX107" fmla="*/ 2027309 w 5653692"/>
                <a:gd name="connsiteY107" fmla="*/ 2779912 h 5228058"/>
                <a:gd name="connsiteX108" fmla="*/ 2129560 w 5653692"/>
                <a:gd name="connsiteY108" fmla="*/ 3037205 h 5228058"/>
                <a:gd name="connsiteX0" fmla="*/ 5642178 w 5651307"/>
                <a:gd name="connsiteY0" fmla="*/ 4260668 h 5227812"/>
                <a:gd name="connsiteX1" fmla="*/ 5476597 w 5651307"/>
                <a:gd name="connsiteY1" fmla="*/ 3092776 h 5227812"/>
                <a:gd name="connsiteX2" fmla="*/ 5406022 w 5651307"/>
                <a:gd name="connsiteY2" fmla="*/ 2828814 h 5227812"/>
                <a:gd name="connsiteX3" fmla="*/ 5262649 w 5651307"/>
                <a:gd name="connsiteY3" fmla="*/ 2234761 h 5227812"/>
                <a:gd name="connsiteX4" fmla="*/ 5118720 w 5651307"/>
                <a:gd name="connsiteY4" fmla="*/ 1636262 h 5227812"/>
                <a:gd name="connsiteX5" fmla="*/ 5115386 w 5651307"/>
                <a:gd name="connsiteY5" fmla="*/ 1622925 h 5227812"/>
                <a:gd name="connsiteX6" fmla="*/ 4788073 w 5651307"/>
                <a:gd name="connsiteY6" fmla="*/ 813812 h 5227812"/>
                <a:gd name="connsiteX7" fmla="*/ 4587462 w 5651307"/>
                <a:gd name="connsiteY7" fmla="*/ 553740 h 5227812"/>
                <a:gd name="connsiteX8" fmla="*/ 3304885 w 5651307"/>
                <a:gd name="connsiteY8" fmla="*/ 5810 h 5227812"/>
                <a:gd name="connsiteX9" fmla="*/ 2759178 w 5651307"/>
                <a:gd name="connsiteY9" fmla="*/ 160853 h 5227812"/>
                <a:gd name="connsiteX10" fmla="*/ 1850038 w 5651307"/>
                <a:gd name="connsiteY10" fmla="*/ 973856 h 5227812"/>
                <a:gd name="connsiteX11" fmla="*/ 1843925 w 5651307"/>
                <a:gd name="connsiteY11" fmla="*/ 982747 h 5227812"/>
                <a:gd name="connsiteX12" fmla="*/ 1838368 w 5651307"/>
                <a:gd name="connsiteY12" fmla="*/ 992195 h 5227812"/>
                <a:gd name="connsiteX13" fmla="*/ 1838368 w 5651307"/>
                <a:gd name="connsiteY13" fmla="*/ 992195 h 5227812"/>
                <a:gd name="connsiteX14" fmla="*/ 1838368 w 5651307"/>
                <a:gd name="connsiteY14" fmla="*/ 992195 h 5227812"/>
                <a:gd name="connsiteX15" fmla="*/ 1838924 w 5651307"/>
                <a:gd name="connsiteY15" fmla="*/ 994973 h 5227812"/>
                <a:gd name="connsiteX16" fmla="*/ 1838924 w 5651307"/>
                <a:gd name="connsiteY16" fmla="*/ 994973 h 5227812"/>
                <a:gd name="connsiteX17" fmla="*/ 1762792 w 5651307"/>
                <a:gd name="connsiteY17" fmla="*/ 1164464 h 5227812"/>
                <a:gd name="connsiteX18" fmla="*/ 1683325 w 5651307"/>
                <a:gd name="connsiteY18" fmla="*/ 1581246 h 5227812"/>
                <a:gd name="connsiteX19" fmla="*/ 1689438 w 5651307"/>
                <a:gd name="connsiteY19" fmla="*/ 1770188 h 5227812"/>
                <a:gd name="connsiteX20" fmla="*/ 1716668 w 5651307"/>
                <a:gd name="connsiteY20" fmla="*/ 1914672 h 5227812"/>
                <a:gd name="connsiteX21" fmla="*/ 1608304 w 5651307"/>
                <a:gd name="connsiteY21" fmla="*/ 2013033 h 5227812"/>
                <a:gd name="connsiteX22" fmla="*/ 1433812 w 5651307"/>
                <a:gd name="connsiteY22" fmla="*/ 2177523 h 5227812"/>
                <a:gd name="connsiteX23" fmla="*/ 1232645 w 5651307"/>
                <a:gd name="connsiteY23" fmla="*/ 2365908 h 5227812"/>
                <a:gd name="connsiteX24" fmla="*/ 1011472 w 5651307"/>
                <a:gd name="connsiteY24" fmla="*/ 2573188 h 5227812"/>
                <a:gd name="connsiteX25" fmla="*/ 904220 w 5651307"/>
                <a:gd name="connsiteY25" fmla="*/ 2673771 h 5227812"/>
                <a:gd name="connsiteX26" fmla="*/ 730283 w 5651307"/>
                <a:gd name="connsiteY26" fmla="*/ 2849931 h 5227812"/>
                <a:gd name="connsiteX27" fmla="*/ 646927 w 5651307"/>
                <a:gd name="connsiteY27" fmla="*/ 3084996 h 5227812"/>
                <a:gd name="connsiteX28" fmla="*/ 624699 w 5651307"/>
                <a:gd name="connsiteY28" fmla="*/ 3230592 h 5227812"/>
                <a:gd name="connsiteX29" fmla="*/ 581353 w 5651307"/>
                <a:gd name="connsiteY29" fmla="*/ 3512892 h 5227812"/>
                <a:gd name="connsiteX30" fmla="*/ 485216 w 5651307"/>
                <a:gd name="connsiteY30" fmla="*/ 4146957 h 5227812"/>
                <a:gd name="connsiteX31" fmla="*/ 464099 w 5651307"/>
                <a:gd name="connsiteY31" fmla="*/ 4208085 h 5227812"/>
                <a:gd name="connsiteX32" fmla="*/ 281826 w 5651307"/>
                <a:gd name="connsiteY32" fmla="*/ 4515392 h 5227812"/>
                <a:gd name="connsiteX33" fmla="*/ 76769 w 5651307"/>
                <a:gd name="connsiteY33" fmla="*/ 4854375 h 5227812"/>
                <a:gd name="connsiteX34" fmla="*/ 2860 w 5651307"/>
                <a:gd name="connsiteY34" fmla="*/ 5026089 h 5227812"/>
                <a:gd name="connsiteX35" fmla="*/ 5638 w 5651307"/>
                <a:gd name="connsiteY35" fmla="*/ 5210584 h 5227812"/>
                <a:gd name="connsiteX36" fmla="*/ 22865 w 5651307"/>
                <a:gd name="connsiteY36" fmla="*/ 5227811 h 5227812"/>
                <a:gd name="connsiteX37" fmla="*/ 409639 w 5651307"/>
                <a:gd name="connsiteY37" fmla="*/ 5227811 h 5227812"/>
                <a:gd name="connsiteX38" fmla="*/ 603026 w 5651307"/>
                <a:gd name="connsiteY38" fmla="*/ 5227811 h 5227812"/>
                <a:gd name="connsiteX39" fmla="*/ 704165 w 5651307"/>
                <a:gd name="connsiteY39" fmla="*/ 5227811 h 5227812"/>
                <a:gd name="connsiteX40" fmla="*/ 764182 w 5651307"/>
                <a:gd name="connsiteY40" fmla="*/ 5195025 h 5227812"/>
                <a:gd name="connsiteX41" fmla="*/ 928116 w 5651307"/>
                <a:gd name="connsiteY41" fmla="*/ 4844372 h 5227812"/>
                <a:gd name="connsiteX42" fmla="*/ 1044815 w 5651307"/>
                <a:gd name="connsiteY42" fmla="*/ 4593747 h 5227812"/>
                <a:gd name="connsiteX43" fmla="*/ 1139286 w 5651307"/>
                <a:gd name="connsiteY43" fmla="*/ 4405361 h 5227812"/>
                <a:gd name="connsiteX44" fmla="*/ 1311555 w 5651307"/>
                <a:gd name="connsiteY44" fmla="*/ 4213086 h 5227812"/>
                <a:gd name="connsiteX45" fmla="*/ 1523281 w 5651307"/>
                <a:gd name="connsiteY45" fmla="*/ 4063045 h 5227812"/>
                <a:gd name="connsiteX46" fmla="*/ 1738340 w 5651307"/>
                <a:gd name="connsiteY46" fmla="*/ 3822422 h 5227812"/>
                <a:gd name="connsiteX47" fmla="*/ 1881158 w 5651307"/>
                <a:gd name="connsiteY47" fmla="*/ 3606807 h 5227812"/>
                <a:gd name="connsiteX48" fmla="*/ 2022863 w 5651307"/>
                <a:gd name="connsiteY48" fmla="*/ 3488997 h 5227812"/>
                <a:gd name="connsiteX49" fmla="*/ 2179574 w 5651307"/>
                <a:gd name="connsiteY49" fmla="*/ 3390636 h 5227812"/>
                <a:gd name="connsiteX50" fmla="*/ 2197356 w 5651307"/>
                <a:gd name="connsiteY50" fmla="*/ 3519005 h 5227812"/>
                <a:gd name="connsiteX51" fmla="*/ 2197356 w 5651307"/>
                <a:gd name="connsiteY51" fmla="*/ 3580133 h 5227812"/>
                <a:gd name="connsiteX52" fmla="*/ 2242924 w 5651307"/>
                <a:gd name="connsiteY52" fmla="*/ 3649041 h 5227812"/>
                <a:gd name="connsiteX53" fmla="*/ 2362402 w 5651307"/>
                <a:gd name="connsiteY53" fmla="*/ 3691831 h 5227812"/>
                <a:gd name="connsiteX54" fmla="*/ 2479657 w 5651307"/>
                <a:gd name="connsiteY54" fmla="*/ 3946346 h 5227812"/>
                <a:gd name="connsiteX55" fmla="*/ 2706942 w 5651307"/>
                <a:gd name="connsiteY55" fmla="*/ 3986357 h 5227812"/>
                <a:gd name="connsiteX56" fmla="*/ 2780851 w 5651307"/>
                <a:gd name="connsiteY56" fmla="*/ 3995803 h 5227812"/>
                <a:gd name="connsiteX57" fmla="*/ 2698606 w 5651307"/>
                <a:gd name="connsiteY57" fmla="*/ 4062489 h 5227812"/>
                <a:gd name="connsiteX58" fmla="*/ 2613027 w 5651307"/>
                <a:gd name="connsiteY58" fmla="*/ 4087496 h 5227812"/>
                <a:gd name="connsiteX59" fmla="*/ 2581351 w 5651307"/>
                <a:gd name="connsiteY59" fmla="*/ 4197526 h 5227812"/>
                <a:gd name="connsiteX60" fmla="*/ 2735839 w 5651307"/>
                <a:gd name="connsiteY60" fmla="*/ 4313669 h 5227812"/>
                <a:gd name="connsiteX61" fmla="*/ 2914777 w 5651307"/>
                <a:gd name="connsiteY61" fmla="*/ 4672658 h 5227812"/>
                <a:gd name="connsiteX62" fmla="*/ 2991465 w 5651307"/>
                <a:gd name="connsiteY62" fmla="*/ 4708223 h 5227812"/>
                <a:gd name="connsiteX63" fmla="*/ 3025919 w 5651307"/>
                <a:gd name="connsiteY63" fmla="*/ 4713780 h 5227812"/>
                <a:gd name="connsiteX64" fmla="*/ 3300995 w 5651307"/>
                <a:gd name="connsiteY64" fmla="*/ 4672102 h 5227812"/>
                <a:gd name="connsiteX65" fmla="*/ 3531059 w 5651307"/>
                <a:gd name="connsiteY65" fmla="*/ 4593191 h 5227812"/>
                <a:gd name="connsiteX66" fmla="*/ 3524390 w 5651307"/>
                <a:gd name="connsiteY66" fmla="*/ 4581521 h 5227812"/>
                <a:gd name="connsiteX67" fmla="*/ 3531614 w 5651307"/>
                <a:gd name="connsiteY67" fmla="*/ 4593191 h 5227812"/>
                <a:gd name="connsiteX68" fmla="*/ 3531059 w 5651307"/>
                <a:gd name="connsiteY68" fmla="*/ 4593191 h 5227812"/>
                <a:gd name="connsiteX69" fmla="*/ 3532170 w 5651307"/>
                <a:gd name="connsiteY69" fmla="*/ 4594303 h 5227812"/>
                <a:gd name="connsiteX70" fmla="*/ 3537171 w 5651307"/>
                <a:gd name="connsiteY70" fmla="*/ 4603194 h 5227812"/>
                <a:gd name="connsiteX71" fmla="*/ 3536616 w 5651307"/>
                <a:gd name="connsiteY71" fmla="*/ 4626534 h 5227812"/>
                <a:gd name="connsiteX72" fmla="*/ 3534948 w 5651307"/>
                <a:gd name="connsiteY72" fmla="*/ 4628201 h 5227812"/>
                <a:gd name="connsiteX73" fmla="*/ 3532170 w 5651307"/>
                <a:gd name="connsiteY73" fmla="*/ 4670435 h 5227812"/>
                <a:gd name="connsiteX74" fmla="*/ 3496605 w 5651307"/>
                <a:gd name="connsiteY74" fmla="*/ 4731563 h 5227812"/>
                <a:gd name="connsiteX75" fmla="*/ 3434365 w 5651307"/>
                <a:gd name="connsiteY75" fmla="*/ 4797692 h 5227812"/>
                <a:gd name="connsiteX76" fmla="*/ 3414360 w 5651307"/>
                <a:gd name="connsiteY76" fmla="*/ 4822699 h 5227812"/>
                <a:gd name="connsiteX77" fmla="*/ 3411581 w 5651307"/>
                <a:gd name="connsiteY77" fmla="*/ 4826034 h 5227812"/>
                <a:gd name="connsiteX78" fmla="*/ 3398244 w 5651307"/>
                <a:gd name="connsiteY78" fmla="*/ 4843260 h 5227812"/>
                <a:gd name="connsiteX79" fmla="*/ 3392687 w 5651307"/>
                <a:gd name="connsiteY79" fmla="*/ 4856598 h 5227812"/>
                <a:gd name="connsiteX80" fmla="*/ 3389353 w 5651307"/>
                <a:gd name="connsiteY80" fmla="*/ 4870490 h 5227812"/>
                <a:gd name="connsiteX81" fmla="*/ 3373793 w 5651307"/>
                <a:gd name="connsiteY81" fmla="*/ 4906056 h 5227812"/>
                <a:gd name="connsiteX82" fmla="*/ 3352676 w 5651307"/>
                <a:gd name="connsiteY82" fmla="*/ 4978854 h 5227812"/>
                <a:gd name="connsiteX83" fmla="*/ 3351009 w 5651307"/>
                <a:gd name="connsiteY83" fmla="*/ 5005528 h 5227812"/>
                <a:gd name="connsiteX84" fmla="*/ 3353787 w 5651307"/>
                <a:gd name="connsiteY84" fmla="*/ 5041649 h 5227812"/>
                <a:gd name="connsiteX85" fmla="*/ 3364346 w 5651307"/>
                <a:gd name="connsiteY85" fmla="*/ 5088884 h 5227812"/>
                <a:gd name="connsiteX86" fmla="*/ 3373793 w 5651307"/>
                <a:gd name="connsiteY86" fmla="*/ 5112224 h 5227812"/>
                <a:gd name="connsiteX87" fmla="*/ 3383796 w 5651307"/>
                <a:gd name="connsiteY87" fmla="*/ 5132229 h 5227812"/>
                <a:gd name="connsiteX88" fmla="*/ 3386018 w 5651307"/>
                <a:gd name="connsiteY88" fmla="*/ 5135564 h 5227812"/>
                <a:gd name="connsiteX89" fmla="*/ 3397133 w 5651307"/>
                <a:gd name="connsiteY89" fmla="*/ 5158904 h 5227812"/>
                <a:gd name="connsiteX90" fmla="*/ 3424363 w 5651307"/>
                <a:gd name="connsiteY90" fmla="*/ 5214475 h 5227812"/>
                <a:gd name="connsiteX91" fmla="*/ 3433254 w 5651307"/>
                <a:gd name="connsiteY91" fmla="*/ 5225589 h 5227812"/>
                <a:gd name="connsiteX92" fmla="*/ 3444924 w 5651307"/>
                <a:gd name="connsiteY92" fmla="*/ 5226144 h 5227812"/>
                <a:gd name="connsiteX93" fmla="*/ 5651090 w 5651307"/>
                <a:gd name="connsiteY93" fmla="*/ 5225589 h 5227812"/>
                <a:gd name="connsiteX94" fmla="*/ 5642178 w 5651307"/>
                <a:gd name="connsiteY94" fmla="*/ 4260668 h 5227812"/>
                <a:gd name="connsiteX95" fmla="*/ 1729449 w 5651307"/>
                <a:gd name="connsiteY95" fmla="*/ 1892444 h 5227812"/>
                <a:gd name="connsiteX96" fmla="*/ 1729449 w 5651307"/>
                <a:gd name="connsiteY96" fmla="*/ 1899668 h 5227812"/>
                <a:gd name="connsiteX97" fmla="*/ 1718335 w 5651307"/>
                <a:gd name="connsiteY97" fmla="*/ 1911338 h 5227812"/>
                <a:gd name="connsiteX98" fmla="*/ 1729449 w 5651307"/>
                <a:gd name="connsiteY98" fmla="*/ 1892444 h 5227812"/>
                <a:gd name="connsiteX99" fmla="*/ 2129560 w 5651307"/>
                <a:gd name="connsiteY99" fmla="*/ 3037205 h 5227812"/>
                <a:gd name="connsiteX100" fmla="*/ 1745009 w 5651307"/>
                <a:gd name="connsiteY100" fmla="*/ 3291720 h 5227812"/>
                <a:gd name="connsiteX101" fmla="*/ 1541619 w 5651307"/>
                <a:gd name="connsiteY101" fmla="*/ 3219478 h 5227812"/>
                <a:gd name="connsiteX102" fmla="*/ 1302108 w 5651307"/>
                <a:gd name="connsiteY102" fmla="*/ 3135010 h 5227812"/>
                <a:gd name="connsiteX103" fmla="*/ 1388243 w 5651307"/>
                <a:gd name="connsiteY103" fmla="*/ 3053876 h 5227812"/>
                <a:gd name="connsiteX104" fmla="*/ 1874489 w 5651307"/>
                <a:gd name="connsiteY104" fmla="*/ 2584302 h 5227812"/>
                <a:gd name="connsiteX105" fmla="*/ 1891716 w 5651307"/>
                <a:gd name="connsiteY105" fmla="*/ 2567075 h 5227812"/>
                <a:gd name="connsiteX106" fmla="*/ 1920613 w 5651307"/>
                <a:gd name="connsiteY106" fmla="*/ 2614310 h 5227812"/>
                <a:gd name="connsiteX107" fmla="*/ 2027309 w 5651307"/>
                <a:gd name="connsiteY107" fmla="*/ 2779912 h 5227812"/>
                <a:gd name="connsiteX108" fmla="*/ 2129560 w 5651307"/>
                <a:gd name="connsiteY108" fmla="*/ 3037205 h 5227812"/>
                <a:gd name="connsiteX0" fmla="*/ 6594044 w 6594048"/>
                <a:gd name="connsiteY0" fmla="*/ 4588532 h 5227812"/>
                <a:gd name="connsiteX1" fmla="*/ 5476597 w 6594048"/>
                <a:gd name="connsiteY1" fmla="*/ 3092776 h 5227812"/>
                <a:gd name="connsiteX2" fmla="*/ 5406022 w 6594048"/>
                <a:gd name="connsiteY2" fmla="*/ 2828814 h 5227812"/>
                <a:gd name="connsiteX3" fmla="*/ 5262649 w 6594048"/>
                <a:gd name="connsiteY3" fmla="*/ 2234761 h 5227812"/>
                <a:gd name="connsiteX4" fmla="*/ 5118720 w 6594048"/>
                <a:gd name="connsiteY4" fmla="*/ 1636262 h 5227812"/>
                <a:gd name="connsiteX5" fmla="*/ 5115386 w 6594048"/>
                <a:gd name="connsiteY5" fmla="*/ 1622925 h 5227812"/>
                <a:gd name="connsiteX6" fmla="*/ 4788073 w 6594048"/>
                <a:gd name="connsiteY6" fmla="*/ 813812 h 5227812"/>
                <a:gd name="connsiteX7" fmla="*/ 4587462 w 6594048"/>
                <a:gd name="connsiteY7" fmla="*/ 553740 h 5227812"/>
                <a:gd name="connsiteX8" fmla="*/ 3304885 w 6594048"/>
                <a:gd name="connsiteY8" fmla="*/ 5810 h 5227812"/>
                <a:gd name="connsiteX9" fmla="*/ 2759178 w 6594048"/>
                <a:gd name="connsiteY9" fmla="*/ 160853 h 5227812"/>
                <a:gd name="connsiteX10" fmla="*/ 1850038 w 6594048"/>
                <a:gd name="connsiteY10" fmla="*/ 973856 h 5227812"/>
                <a:gd name="connsiteX11" fmla="*/ 1843925 w 6594048"/>
                <a:gd name="connsiteY11" fmla="*/ 982747 h 5227812"/>
                <a:gd name="connsiteX12" fmla="*/ 1838368 w 6594048"/>
                <a:gd name="connsiteY12" fmla="*/ 992195 h 5227812"/>
                <a:gd name="connsiteX13" fmla="*/ 1838368 w 6594048"/>
                <a:gd name="connsiteY13" fmla="*/ 992195 h 5227812"/>
                <a:gd name="connsiteX14" fmla="*/ 1838368 w 6594048"/>
                <a:gd name="connsiteY14" fmla="*/ 992195 h 5227812"/>
                <a:gd name="connsiteX15" fmla="*/ 1838924 w 6594048"/>
                <a:gd name="connsiteY15" fmla="*/ 994973 h 5227812"/>
                <a:gd name="connsiteX16" fmla="*/ 1838924 w 6594048"/>
                <a:gd name="connsiteY16" fmla="*/ 994973 h 5227812"/>
                <a:gd name="connsiteX17" fmla="*/ 1762792 w 6594048"/>
                <a:gd name="connsiteY17" fmla="*/ 1164464 h 5227812"/>
                <a:gd name="connsiteX18" fmla="*/ 1683325 w 6594048"/>
                <a:gd name="connsiteY18" fmla="*/ 1581246 h 5227812"/>
                <a:gd name="connsiteX19" fmla="*/ 1689438 w 6594048"/>
                <a:gd name="connsiteY19" fmla="*/ 1770188 h 5227812"/>
                <a:gd name="connsiteX20" fmla="*/ 1716668 w 6594048"/>
                <a:gd name="connsiteY20" fmla="*/ 1914672 h 5227812"/>
                <a:gd name="connsiteX21" fmla="*/ 1608304 w 6594048"/>
                <a:gd name="connsiteY21" fmla="*/ 2013033 h 5227812"/>
                <a:gd name="connsiteX22" fmla="*/ 1433812 w 6594048"/>
                <a:gd name="connsiteY22" fmla="*/ 2177523 h 5227812"/>
                <a:gd name="connsiteX23" fmla="*/ 1232645 w 6594048"/>
                <a:gd name="connsiteY23" fmla="*/ 2365908 h 5227812"/>
                <a:gd name="connsiteX24" fmla="*/ 1011472 w 6594048"/>
                <a:gd name="connsiteY24" fmla="*/ 2573188 h 5227812"/>
                <a:gd name="connsiteX25" fmla="*/ 904220 w 6594048"/>
                <a:gd name="connsiteY25" fmla="*/ 2673771 h 5227812"/>
                <a:gd name="connsiteX26" fmla="*/ 730283 w 6594048"/>
                <a:gd name="connsiteY26" fmla="*/ 2849931 h 5227812"/>
                <a:gd name="connsiteX27" fmla="*/ 646927 w 6594048"/>
                <a:gd name="connsiteY27" fmla="*/ 3084996 h 5227812"/>
                <a:gd name="connsiteX28" fmla="*/ 624699 w 6594048"/>
                <a:gd name="connsiteY28" fmla="*/ 3230592 h 5227812"/>
                <a:gd name="connsiteX29" fmla="*/ 581353 w 6594048"/>
                <a:gd name="connsiteY29" fmla="*/ 3512892 h 5227812"/>
                <a:gd name="connsiteX30" fmla="*/ 485216 w 6594048"/>
                <a:gd name="connsiteY30" fmla="*/ 4146957 h 5227812"/>
                <a:gd name="connsiteX31" fmla="*/ 464099 w 6594048"/>
                <a:gd name="connsiteY31" fmla="*/ 4208085 h 5227812"/>
                <a:gd name="connsiteX32" fmla="*/ 281826 w 6594048"/>
                <a:gd name="connsiteY32" fmla="*/ 4515392 h 5227812"/>
                <a:gd name="connsiteX33" fmla="*/ 76769 w 6594048"/>
                <a:gd name="connsiteY33" fmla="*/ 4854375 h 5227812"/>
                <a:gd name="connsiteX34" fmla="*/ 2860 w 6594048"/>
                <a:gd name="connsiteY34" fmla="*/ 5026089 h 5227812"/>
                <a:gd name="connsiteX35" fmla="*/ 5638 w 6594048"/>
                <a:gd name="connsiteY35" fmla="*/ 5210584 h 5227812"/>
                <a:gd name="connsiteX36" fmla="*/ 22865 w 6594048"/>
                <a:gd name="connsiteY36" fmla="*/ 5227811 h 5227812"/>
                <a:gd name="connsiteX37" fmla="*/ 409639 w 6594048"/>
                <a:gd name="connsiteY37" fmla="*/ 5227811 h 5227812"/>
                <a:gd name="connsiteX38" fmla="*/ 603026 w 6594048"/>
                <a:gd name="connsiteY38" fmla="*/ 5227811 h 5227812"/>
                <a:gd name="connsiteX39" fmla="*/ 704165 w 6594048"/>
                <a:gd name="connsiteY39" fmla="*/ 5227811 h 5227812"/>
                <a:gd name="connsiteX40" fmla="*/ 764182 w 6594048"/>
                <a:gd name="connsiteY40" fmla="*/ 5195025 h 5227812"/>
                <a:gd name="connsiteX41" fmla="*/ 928116 w 6594048"/>
                <a:gd name="connsiteY41" fmla="*/ 4844372 h 5227812"/>
                <a:gd name="connsiteX42" fmla="*/ 1044815 w 6594048"/>
                <a:gd name="connsiteY42" fmla="*/ 4593747 h 5227812"/>
                <a:gd name="connsiteX43" fmla="*/ 1139286 w 6594048"/>
                <a:gd name="connsiteY43" fmla="*/ 4405361 h 5227812"/>
                <a:gd name="connsiteX44" fmla="*/ 1311555 w 6594048"/>
                <a:gd name="connsiteY44" fmla="*/ 4213086 h 5227812"/>
                <a:gd name="connsiteX45" fmla="*/ 1523281 w 6594048"/>
                <a:gd name="connsiteY45" fmla="*/ 4063045 h 5227812"/>
                <a:gd name="connsiteX46" fmla="*/ 1738340 w 6594048"/>
                <a:gd name="connsiteY46" fmla="*/ 3822422 h 5227812"/>
                <a:gd name="connsiteX47" fmla="*/ 1881158 w 6594048"/>
                <a:gd name="connsiteY47" fmla="*/ 3606807 h 5227812"/>
                <a:gd name="connsiteX48" fmla="*/ 2022863 w 6594048"/>
                <a:gd name="connsiteY48" fmla="*/ 3488997 h 5227812"/>
                <a:gd name="connsiteX49" fmla="*/ 2179574 w 6594048"/>
                <a:gd name="connsiteY49" fmla="*/ 3390636 h 5227812"/>
                <a:gd name="connsiteX50" fmla="*/ 2197356 w 6594048"/>
                <a:gd name="connsiteY50" fmla="*/ 3519005 h 5227812"/>
                <a:gd name="connsiteX51" fmla="*/ 2197356 w 6594048"/>
                <a:gd name="connsiteY51" fmla="*/ 3580133 h 5227812"/>
                <a:gd name="connsiteX52" fmla="*/ 2242924 w 6594048"/>
                <a:gd name="connsiteY52" fmla="*/ 3649041 h 5227812"/>
                <a:gd name="connsiteX53" fmla="*/ 2362402 w 6594048"/>
                <a:gd name="connsiteY53" fmla="*/ 3691831 h 5227812"/>
                <a:gd name="connsiteX54" fmla="*/ 2479657 w 6594048"/>
                <a:gd name="connsiteY54" fmla="*/ 3946346 h 5227812"/>
                <a:gd name="connsiteX55" fmla="*/ 2706942 w 6594048"/>
                <a:gd name="connsiteY55" fmla="*/ 3986357 h 5227812"/>
                <a:gd name="connsiteX56" fmla="*/ 2780851 w 6594048"/>
                <a:gd name="connsiteY56" fmla="*/ 3995803 h 5227812"/>
                <a:gd name="connsiteX57" fmla="*/ 2698606 w 6594048"/>
                <a:gd name="connsiteY57" fmla="*/ 4062489 h 5227812"/>
                <a:gd name="connsiteX58" fmla="*/ 2613027 w 6594048"/>
                <a:gd name="connsiteY58" fmla="*/ 4087496 h 5227812"/>
                <a:gd name="connsiteX59" fmla="*/ 2581351 w 6594048"/>
                <a:gd name="connsiteY59" fmla="*/ 4197526 h 5227812"/>
                <a:gd name="connsiteX60" fmla="*/ 2735839 w 6594048"/>
                <a:gd name="connsiteY60" fmla="*/ 4313669 h 5227812"/>
                <a:gd name="connsiteX61" fmla="*/ 2914777 w 6594048"/>
                <a:gd name="connsiteY61" fmla="*/ 4672658 h 5227812"/>
                <a:gd name="connsiteX62" fmla="*/ 2991465 w 6594048"/>
                <a:gd name="connsiteY62" fmla="*/ 4708223 h 5227812"/>
                <a:gd name="connsiteX63" fmla="*/ 3025919 w 6594048"/>
                <a:gd name="connsiteY63" fmla="*/ 4713780 h 5227812"/>
                <a:gd name="connsiteX64" fmla="*/ 3300995 w 6594048"/>
                <a:gd name="connsiteY64" fmla="*/ 4672102 h 5227812"/>
                <a:gd name="connsiteX65" fmla="*/ 3531059 w 6594048"/>
                <a:gd name="connsiteY65" fmla="*/ 4593191 h 5227812"/>
                <a:gd name="connsiteX66" fmla="*/ 3524390 w 6594048"/>
                <a:gd name="connsiteY66" fmla="*/ 4581521 h 5227812"/>
                <a:gd name="connsiteX67" fmla="*/ 3531614 w 6594048"/>
                <a:gd name="connsiteY67" fmla="*/ 4593191 h 5227812"/>
                <a:gd name="connsiteX68" fmla="*/ 3531059 w 6594048"/>
                <a:gd name="connsiteY68" fmla="*/ 4593191 h 5227812"/>
                <a:gd name="connsiteX69" fmla="*/ 3532170 w 6594048"/>
                <a:gd name="connsiteY69" fmla="*/ 4594303 h 5227812"/>
                <a:gd name="connsiteX70" fmla="*/ 3537171 w 6594048"/>
                <a:gd name="connsiteY70" fmla="*/ 4603194 h 5227812"/>
                <a:gd name="connsiteX71" fmla="*/ 3536616 w 6594048"/>
                <a:gd name="connsiteY71" fmla="*/ 4626534 h 5227812"/>
                <a:gd name="connsiteX72" fmla="*/ 3534948 w 6594048"/>
                <a:gd name="connsiteY72" fmla="*/ 4628201 h 5227812"/>
                <a:gd name="connsiteX73" fmla="*/ 3532170 w 6594048"/>
                <a:gd name="connsiteY73" fmla="*/ 4670435 h 5227812"/>
                <a:gd name="connsiteX74" fmla="*/ 3496605 w 6594048"/>
                <a:gd name="connsiteY74" fmla="*/ 4731563 h 5227812"/>
                <a:gd name="connsiteX75" fmla="*/ 3434365 w 6594048"/>
                <a:gd name="connsiteY75" fmla="*/ 4797692 h 5227812"/>
                <a:gd name="connsiteX76" fmla="*/ 3414360 w 6594048"/>
                <a:gd name="connsiteY76" fmla="*/ 4822699 h 5227812"/>
                <a:gd name="connsiteX77" fmla="*/ 3411581 w 6594048"/>
                <a:gd name="connsiteY77" fmla="*/ 4826034 h 5227812"/>
                <a:gd name="connsiteX78" fmla="*/ 3398244 w 6594048"/>
                <a:gd name="connsiteY78" fmla="*/ 4843260 h 5227812"/>
                <a:gd name="connsiteX79" fmla="*/ 3392687 w 6594048"/>
                <a:gd name="connsiteY79" fmla="*/ 4856598 h 5227812"/>
                <a:gd name="connsiteX80" fmla="*/ 3389353 w 6594048"/>
                <a:gd name="connsiteY80" fmla="*/ 4870490 h 5227812"/>
                <a:gd name="connsiteX81" fmla="*/ 3373793 w 6594048"/>
                <a:gd name="connsiteY81" fmla="*/ 4906056 h 5227812"/>
                <a:gd name="connsiteX82" fmla="*/ 3352676 w 6594048"/>
                <a:gd name="connsiteY82" fmla="*/ 4978854 h 5227812"/>
                <a:gd name="connsiteX83" fmla="*/ 3351009 w 6594048"/>
                <a:gd name="connsiteY83" fmla="*/ 5005528 h 5227812"/>
                <a:gd name="connsiteX84" fmla="*/ 3353787 w 6594048"/>
                <a:gd name="connsiteY84" fmla="*/ 5041649 h 5227812"/>
                <a:gd name="connsiteX85" fmla="*/ 3364346 w 6594048"/>
                <a:gd name="connsiteY85" fmla="*/ 5088884 h 5227812"/>
                <a:gd name="connsiteX86" fmla="*/ 3373793 w 6594048"/>
                <a:gd name="connsiteY86" fmla="*/ 5112224 h 5227812"/>
                <a:gd name="connsiteX87" fmla="*/ 3383796 w 6594048"/>
                <a:gd name="connsiteY87" fmla="*/ 5132229 h 5227812"/>
                <a:gd name="connsiteX88" fmla="*/ 3386018 w 6594048"/>
                <a:gd name="connsiteY88" fmla="*/ 5135564 h 5227812"/>
                <a:gd name="connsiteX89" fmla="*/ 3397133 w 6594048"/>
                <a:gd name="connsiteY89" fmla="*/ 5158904 h 5227812"/>
                <a:gd name="connsiteX90" fmla="*/ 3424363 w 6594048"/>
                <a:gd name="connsiteY90" fmla="*/ 5214475 h 5227812"/>
                <a:gd name="connsiteX91" fmla="*/ 3433254 w 6594048"/>
                <a:gd name="connsiteY91" fmla="*/ 5225589 h 5227812"/>
                <a:gd name="connsiteX92" fmla="*/ 3444924 w 6594048"/>
                <a:gd name="connsiteY92" fmla="*/ 5226144 h 5227812"/>
                <a:gd name="connsiteX93" fmla="*/ 5651090 w 6594048"/>
                <a:gd name="connsiteY93" fmla="*/ 5225589 h 5227812"/>
                <a:gd name="connsiteX94" fmla="*/ 6594044 w 6594048"/>
                <a:gd name="connsiteY94" fmla="*/ 4588532 h 5227812"/>
                <a:gd name="connsiteX95" fmla="*/ 1729449 w 6594048"/>
                <a:gd name="connsiteY95" fmla="*/ 1892444 h 5227812"/>
                <a:gd name="connsiteX96" fmla="*/ 1729449 w 6594048"/>
                <a:gd name="connsiteY96" fmla="*/ 1899668 h 5227812"/>
                <a:gd name="connsiteX97" fmla="*/ 1718335 w 6594048"/>
                <a:gd name="connsiteY97" fmla="*/ 1911338 h 5227812"/>
                <a:gd name="connsiteX98" fmla="*/ 1729449 w 6594048"/>
                <a:gd name="connsiteY98" fmla="*/ 1892444 h 5227812"/>
                <a:gd name="connsiteX99" fmla="*/ 2129560 w 6594048"/>
                <a:gd name="connsiteY99" fmla="*/ 3037205 h 5227812"/>
                <a:gd name="connsiteX100" fmla="*/ 1745009 w 6594048"/>
                <a:gd name="connsiteY100" fmla="*/ 3291720 h 5227812"/>
                <a:gd name="connsiteX101" fmla="*/ 1541619 w 6594048"/>
                <a:gd name="connsiteY101" fmla="*/ 3219478 h 5227812"/>
                <a:gd name="connsiteX102" fmla="*/ 1302108 w 6594048"/>
                <a:gd name="connsiteY102" fmla="*/ 3135010 h 5227812"/>
                <a:gd name="connsiteX103" fmla="*/ 1388243 w 6594048"/>
                <a:gd name="connsiteY103" fmla="*/ 3053876 h 5227812"/>
                <a:gd name="connsiteX104" fmla="*/ 1874489 w 6594048"/>
                <a:gd name="connsiteY104" fmla="*/ 2584302 h 5227812"/>
                <a:gd name="connsiteX105" fmla="*/ 1891716 w 6594048"/>
                <a:gd name="connsiteY105" fmla="*/ 2567075 h 5227812"/>
                <a:gd name="connsiteX106" fmla="*/ 1920613 w 6594048"/>
                <a:gd name="connsiteY106" fmla="*/ 2614310 h 5227812"/>
                <a:gd name="connsiteX107" fmla="*/ 2027309 w 6594048"/>
                <a:gd name="connsiteY107" fmla="*/ 2779912 h 5227812"/>
                <a:gd name="connsiteX108" fmla="*/ 2129560 w 6594048"/>
                <a:gd name="connsiteY108" fmla="*/ 3037205 h 5227812"/>
                <a:gd name="connsiteX0" fmla="*/ 6594044 w 6594048"/>
                <a:gd name="connsiteY0" fmla="*/ 4588532 h 5227812"/>
                <a:gd name="connsiteX1" fmla="*/ 5645815 w 6594048"/>
                <a:gd name="connsiteY1" fmla="*/ 4330198 h 5227812"/>
                <a:gd name="connsiteX2" fmla="*/ 5406022 w 6594048"/>
                <a:gd name="connsiteY2" fmla="*/ 2828814 h 5227812"/>
                <a:gd name="connsiteX3" fmla="*/ 5262649 w 6594048"/>
                <a:gd name="connsiteY3" fmla="*/ 2234761 h 5227812"/>
                <a:gd name="connsiteX4" fmla="*/ 5118720 w 6594048"/>
                <a:gd name="connsiteY4" fmla="*/ 1636262 h 5227812"/>
                <a:gd name="connsiteX5" fmla="*/ 5115386 w 6594048"/>
                <a:gd name="connsiteY5" fmla="*/ 1622925 h 5227812"/>
                <a:gd name="connsiteX6" fmla="*/ 4788073 w 6594048"/>
                <a:gd name="connsiteY6" fmla="*/ 813812 h 5227812"/>
                <a:gd name="connsiteX7" fmla="*/ 4587462 w 6594048"/>
                <a:gd name="connsiteY7" fmla="*/ 553740 h 5227812"/>
                <a:gd name="connsiteX8" fmla="*/ 3304885 w 6594048"/>
                <a:gd name="connsiteY8" fmla="*/ 5810 h 5227812"/>
                <a:gd name="connsiteX9" fmla="*/ 2759178 w 6594048"/>
                <a:gd name="connsiteY9" fmla="*/ 160853 h 5227812"/>
                <a:gd name="connsiteX10" fmla="*/ 1850038 w 6594048"/>
                <a:gd name="connsiteY10" fmla="*/ 973856 h 5227812"/>
                <a:gd name="connsiteX11" fmla="*/ 1843925 w 6594048"/>
                <a:gd name="connsiteY11" fmla="*/ 982747 h 5227812"/>
                <a:gd name="connsiteX12" fmla="*/ 1838368 w 6594048"/>
                <a:gd name="connsiteY12" fmla="*/ 992195 h 5227812"/>
                <a:gd name="connsiteX13" fmla="*/ 1838368 w 6594048"/>
                <a:gd name="connsiteY13" fmla="*/ 992195 h 5227812"/>
                <a:gd name="connsiteX14" fmla="*/ 1838368 w 6594048"/>
                <a:gd name="connsiteY14" fmla="*/ 992195 h 5227812"/>
                <a:gd name="connsiteX15" fmla="*/ 1838924 w 6594048"/>
                <a:gd name="connsiteY15" fmla="*/ 994973 h 5227812"/>
                <a:gd name="connsiteX16" fmla="*/ 1838924 w 6594048"/>
                <a:gd name="connsiteY16" fmla="*/ 994973 h 5227812"/>
                <a:gd name="connsiteX17" fmla="*/ 1762792 w 6594048"/>
                <a:gd name="connsiteY17" fmla="*/ 1164464 h 5227812"/>
                <a:gd name="connsiteX18" fmla="*/ 1683325 w 6594048"/>
                <a:gd name="connsiteY18" fmla="*/ 1581246 h 5227812"/>
                <a:gd name="connsiteX19" fmla="*/ 1689438 w 6594048"/>
                <a:gd name="connsiteY19" fmla="*/ 1770188 h 5227812"/>
                <a:gd name="connsiteX20" fmla="*/ 1716668 w 6594048"/>
                <a:gd name="connsiteY20" fmla="*/ 1914672 h 5227812"/>
                <a:gd name="connsiteX21" fmla="*/ 1608304 w 6594048"/>
                <a:gd name="connsiteY21" fmla="*/ 2013033 h 5227812"/>
                <a:gd name="connsiteX22" fmla="*/ 1433812 w 6594048"/>
                <a:gd name="connsiteY22" fmla="*/ 2177523 h 5227812"/>
                <a:gd name="connsiteX23" fmla="*/ 1232645 w 6594048"/>
                <a:gd name="connsiteY23" fmla="*/ 2365908 h 5227812"/>
                <a:gd name="connsiteX24" fmla="*/ 1011472 w 6594048"/>
                <a:gd name="connsiteY24" fmla="*/ 2573188 h 5227812"/>
                <a:gd name="connsiteX25" fmla="*/ 904220 w 6594048"/>
                <a:gd name="connsiteY25" fmla="*/ 2673771 h 5227812"/>
                <a:gd name="connsiteX26" fmla="*/ 730283 w 6594048"/>
                <a:gd name="connsiteY26" fmla="*/ 2849931 h 5227812"/>
                <a:gd name="connsiteX27" fmla="*/ 646927 w 6594048"/>
                <a:gd name="connsiteY27" fmla="*/ 3084996 h 5227812"/>
                <a:gd name="connsiteX28" fmla="*/ 624699 w 6594048"/>
                <a:gd name="connsiteY28" fmla="*/ 3230592 h 5227812"/>
                <a:gd name="connsiteX29" fmla="*/ 581353 w 6594048"/>
                <a:gd name="connsiteY29" fmla="*/ 3512892 h 5227812"/>
                <a:gd name="connsiteX30" fmla="*/ 485216 w 6594048"/>
                <a:gd name="connsiteY30" fmla="*/ 4146957 h 5227812"/>
                <a:gd name="connsiteX31" fmla="*/ 464099 w 6594048"/>
                <a:gd name="connsiteY31" fmla="*/ 4208085 h 5227812"/>
                <a:gd name="connsiteX32" fmla="*/ 281826 w 6594048"/>
                <a:gd name="connsiteY32" fmla="*/ 4515392 h 5227812"/>
                <a:gd name="connsiteX33" fmla="*/ 76769 w 6594048"/>
                <a:gd name="connsiteY33" fmla="*/ 4854375 h 5227812"/>
                <a:gd name="connsiteX34" fmla="*/ 2860 w 6594048"/>
                <a:gd name="connsiteY34" fmla="*/ 5026089 h 5227812"/>
                <a:gd name="connsiteX35" fmla="*/ 5638 w 6594048"/>
                <a:gd name="connsiteY35" fmla="*/ 5210584 h 5227812"/>
                <a:gd name="connsiteX36" fmla="*/ 22865 w 6594048"/>
                <a:gd name="connsiteY36" fmla="*/ 5227811 h 5227812"/>
                <a:gd name="connsiteX37" fmla="*/ 409639 w 6594048"/>
                <a:gd name="connsiteY37" fmla="*/ 5227811 h 5227812"/>
                <a:gd name="connsiteX38" fmla="*/ 603026 w 6594048"/>
                <a:gd name="connsiteY38" fmla="*/ 5227811 h 5227812"/>
                <a:gd name="connsiteX39" fmla="*/ 704165 w 6594048"/>
                <a:gd name="connsiteY39" fmla="*/ 5227811 h 5227812"/>
                <a:gd name="connsiteX40" fmla="*/ 764182 w 6594048"/>
                <a:gd name="connsiteY40" fmla="*/ 5195025 h 5227812"/>
                <a:gd name="connsiteX41" fmla="*/ 928116 w 6594048"/>
                <a:gd name="connsiteY41" fmla="*/ 4844372 h 5227812"/>
                <a:gd name="connsiteX42" fmla="*/ 1044815 w 6594048"/>
                <a:gd name="connsiteY42" fmla="*/ 4593747 h 5227812"/>
                <a:gd name="connsiteX43" fmla="*/ 1139286 w 6594048"/>
                <a:gd name="connsiteY43" fmla="*/ 4405361 h 5227812"/>
                <a:gd name="connsiteX44" fmla="*/ 1311555 w 6594048"/>
                <a:gd name="connsiteY44" fmla="*/ 4213086 h 5227812"/>
                <a:gd name="connsiteX45" fmla="*/ 1523281 w 6594048"/>
                <a:gd name="connsiteY45" fmla="*/ 4063045 h 5227812"/>
                <a:gd name="connsiteX46" fmla="*/ 1738340 w 6594048"/>
                <a:gd name="connsiteY46" fmla="*/ 3822422 h 5227812"/>
                <a:gd name="connsiteX47" fmla="*/ 1881158 w 6594048"/>
                <a:gd name="connsiteY47" fmla="*/ 3606807 h 5227812"/>
                <a:gd name="connsiteX48" fmla="*/ 2022863 w 6594048"/>
                <a:gd name="connsiteY48" fmla="*/ 3488997 h 5227812"/>
                <a:gd name="connsiteX49" fmla="*/ 2179574 w 6594048"/>
                <a:gd name="connsiteY49" fmla="*/ 3390636 h 5227812"/>
                <a:gd name="connsiteX50" fmla="*/ 2197356 w 6594048"/>
                <a:gd name="connsiteY50" fmla="*/ 3519005 h 5227812"/>
                <a:gd name="connsiteX51" fmla="*/ 2197356 w 6594048"/>
                <a:gd name="connsiteY51" fmla="*/ 3580133 h 5227812"/>
                <a:gd name="connsiteX52" fmla="*/ 2242924 w 6594048"/>
                <a:gd name="connsiteY52" fmla="*/ 3649041 h 5227812"/>
                <a:gd name="connsiteX53" fmla="*/ 2362402 w 6594048"/>
                <a:gd name="connsiteY53" fmla="*/ 3691831 h 5227812"/>
                <a:gd name="connsiteX54" fmla="*/ 2479657 w 6594048"/>
                <a:gd name="connsiteY54" fmla="*/ 3946346 h 5227812"/>
                <a:gd name="connsiteX55" fmla="*/ 2706942 w 6594048"/>
                <a:gd name="connsiteY55" fmla="*/ 3986357 h 5227812"/>
                <a:gd name="connsiteX56" fmla="*/ 2780851 w 6594048"/>
                <a:gd name="connsiteY56" fmla="*/ 3995803 h 5227812"/>
                <a:gd name="connsiteX57" fmla="*/ 2698606 w 6594048"/>
                <a:gd name="connsiteY57" fmla="*/ 4062489 h 5227812"/>
                <a:gd name="connsiteX58" fmla="*/ 2613027 w 6594048"/>
                <a:gd name="connsiteY58" fmla="*/ 4087496 h 5227812"/>
                <a:gd name="connsiteX59" fmla="*/ 2581351 w 6594048"/>
                <a:gd name="connsiteY59" fmla="*/ 4197526 h 5227812"/>
                <a:gd name="connsiteX60" fmla="*/ 2735839 w 6594048"/>
                <a:gd name="connsiteY60" fmla="*/ 4313669 h 5227812"/>
                <a:gd name="connsiteX61" fmla="*/ 2914777 w 6594048"/>
                <a:gd name="connsiteY61" fmla="*/ 4672658 h 5227812"/>
                <a:gd name="connsiteX62" fmla="*/ 2991465 w 6594048"/>
                <a:gd name="connsiteY62" fmla="*/ 4708223 h 5227812"/>
                <a:gd name="connsiteX63" fmla="*/ 3025919 w 6594048"/>
                <a:gd name="connsiteY63" fmla="*/ 4713780 h 5227812"/>
                <a:gd name="connsiteX64" fmla="*/ 3300995 w 6594048"/>
                <a:gd name="connsiteY64" fmla="*/ 4672102 h 5227812"/>
                <a:gd name="connsiteX65" fmla="*/ 3531059 w 6594048"/>
                <a:gd name="connsiteY65" fmla="*/ 4593191 h 5227812"/>
                <a:gd name="connsiteX66" fmla="*/ 3524390 w 6594048"/>
                <a:gd name="connsiteY66" fmla="*/ 4581521 h 5227812"/>
                <a:gd name="connsiteX67" fmla="*/ 3531614 w 6594048"/>
                <a:gd name="connsiteY67" fmla="*/ 4593191 h 5227812"/>
                <a:gd name="connsiteX68" fmla="*/ 3531059 w 6594048"/>
                <a:gd name="connsiteY68" fmla="*/ 4593191 h 5227812"/>
                <a:gd name="connsiteX69" fmla="*/ 3532170 w 6594048"/>
                <a:gd name="connsiteY69" fmla="*/ 4594303 h 5227812"/>
                <a:gd name="connsiteX70" fmla="*/ 3537171 w 6594048"/>
                <a:gd name="connsiteY70" fmla="*/ 4603194 h 5227812"/>
                <a:gd name="connsiteX71" fmla="*/ 3536616 w 6594048"/>
                <a:gd name="connsiteY71" fmla="*/ 4626534 h 5227812"/>
                <a:gd name="connsiteX72" fmla="*/ 3534948 w 6594048"/>
                <a:gd name="connsiteY72" fmla="*/ 4628201 h 5227812"/>
                <a:gd name="connsiteX73" fmla="*/ 3532170 w 6594048"/>
                <a:gd name="connsiteY73" fmla="*/ 4670435 h 5227812"/>
                <a:gd name="connsiteX74" fmla="*/ 3496605 w 6594048"/>
                <a:gd name="connsiteY74" fmla="*/ 4731563 h 5227812"/>
                <a:gd name="connsiteX75" fmla="*/ 3434365 w 6594048"/>
                <a:gd name="connsiteY75" fmla="*/ 4797692 h 5227812"/>
                <a:gd name="connsiteX76" fmla="*/ 3414360 w 6594048"/>
                <a:gd name="connsiteY76" fmla="*/ 4822699 h 5227812"/>
                <a:gd name="connsiteX77" fmla="*/ 3411581 w 6594048"/>
                <a:gd name="connsiteY77" fmla="*/ 4826034 h 5227812"/>
                <a:gd name="connsiteX78" fmla="*/ 3398244 w 6594048"/>
                <a:gd name="connsiteY78" fmla="*/ 4843260 h 5227812"/>
                <a:gd name="connsiteX79" fmla="*/ 3392687 w 6594048"/>
                <a:gd name="connsiteY79" fmla="*/ 4856598 h 5227812"/>
                <a:gd name="connsiteX80" fmla="*/ 3389353 w 6594048"/>
                <a:gd name="connsiteY80" fmla="*/ 4870490 h 5227812"/>
                <a:gd name="connsiteX81" fmla="*/ 3373793 w 6594048"/>
                <a:gd name="connsiteY81" fmla="*/ 4906056 h 5227812"/>
                <a:gd name="connsiteX82" fmla="*/ 3352676 w 6594048"/>
                <a:gd name="connsiteY82" fmla="*/ 4978854 h 5227812"/>
                <a:gd name="connsiteX83" fmla="*/ 3351009 w 6594048"/>
                <a:gd name="connsiteY83" fmla="*/ 5005528 h 5227812"/>
                <a:gd name="connsiteX84" fmla="*/ 3353787 w 6594048"/>
                <a:gd name="connsiteY84" fmla="*/ 5041649 h 5227812"/>
                <a:gd name="connsiteX85" fmla="*/ 3364346 w 6594048"/>
                <a:gd name="connsiteY85" fmla="*/ 5088884 h 5227812"/>
                <a:gd name="connsiteX86" fmla="*/ 3373793 w 6594048"/>
                <a:gd name="connsiteY86" fmla="*/ 5112224 h 5227812"/>
                <a:gd name="connsiteX87" fmla="*/ 3383796 w 6594048"/>
                <a:gd name="connsiteY87" fmla="*/ 5132229 h 5227812"/>
                <a:gd name="connsiteX88" fmla="*/ 3386018 w 6594048"/>
                <a:gd name="connsiteY88" fmla="*/ 5135564 h 5227812"/>
                <a:gd name="connsiteX89" fmla="*/ 3397133 w 6594048"/>
                <a:gd name="connsiteY89" fmla="*/ 5158904 h 5227812"/>
                <a:gd name="connsiteX90" fmla="*/ 3424363 w 6594048"/>
                <a:gd name="connsiteY90" fmla="*/ 5214475 h 5227812"/>
                <a:gd name="connsiteX91" fmla="*/ 3433254 w 6594048"/>
                <a:gd name="connsiteY91" fmla="*/ 5225589 h 5227812"/>
                <a:gd name="connsiteX92" fmla="*/ 3444924 w 6594048"/>
                <a:gd name="connsiteY92" fmla="*/ 5226144 h 5227812"/>
                <a:gd name="connsiteX93" fmla="*/ 5651090 w 6594048"/>
                <a:gd name="connsiteY93" fmla="*/ 5225589 h 5227812"/>
                <a:gd name="connsiteX94" fmla="*/ 6594044 w 6594048"/>
                <a:gd name="connsiteY94" fmla="*/ 4588532 h 5227812"/>
                <a:gd name="connsiteX95" fmla="*/ 1729449 w 6594048"/>
                <a:gd name="connsiteY95" fmla="*/ 1892444 h 5227812"/>
                <a:gd name="connsiteX96" fmla="*/ 1729449 w 6594048"/>
                <a:gd name="connsiteY96" fmla="*/ 1899668 h 5227812"/>
                <a:gd name="connsiteX97" fmla="*/ 1718335 w 6594048"/>
                <a:gd name="connsiteY97" fmla="*/ 1911338 h 5227812"/>
                <a:gd name="connsiteX98" fmla="*/ 1729449 w 6594048"/>
                <a:gd name="connsiteY98" fmla="*/ 1892444 h 5227812"/>
                <a:gd name="connsiteX99" fmla="*/ 2129560 w 6594048"/>
                <a:gd name="connsiteY99" fmla="*/ 3037205 h 5227812"/>
                <a:gd name="connsiteX100" fmla="*/ 1745009 w 6594048"/>
                <a:gd name="connsiteY100" fmla="*/ 3291720 h 5227812"/>
                <a:gd name="connsiteX101" fmla="*/ 1541619 w 6594048"/>
                <a:gd name="connsiteY101" fmla="*/ 3219478 h 5227812"/>
                <a:gd name="connsiteX102" fmla="*/ 1302108 w 6594048"/>
                <a:gd name="connsiteY102" fmla="*/ 3135010 h 5227812"/>
                <a:gd name="connsiteX103" fmla="*/ 1388243 w 6594048"/>
                <a:gd name="connsiteY103" fmla="*/ 3053876 h 5227812"/>
                <a:gd name="connsiteX104" fmla="*/ 1874489 w 6594048"/>
                <a:gd name="connsiteY104" fmla="*/ 2584302 h 5227812"/>
                <a:gd name="connsiteX105" fmla="*/ 1891716 w 6594048"/>
                <a:gd name="connsiteY105" fmla="*/ 2567075 h 5227812"/>
                <a:gd name="connsiteX106" fmla="*/ 1920613 w 6594048"/>
                <a:gd name="connsiteY106" fmla="*/ 2614310 h 5227812"/>
                <a:gd name="connsiteX107" fmla="*/ 2027309 w 6594048"/>
                <a:gd name="connsiteY107" fmla="*/ 2779912 h 5227812"/>
                <a:gd name="connsiteX108" fmla="*/ 2129560 w 6594048"/>
                <a:gd name="connsiteY108" fmla="*/ 3037205 h 5227812"/>
                <a:gd name="connsiteX0" fmla="*/ 6594044 w 6594048"/>
                <a:gd name="connsiteY0" fmla="*/ 4588532 h 5227812"/>
                <a:gd name="connsiteX1" fmla="*/ 5645815 w 6594048"/>
                <a:gd name="connsiteY1" fmla="*/ 4330198 h 5227812"/>
                <a:gd name="connsiteX2" fmla="*/ 5406022 w 6594048"/>
                <a:gd name="connsiteY2" fmla="*/ 2828814 h 5227812"/>
                <a:gd name="connsiteX3" fmla="*/ 5262649 w 6594048"/>
                <a:gd name="connsiteY3" fmla="*/ 2234761 h 5227812"/>
                <a:gd name="connsiteX4" fmla="*/ 5118720 w 6594048"/>
                <a:gd name="connsiteY4" fmla="*/ 1636262 h 5227812"/>
                <a:gd name="connsiteX5" fmla="*/ 5115386 w 6594048"/>
                <a:gd name="connsiteY5" fmla="*/ 1622925 h 5227812"/>
                <a:gd name="connsiteX6" fmla="*/ 4788073 w 6594048"/>
                <a:gd name="connsiteY6" fmla="*/ 813812 h 5227812"/>
                <a:gd name="connsiteX7" fmla="*/ 4587462 w 6594048"/>
                <a:gd name="connsiteY7" fmla="*/ 553740 h 5227812"/>
                <a:gd name="connsiteX8" fmla="*/ 3304885 w 6594048"/>
                <a:gd name="connsiteY8" fmla="*/ 5810 h 5227812"/>
                <a:gd name="connsiteX9" fmla="*/ 2759178 w 6594048"/>
                <a:gd name="connsiteY9" fmla="*/ 160853 h 5227812"/>
                <a:gd name="connsiteX10" fmla="*/ 1850038 w 6594048"/>
                <a:gd name="connsiteY10" fmla="*/ 973856 h 5227812"/>
                <a:gd name="connsiteX11" fmla="*/ 1843925 w 6594048"/>
                <a:gd name="connsiteY11" fmla="*/ 982747 h 5227812"/>
                <a:gd name="connsiteX12" fmla="*/ 1838368 w 6594048"/>
                <a:gd name="connsiteY12" fmla="*/ 992195 h 5227812"/>
                <a:gd name="connsiteX13" fmla="*/ 1838368 w 6594048"/>
                <a:gd name="connsiteY13" fmla="*/ 992195 h 5227812"/>
                <a:gd name="connsiteX14" fmla="*/ 1838368 w 6594048"/>
                <a:gd name="connsiteY14" fmla="*/ 992195 h 5227812"/>
                <a:gd name="connsiteX15" fmla="*/ 1838924 w 6594048"/>
                <a:gd name="connsiteY15" fmla="*/ 994973 h 5227812"/>
                <a:gd name="connsiteX16" fmla="*/ 1838924 w 6594048"/>
                <a:gd name="connsiteY16" fmla="*/ 994973 h 5227812"/>
                <a:gd name="connsiteX17" fmla="*/ 1762792 w 6594048"/>
                <a:gd name="connsiteY17" fmla="*/ 1164464 h 5227812"/>
                <a:gd name="connsiteX18" fmla="*/ 1683325 w 6594048"/>
                <a:gd name="connsiteY18" fmla="*/ 1581246 h 5227812"/>
                <a:gd name="connsiteX19" fmla="*/ 1689438 w 6594048"/>
                <a:gd name="connsiteY19" fmla="*/ 1770188 h 5227812"/>
                <a:gd name="connsiteX20" fmla="*/ 1716668 w 6594048"/>
                <a:gd name="connsiteY20" fmla="*/ 1914672 h 5227812"/>
                <a:gd name="connsiteX21" fmla="*/ 1608304 w 6594048"/>
                <a:gd name="connsiteY21" fmla="*/ 2013033 h 5227812"/>
                <a:gd name="connsiteX22" fmla="*/ 1433812 w 6594048"/>
                <a:gd name="connsiteY22" fmla="*/ 2177523 h 5227812"/>
                <a:gd name="connsiteX23" fmla="*/ 1232645 w 6594048"/>
                <a:gd name="connsiteY23" fmla="*/ 2365908 h 5227812"/>
                <a:gd name="connsiteX24" fmla="*/ 1011472 w 6594048"/>
                <a:gd name="connsiteY24" fmla="*/ 2573188 h 5227812"/>
                <a:gd name="connsiteX25" fmla="*/ 904220 w 6594048"/>
                <a:gd name="connsiteY25" fmla="*/ 2673771 h 5227812"/>
                <a:gd name="connsiteX26" fmla="*/ 730283 w 6594048"/>
                <a:gd name="connsiteY26" fmla="*/ 2849931 h 5227812"/>
                <a:gd name="connsiteX27" fmla="*/ 646927 w 6594048"/>
                <a:gd name="connsiteY27" fmla="*/ 3084996 h 5227812"/>
                <a:gd name="connsiteX28" fmla="*/ 624699 w 6594048"/>
                <a:gd name="connsiteY28" fmla="*/ 3230592 h 5227812"/>
                <a:gd name="connsiteX29" fmla="*/ 581353 w 6594048"/>
                <a:gd name="connsiteY29" fmla="*/ 3512892 h 5227812"/>
                <a:gd name="connsiteX30" fmla="*/ 485216 w 6594048"/>
                <a:gd name="connsiteY30" fmla="*/ 4146957 h 5227812"/>
                <a:gd name="connsiteX31" fmla="*/ 464099 w 6594048"/>
                <a:gd name="connsiteY31" fmla="*/ 4208085 h 5227812"/>
                <a:gd name="connsiteX32" fmla="*/ 281826 w 6594048"/>
                <a:gd name="connsiteY32" fmla="*/ 4515392 h 5227812"/>
                <a:gd name="connsiteX33" fmla="*/ 76769 w 6594048"/>
                <a:gd name="connsiteY33" fmla="*/ 4854375 h 5227812"/>
                <a:gd name="connsiteX34" fmla="*/ 2860 w 6594048"/>
                <a:gd name="connsiteY34" fmla="*/ 5026089 h 5227812"/>
                <a:gd name="connsiteX35" fmla="*/ 5638 w 6594048"/>
                <a:gd name="connsiteY35" fmla="*/ 5210584 h 5227812"/>
                <a:gd name="connsiteX36" fmla="*/ 22865 w 6594048"/>
                <a:gd name="connsiteY36" fmla="*/ 5227811 h 5227812"/>
                <a:gd name="connsiteX37" fmla="*/ 409639 w 6594048"/>
                <a:gd name="connsiteY37" fmla="*/ 5227811 h 5227812"/>
                <a:gd name="connsiteX38" fmla="*/ 603026 w 6594048"/>
                <a:gd name="connsiteY38" fmla="*/ 5227811 h 5227812"/>
                <a:gd name="connsiteX39" fmla="*/ 704165 w 6594048"/>
                <a:gd name="connsiteY39" fmla="*/ 5227811 h 5227812"/>
                <a:gd name="connsiteX40" fmla="*/ 764182 w 6594048"/>
                <a:gd name="connsiteY40" fmla="*/ 5195025 h 5227812"/>
                <a:gd name="connsiteX41" fmla="*/ 928116 w 6594048"/>
                <a:gd name="connsiteY41" fmla="*/ 4844372 h 5227812"/>
                <a:gd name="connsiteX42" fmla="*/ 1044815 w 6594048"/>
                <a:gd name="connsiteY42" fmla="*/ 4593747 h 5227812"/>
                <a:gd name="connsiteX43" fmla="*/ 1139286 w 6594048"/>
                <a:gd name="connsiteY43" fmla="*/ 4405361 h 5227812"/>
                <a:gd name="connsiteX44" fmla="*/ 1311555 w 6594048"/>
                <a:gd name="connsiteY44" fmla="*/ 4213086 h 5227812"/>
                <a:gd name="connsiteX45" fmla="*/ 1523281 w 6594048"/>
                <a:gd name="connsiteY45" fmla="*/ 4063045 h 5227812"/>
                <a:gd name="connsiteX46" fmla="*/ 1738340 w 6594048"/>
                <a:gd name="connsiteY46" fmla="*/ 3822422 h 5227812"/>
                <a:gd name="connsiteX47" fmla="*/ 1881158 w 6594048"/>
                <a:gd name="connsiteY47" fmla="*/ 3606807 h 5227812"/>
                <a:gd name="connsiteX48" fmla="*/ 2022863 w 6594048"/>
                <a:gd name="connsiteY48" fmla="*/ 3488997 h 5227812"/>
                <a:gd name="connsiteX49" fmla="*/ 2179574 w 6594048"/>
                <a:gd name="connsiteY49" fmla="*/ 3390636 h 5227812"/>
                <a:gd name="connsiteX50" fmla="*/ 2197356 w 6594048"/>
                <a:gd name="connsiteY50" fmla="*/ 3519005 h 5227812"/>
                <a:gd name="connsiteX51" fmla="*/ 2197356 w 6594048"/>
                <a:gd name="connsiteY51" fmla="*/ 3580133 h 5227812"/>
                <a:gd name="connsiteX52" fmla="*/ 2242924 w 6594048"/>
                <a:gd name="connsiteY52" fmla="*/ 3649041 h 5227812"/>
                <a:gd name="connsiteX53" fmla="*/ 2362402 w 6594048"/>
                <a:gd name="connsiteY53" fmla="*/ 3691831 h 5227812"/>
                <a:gd name="connsiteX54" fmla="*/ 2479657 w 6594048"/>
                <a:gd name="connsiteY54" fmla="*/ 3946346 h 5227812"/>
                <a:gd name="connsiteX55" fmla="*/ 2706942 w 6594048"/>
                <a:gd name="connsiteY55" fmla="*/ 3986357 h 5227812"/>
                <a:gd name="connsiteX56" fmla="*/ 2780851 w 6594048"/>
                <a:gd name="connsiteY56" fmla="*/ 3995803 h 5227812"/>
                <a:gd name="connsiteX57" fmla="*/ 2698606 w 6594048"/>
                <a:gd name="connsiteY57" fmla="*/ 4062489 h 5227812"/>
                <a:gd name="connsiteX58" fmla="*/ 2613027 w 6594048"/>
                <a:gd name="connsiteY58" fmla="*/ 4087496 h 5227812"/>
                <a:gd name="connsiteX59" fmla="*/ 2581351 w 6594048"/>
                <a:gd name="connsiteY59" fmla="*/ 4197526 h 5227812"/>
                <a:gd name="connsiteX60" fmla="*/ 2735839 w 6594048"/>
                <a:gd name="connsiteY60" fmla="*/ 4313669 h 5227812"/>
                <a:gd name="connsiteX61" fmla="*/ 2914777 w 6594048"/>
                <a:gd name="connsiteY61" fmla="*/ 4672658 h 5227812"/>
                <a:gd name="connsiteX62" fmla="*/ 2991465 w 6594048"/>
                <a:gd name="connsiteY62" fmla="*/ 4708223 h 5227812"/>
                <a:gd name="connsiteX63" fmla="*/ 3025919 w 6594048"/>
                <a:gd name="connsiteY63" fmla="*/ 4713780 h 5227812"/>
                <a:gd name="connsiteX64" fmla="*/ 3300995 w 6594048"/>
                <a:gd name="connsiteY64" fmla="*/ 4672102 h 5227812"/>
                <a:gd name="connsiteX65" fmla="*/ 3531059 w 6594048"/>
                <a:gd name="connsiteY65" fmla="*/ 4593191 h 5227812"/>
                <a:gd name="connsiteX66" fmla="*/ 3524390 w 6594048"/>
                <a:gd name="connsiteY66" fmla="*/ 4581521 h 5227812"/>
                <a:gd name="connsiteX67" fmla="*/ 3531614 w 6594048"/>
                <a:gd name="connsiteY67" fmla="*/ 4593191 h 5227812"/>
                <a:gd name="connsiteX68" fmla="*/ 3531059 w 6594048"/>
                <a:gd name="connsiteY68" fmla="*/ 4593191 h 5227812"/>
                <a:gd name="connsiteX69" fmla="*/ 3532170 w 6594048"/>
                <a:gd name="connsiteY69" fmla="*/ 4594303 h 5227812"/>
                <a:gd name="connsiteX70" fmla="*/ 3537171 w 6594048"/>
                <a:gd name="connsiteY70" fmla="*/ 4603194 h 5227812"/>
                <a:gd name="connsiteX71" fmla="*/ 3536616 w 6594048"/>
                <a:gd name="connsiteY71" fmla="*/ 4626534 h 5227812"/>
                <a:gd name="connsiteX72" fmla="*/ 3534948 w 6594048"/>
                <a:gd name="connsiteY72" fmla="*/ 4628201 h 5227812"/>
                <a:gd name="connsiteX73" fmla="*/ 3532170 w 6594048"/>
                <a:gd name="connsiteY73" fmla="*/ 4670435 h 5227812"/>
                <a:gd name="connsiteX74" fmla="*/ 3496605 w 6594048"/>
                <a:gd name="connsiteY74" fmla="*/ 4731563 h 5227812"/>
                <a:gd name="connsiteX75" fmla="*/ 3434365 w 6594048"/>
                <a:gd name="connsiteY75" fmla="*/ 4797692 h 5227812"/>
                <a:gd name="connsiteX76" fmla="*/ 3414360 w 6594048"/>
                <a:gd name="connsiteY76" fmla="*/ 4822699 h 5227812"/>
                <a:gd name="connsiteX77" fmla="*/ 3411581 w 6594048"/>
                <a:gd name="connsiteY77" fmla="*/ 4826034 h 5227812"/>
                <a:gd name="connsiteX78" fmla="*/ 3398244 w 6594048"/>
                <a:gd name="connsiteY78" fmla="*/ 4843260 h 5227812"/>
                <a:gd name="connsiteX79" fmla="*/ 3392687 w 6594048"/>
                <a:gd name="connsiteY79" fmla="*/ 4856598 h 5227812"/>
                <a:gd name="connsiteX80" fmla="*/ 3389353 w 6594048"/>
                <a:gd name="connsiteY80" fmla="*/ 4870490 h 5227812"/>
                <a:gd name="connsiteX81" fmla="*/ 3373793 w 6594048"/>
                <a:gd name="connsiteY81" fmla="*/ 4906056 h 5227812"/>
                <a:gd name="connsiteX82" fmla="*/ 3352676 w 6594048"/>
                <a:gd name="connsiteY82" fmla="*/ 4978854 h 5227812"/>
                <a:gd name="connsiteX83" fmla="*/ 3351009 w 6594048"/>
                <a:gd name="connsiteY83" fmla="*/ 5005528 h 5227812"/>
                <a:gd name="connsiteX84" fmla="*/ 3353787 w 6594048"/>
                <a:gd name="connsiteY84" fmla="*/ 5041649 h 5227812"/>
                <a:gd name="connsiteX85" fmla="*/ 3364346 w 6594048"/>
                <a:gd name="connsiteY85" fmla="*/ 5088884 h 5227812"/>
                <a:gd name="connsiteX86" fmla="*/ 3373793 w 6594048"/>
                <a:gd name="connsiteY86" fmla="*/ 5112224 h 5227812"/>
                <a:gd name="connsiteX87" fmla="*/ 3383796 w 6594048"/>
                <a:gd name="connsiteY87" fmla="*/ 5132229 h 5227812"/>
                <a:gd name="connsiteX88" fmla="*/ 3386018 w 6594048"/>
                <a:gd name="connsiteY88" fmla="*/ 5135564 h 5227812"/>
                <a:gd name="connsiteX89" fmla="*/ 3397133 w 6594048"/>
                <a:gd name="connsiteY89" fmla="*/ 5158904 h 5227812"/>
                <a:gd name="connsiteX90" fmla="*/ 3424363 w 6594048"/>
                <a:gd name="connsiteY90" fmla="*/ 5214475 h 5227812"/>
                <a:gd name="connsiteX91" fmla="*/ 3433254 w 6594048"/>
                <a:gd name="connsiteY91" fmla="*/ 5225589 h 5227812"/>
                <a:gd name="connsiteX92" fmla="*/ 3444924 w 6594048"/>
                <a:gd name="connsiteY92" fmla="*/ 5226144 h 5227812"/>
                <a:gd name="connsiteX93" fmla="*/ 5651090 w 6594048"/>
                <a:gd name="connsiteY93" fmla="*/ 5225589 h 5227812"/>
                <a:gd name="connsiteX94" fmla="*/ 6594044 w 6594048"/>
                <a:gd name="connsiteY94" fmla="*/ 4588532 h 5227812"/>
                <a:gd name="connsiteX95" fmla="*/ 1729449 w 6594048"/>
                <a:gd name="connsiteY95" fmla="*/ 1892444 h 5227812"/>
                <a:gd name="connsiteX96" fmla="*/ 1729449 w 6594048"/>
                <a:gd name="connsiteY96" fmla="*/ 1899668 h 5227812"/>
                <a:gd name="connsiteX97" fmla="*/ 1718335 w 6594048"/>
                <a:gd name="connsiteY97" fmla="*/ 1911338 h 5227812"/>
                <a:gd name="connsiteX98" fmla="*/ 1729449 w 6594048"/>
                <a:gd name="connsiteY98" fmla="*/ 1892444 h 5227812"/>
                <a:gd name="connsiteX99" fmla="*/ 2129560 w 6594048"/>
                <a:gd name="connsiteY99" fmla="*/ 3037205 h 5227812"/>
                <a:gd name="connsiteX100" fmla="*/ 1745009 w 6594048"/>
                <a:gd name="connsiteY100" fmla="*/ 3291720 h 5227812"/>
                <a:gd name="connsiteX101" fmla="*/ 1541619 w 6594048"/>
                <a:gd name="connsiteY101" fmla="*/ 3219478 h 5227812"/>
                <a:gd name="connsiteX102" fmla="*/ 1302108 w 6594048"/>
                <a:gd name="connsiteY102" fmla="*/ 3135010 h 5227812"/>
                <a:gd name="connsiteX103" fmla="*/ 1388243 w 6594048"/>
                <a:gd name="connsiteY103" fmla="*/ 3053876 h 5227812"/>
                <a:gd name="connsiteX104" fmla="*/ 1874489 w 6594048"/>
                <a:gd name="connsiteY104" fmla="*/ 2584302 h 5227812"/>
                <a:gd name="connsiteX105" fmla="*/ 1891716 w 6594048"/>
                <a:gd name="connsiteY105" fmla="*/ 2567075 h 5227812"/>
                <a:gd name="connsiteX106" fmla="*/ 1920613 w 6594048"/>
                <a:gd name="connsiteY106" fmla="*/ 2614310 h 5227812"/>
                <a:gd name="connsiteX107" fmla="*/ 2027309 w 6594048"/>
                <a:gd name="connsiteY107" fmla="*/ 2779912 h 5227812"/>
                <a:gd name="connsiteX108" fmla="*/ 2129560 w 6594048"/>
                <a:gd name="connsiteY108" fmla="*/ 3037205 h 5227812"/>
                <a:gd name="connsiteX0" fmla="*/ 6594044 w 6594044"/>
                <a:gd name="connsiteY0" fmla="*/ 4588532 h 5227812"/>
                <a:gd name="connsiteX1" fmla="*/ 5645815 w 6594044"/>
                <a:gd name="connsiteY1" fmla="*/ 4330198 h 5227812"/>
                <a:gd name="connsiteX2" fmla="*/ 5406022 w 6594044"/>
                <a:gd name="connsiteY2" fmla="*/ 2828814 h 5227812"/>
                <a:gd name="connsiteX3" fmla="*/ 5262649 w 6594044"/>
                <a:gd name="connsiteY3" fmla="*/ 2234761 h 5227812"/>
                <a:gd name="connsiteX4" fmla="*/ 5118720 w 6594044"/>
                <a:gd name="connsiteY4" fmla="*/ 1636262 h 5227812"/>
                <a:gd name="connsiteX5" fmla="*/ 5115386 w 6594044"/>
                <a:gd name="connsiteY5" fmla="*/ 1622925 h 5227812"/>
                <a:gd name="connsiteX6" fmla="*/ 4788073 w 6594044"/>
                <a:gd name="connsiteY6" fmla="*/ 813812 h 5227812"/>
                <a:gd name="connsiteX7" fmla="*/ 4587462 w 6594044"/>
                <a:gd name="connsiteY7" fmla="*/ 553740 h 5227812"/>
                <a:gd name="connsiteX8" fmla="*/ 3304885 w 6594044"/>
                <a:gd name="connsiteY8" fmla="*/ 5810 h 5227812"/>
                <a:gd name="connsiteX9" fmla="*/ 2759178 w 6594044"/>
                <a:gd name="connsiteY9" fmla="*/ 160853 h 5227812"/>
                <a:gd name="connsiteX10" fmla="*/ 1850038 w 6594044"/>
                <a:gd name="connsiteY10" fmla="*/ 973856 h 5227812"/>
                <a:gd name="connsiteX11" fmla="*/ 1843925 w 6594044"/>
                <a:gd name="connsiteY11" fmla="*/ 982747 h 5227812"/>
                <a:gd name="connsiteX12" fmla="*/ 1838368 w 6594044"/>
                <a:gd name="connsiteY12" fmla="*/ 992195 h 5227812"/>
                <a:gd name="connsiteX13" fmla="*/ 1838368 w 6594044"/>
                <a:gd name="connsiteY13" fmla="*/ 992195 h 5227812"/>
                <a:gd name="connsiteX14" fmla="*/ 1838368 w 6594044"/>
                <a:gd name="connsiteY14" fmla="*/ 992195 h 5227812"/>
                <a:gd name="connsiteX15" fmla="*/ 1838924 w 6594044"/>
                <a:gd name="connsiteY15" fmla="*/ 994973 h 5227812"/>
                <a:gd name="connsiteX16" fmla="*/ 1838924 w 6594044"/>
                <a:gd name="connsiteY16" fmla="*/ 994973 h 5227812"/>
                <a:gd name="connsiteX17" fmla="*/ 1762792 w 6594044"/>
                <a:gd name="connsiteY17" fmla="*/ 1164464 h 5227812"/>
                <a:gd name="connsiteX18" fmla="*/ 1683325 w 6594044"/>
                <a:gd name="connsiteY18" fmla="*/ 1581246 h 5227812"/>
                <a:gd name="connsiteX19" fmla="*/ 1689438 w 6594044"/>
                <a:gd name="connsiteY19" fmla="*/ 1770188 h 5227812"/>
                <a:gd name="connsiteX20" fmla="*/ 1716668 w 6594044"/>
                <a:gd name="connsiteY20" fmla="*/ 1914672 h 5227812"/>
                <a:gd name="connsiteX21" fmla="*/ 1608304 w 6594044"/>
                <a:gd name="connsiteY21" fmla="*/ 2013033 h 5227812"/>
                <a:gd name="connsiteX22" fmla="*/ 1433812 w 6594044"/>
                <a:gd name="connsiteY22" fmla="*/ 2177523 h 5227812"/>
                <a:gd name="connsiteX23" fmla="*/ 1232645 w 6594044"/>
                <a:gd name="connsiteY23" fmla="*/ 2365908 h 5227812"/>
                <a:gd name="connsiteX24" fmla="*/ 1011472 w 6594044"/>
                <a:gd name="connsiteY24" fmla="*/ 2573188 h 5227812"/>
                <a:gd name="connsiteX25" fmla="*/ 904220 w 6594044"/>
                <a:gd name="connsiteY25" fmla="*/ 2673771 h 5227812"/>
                <a:gd name="connsiteX26" fmla="*/ 730283 w 6594044"/>
                <a:gd name="connsiteY26" fmla="*/ 2849931 h 5227812"/>
                <a:gd name="connsiteX27" fmla="*/ 646927 w 6594044"/>
                <a:gd name="connsiteY27" fmla="*/ 3084996 h 5227812"/>
                <a:gd name="connsiteX28" fmla="*/ 624699 w 6594044"/>
                <a:gd name="connsiteY28" fmla="*/ 3230592 h 5227812"/>
                <a:gd name="connsiteX29" fmla="*/ 581353 w 6594044"/>
                <a:gd name="connsiteY29" fmla="*/ 3512892 h 5227812"/>
                <a:gd name="connsiteX30" fmla="*/ 485216 w 6594044"/>
                <a:gd name="connsiteY30" fmla="*/ 4146957 h 5227812"/>
                <a:gd name="connsiteX31" fmla="*/ 464099 w 6594044"/>
                <a:gd name="connsiteY31" fmla="*/ 4208085 h 5227812"/>
                <a:gd name="connsiteX32" fmla="*/ 281826 w 6594044"/>
                <a:gd name="connsiteY32" fmla="*/ 4515392 h 5227812"/>
                <a:gd name="connsiteX33" fmla="*/ 76769 w 6594044"/>
                <a:gd name="connsiteY33" fmla="*/ 4854375 h 5227812"/>
                <a:gd name="connsiteX34" fmla="*/ 2860 w 6594044"/>
                <a:gd name="connsiteY34" fmla="*/ 5026089 h 5227812"/>
                <a:gd name="connsiteX35" fmla="*/ 5638 w 6594044"/>
                <a:gd name="connsiteY35" fmla="*/ 5210584 h 5227812"/>
                <a:gd name="connsiteX36" fmla="*/ 22865 w 6594044"/>
                <a:gd name="connsiteY36" fmla="*/ 5227811 h 5227812"/>
                <a:gd name="connsiteX37" fmla="*/ 409639 w 6594044"/>
                <a:gd name="connsiteY37" fmla="*/ 5227811 h 5227812"/>
                <a:gd name="connsiteX38" fmla="*/ 603026 w 6594044"/>
                <a:gd name="connsiteY38" fmla="*/ 5227811 h 5227812"/>
                <a:gd name="connsiteX39" fmla="*/ 704165 w 6594044"/>
                <a:gd name="connsiteY39" fmla="*/ 5227811 h 5227812"/>
                <a:gd name="connsiteX40" fmla="*/ 764182 w 6594044"/>
                <a:gd name="connsiteY40" fmla="*/ 5195025 h 5227812"/>
                <a:gd name="connsiteX41" fmla="*/ 928116 w 6594044"/>
                <a:gd name="connsiteY41" fmla="*/ 4844372 h 5227812"/>
                <a:gd name="connsiteX42" fmla="*/ 1044815 w 6594044"/>
                <a:gd name="connsiteY42" fmla="*/ 4593747 h 5227812"/>
                <a:gd name="connsiteX43" fmla="*/ 1139286 w 6594044"/>
                <a:gd name="connsiteY43" fmla="*/ 4405361 h 5227812"/>
                <a:gd name="connsiteX44" fmla="*/ 1311555 w 6594044"/>
                <a:gd name="connsiteY44" fmla="*/ 4213086 h 5227812"/>
                <a:gd name="connsiteX45" fmla="*/ 1523281 w 6594044"/>
                <a:gd name="connsiteY45" fmla="*/ 4063045 h 5227812"/>
                <a:gd name="connsiteX46" fmla="*/ 1738340 w 6594044"/>
                <a:gd name="connsiteY46" fmla="*/ 3822422 h 5227812"/>
                <a:gd name="connsiteX47" fmla="*/ 1881158 w 6594044"/>
                <a:gd name="connsiteY47" fmla="*/ 3606807 h 5227812"/>
                <a:gd name="connsiteX48" fmla="*/ 2022863 w 6594044"/>
                <a:gd name="connsiteY48" fmla="*/ 3488997 h 5227812"/>
                <a:gd name="connsiteX49" fmla="*/ 2179574 w 6594044"/>
                <a:gd name="connsiteY49" fmla="*/ 3390636 h 5227812"/>
                <a:gd name="connsiteX50" fmla="*/ 2197356 w 6594044"/>
                <a:gd name="connsiteY50" fmla="*/ 3519005 h 5227812"/>
                <a:gd name="connsiteX51" fmla="*/ 2197356 w 6594044"/>
                <a:gd name="connsiteY51" fmla="*/ 3580133 h 5227812"/>
                <a:gd name="connsiteX52" fmla="*/ 2242924 w 6594044"/>
                <a:gd name="connsiteY52" fmla="*/ 3649041 h 5227812"/>
                <a:gd name="connsiteX53" fmla="*/ 2362402 w 6594044"/>
                <a:gd name="connsiteY53" fmla="*/ 3691831 h 5227812"/>
                <a:gd name="connsiteX54" fmla="*/ 2479657 w 6594044"/>
                <a:gd name="connsiteY54" fmla="*/ 3946346 h 5227812"/>
                <a:gd name="connsiteX55" fmla="*/ 2706942 w 6594044"/>
                <a:gd name="connsiteY55" fmla="*/ 3986357 h 5227812"/>
                <a:gd name="connsiteX56" fmla="*/ 2780851 w 6594044"/>
                <a:gd name="connsiteY56" fmla="*/ 3995803 h 5227812"/>
                <a:gd name="connsiteX57" fmla="*/ 2698606 w 6594044"/>
                <a:gd name="connsiteY57" fmla="*/ 4062489 h 5227812"/>
                <a:gd name="connsiteX58" fmla="*/ 2613027 w 6594044"/>
                <a:gd name="connsiteY58" fmla="*/ 4087496 h 5227812"/>
                <a:gd name="connsiteX59" fmla="*/ 2581351 w 6594044"/>
                <a:gd name="connsiteY59" fmla="*/ 4197526 h 5227812"/>
                <a:gd name="connsiteX60" fmla="*/ 2735839 w 6594044"/>
                <a:gd name="connsiteY60" fmla="*/ 4313669 h 5227812"/>
                <a:gd name="connsiteX61" fmla="*/ 2914777 w 6594044"/>
                <a:gd name="connsiteY61" fmla="*/ 4672658 h 5227812"/>
                <a:gd name="connsiteX62" fmla="*/ 2991465 w 6594044"/>
                <a:gd name="connsiteY62" fmla="*/ 4708223 h 5227812"/>
                <a:gd name="connsiteX63" fmla="*/ 3025919 w 6594044"/>
                <a:gd name="connsiteY63" fmla="*/ 4713780 h 5227812"/>
                <a:gd name="connsiteX64" fmla="*/ 3300995 w 6594044"/>
                <a:gd name="connsiteY64" fmla="*/ 4672102 h 5227812"/>
                <a:gd name="connsiteX65" fmla="*/ 3531059 w 6594044"/>
                <a:gd name="connsiteY65" fmla="*/ 4593191 h 5227812"/>
                <a:gd name="connsiteX66" fmla="*/ 3524390 w 6594044"/>
                <a:gd name="connsiteY66" fmla="*/ 4581521 h 5227812"/>
                <a:gd name="connsiteX67" fmla="*/ 3531614 w 6594044"/>
                <a:gd name="connsiteY67" fmla="*/ 4593191 h 5227812"/>
                <a:gd name="connsiteX68" fmla="*/ 3531059 w 6594044"/>
                <a:gd name="connsiteY68" fmla="*/ 4593191 h 5227812"/>
                <a:gd name="connsiteX69" fmla="*/ 3532170 w 6594044"/>
                <a:gd name="connsiteY69" fmla="*/ 4594303 h 5227812"/>
                <a:gd name="connsiteX70" fmla="*/ 3537171 w 6594044"/>
                <a:gd name="connsiteY70" fmla="*/ 4603194 h 5227812"/>
                <a:gd name="connsiteX71" fmla="*/ 3536616 w 6594044"/>
                <a:gd name="connsiteY71" fmla="*/ 4626534 h 5227812"/>
                <a:gd name="connsiteX72" fmla="*/ 3534948 w 6594044"/>
                <a:gd name="connsiteY72" fmla="*/ 4628201 h 5227812"/>
                <a:gd name="connsiteX73" fmla="*/ 3532170 w 6594044"/>
                <a:gd name="connsiteY73" fmla="*/ 4670435 h 5227812"/>
                <a:gd name="connsiteX74" fmla="*/ 3496605 w 6594044"/>
                <a:gd name="connsiteY74" fmla="*/ 4731563 h 5227812"/>
                <a:gd name="connsiteX75" fmla="*/ 3434365 w 6594044"/>
                <a:gd name="connsiteY75" fmla="*/ 4797692 h 5227812"/>
                <a:gd name="connsiteX76" fmla="*/ 3414360 w 6594044"/>
                <a:gd name="connsiteY76" fmla="*/ 4822699 h 5227812"/>
                <a:gd name="connsiteX77" fmla="*/ 3411581 w 6594044"/>
                <a:gd name="connsiteY77" fmla="*/ 4826034 h 5227812"/>
                <a:gd name="connsiteX78" fmla="*/ 3398244 w 6594044"/>
                <a:gd name="connsiteY78" fmla="*/ 4843260 h 5227812"/>
                <a:gd name="connsiteX79" fmla="*/ 3392687 w 6594044"/>
                <a:gd name="connsiteY79" fmla="*/ 4856598 h 5227812"/>
                <a:gd name="connsiteX80" fmla="*/ 3389353 w 6594044"/>
                <a:gd name="connsiteY80" fmla="*/ 4870490 h 5227812"/>
                <a:gd name="connsiteX81" fmla="*/ 3373793 w 6594044"/>
                <a:gd name="connsiteY81" fmla="*/ 4906056 h 5227812"/>
                <a:gd name="connsiteX82" fmla="*/ 3352676 w 6594044"/>
                <a:gd name="connsiteY82" fmla="*/ 4978854 h 5227812"/>
                <a:gd name="connsiteX83" fmla="*/ 3351009 w 6594044"/>
                <a:gd name="connsiteY83" fmla="*/ 5005528 h 5227812"/>
                <a:gd name="connsiteX84" fmla="*/ 3353787 w 6594044"/>
                <a:gd name="connsiteY84" fmla="*/ 5041649 h 5227812"/>
                <a:gd name="connsiteX85" fmla="*/ 3364346 w 6594044"/>
                <a:gd name="connsiteY85" fmla="*/ 5088884 h 5227812"/>
                <a:gd name="connsiteX86" fmla="*/ 3373793 w 6594044"/>
                <a:gd name="connsiteY86" fmla="*/ 5112224 h 5227812"/>
                <a:gd name="connsiteX87" fmla="*/ 3383796 w 6594044"/>
                <a:gd name="connsiteY87" fmla="*/ 5132229 h 5227812"/>
                <a:gd name="connsiteX88" fmla="*/ 3386018 w 6594044"/>
                <a:gd name="connsiteY88" fmla="*/ 5135564 h 5227812"/>
                <a:gd name="connsiteX89" fmla="*/ 3397133 w 6594044"/>
                <a:gd name="connsiteY89" fmla="*/ 5158904 h 5227812"/>
                <a:gd name="connsiteX90" fmla="*/ 3424363 w 6594044"/>
                <a:gd name="connsiteY90" fmla="*/ 5214475 h 5227812"/>
                <a:gd name="connsiteX91" fmla="*/ 3433254 w 6594044"/>
                <a:gd name="connsiteY91" fmla="*/ 5225589 h 5227812"/>
                <a:gd name="connsiteX92" fmla="*/ 3444924 w 6594044"/>
                <a:gd name="connsiteY92" fmla="*/ 5226144 h 5227812"/>
                <a:gd name="connsiteX93" fmla="*/ 5651090 w 6594044"/>
                <a:gd name="connsiteY93" fmla="*/ 5225589 h 5227812"/>
                <a:gd name="connsiteX94" fmla="*/ 6594044 w 6594044"/>
                <a:gd name="connsiteY94" fmla="*/ 4588532 h 5227812"/>
                <a:gd name="connsiteX95" fmla="*/ 1729449 w 6594044"/>
                <a:gd name="connsiteY95" fmla="*/ 1892444 h 5227812"/>
                <a:gd name="connsiteX96" fmla="*/ 1729449 w 6594044"/>
                <a:gd name="connsiteY96" fmla="*/ 1899668 h 5227812"/>
                <a:gd name="connsiteX97" fmla="*/ 1718335 w 6594044"/>
                <a:gd name="connsiteY97" fmla="*/ 1911338 h 5227812"/>
                <a:gd name="connsiteX98" fmla="*/ 1729449 w 6594044"/>
                <a:gd name="connsiteY98" fmla="*/ 1892444 h 5227812"/>
                <a:gd name="connsiteX99" fmla="*/ 2129560 w 6594044"/>
                <a:gd name="connsiteY99" fmla="*/ 3037205 h 5227812"/>
                <a:gd name="connsiteX100" fmla="*/ 1745009 w 6594044"/>
                <a:gd name="connsiteY100" fmla="*/ 3291720 h 5227812"/>
                <a:gd name="connsiteX101" fmla="*/ 1541619 w 6594044"/>
                <a:gd name="connsiteY101" fmla="*/ 3219478 h 5227812"/>
                <a:gd name="connsiteX102" fmla="*/ 1302108 w 6594044"/>
                <a:gd name="connsiteY102" fmla="*/ 3135010 h 5227812"/>
                <a:gd name="connsiteX103" fmla="*/ 1388243 w 6594044"/>
                <a:gd name="connsiteY103" fmla="*/ 3053876 h 5227812"/>
                <a:gd name="connsiteX104" fmla="*/ 1874489 w 6594044"/>
                <a:gd name="connsiteY104" fmla="*/ 2584302 h 5227812"/>
                <a:gd name="connsiteX105" fmla="*/ 1891716 w 6594044"/>
                <a:gd name="connsiteY105" fmla="*/ 2567075 h 5227812"/>
                <a:gd name="connsiteX106" fmla="*/ 1920613 w 6594044"/>
                <a:gd name="connsiteY106" fmla="*/ 2614310 h 5227812"/>
                <a:gd name="connsiteX107" fmla="*/ 2027309 w 6594044"/>
                <a:gd name="connsiteY107" fmla="*/ 2779912 h 5227812"/>
                <a:gd name="connsiteX108" fmla="*/ 2129560 w 6594044"/>
                <a:gd name="connsiteY108" fmla="*/ 3037205 h 5227812"/>
                <a:gd name="connsiteX0" fmla="*/ 6594044 w 6594044"/>
                <a:gd name="connsiteY0" fmla="*/ 4588532 h 5227812"/>
                <a:gd name="connsiteX1" fmla="*/ 5645815 w 6594044"/>
                <a:gd name="connsiteY1" fmla="*/ 4330198 h 5227812"/>
                <a:gd name="connsiteX2" fmla="*/ 5406022 w 6594044"/>
                <a:gd name="connsiteY2" fmla="*/ 2828814 h 5227812"/>
                <a:gd name="connsiteX3" fmla="*/ 5262649 w 6594044"/>
                <a:gd name="connsiteY3" fmla="*/ 2234761 h 5227812"/>
                <a:gd name="connsiteX4" fmla="*/ 5118720 w 6594044"/>
                <a:gd name="connsiteY4" fmla="*/ 1636262 h 5227812"/>
                <a:gd name="connsiteX5" fmla="*/ 5115386 w 6594044"/>
                <a:gd name="connsiteY5" fmla="*/ 1622925 h 5227812"/>
                <a:gd name="connsiteX6" fmla="*/ 4788073 w 6594044"/>
                <a:gd name="connsiteY6" fmla="*/ 813812 h 5227812"/>
                <a:gd name="connsiteX7" fmla="*/ 4587462 w 6594044"/>
                <a:gd name="connsiteY7" fmla="*/ 553740 h 5227812"/>
                <a:gd name="connsiteX8" fmla="*/ 3304885 w 6594044"/>
                <a:gd name="connsiteY8" fmla="*/ 5810 h 5227812"/>
                <a:gd name="connsiteX9" fmla="*/ 2759178 w 6594044"/>
                <a:gd name="connsiteY9" fmla="*/ 160853 h 5227812"/>
                <a:gd name="connsiteX10" fmla="*/ 1850038 w 6594044"/>
                <a:gd name="connsiteY10" fmla="*/ 973856 h 5227812"/>
                <a:gd name="connsiteX11" fmla="*/ 1843925 w 6594044"/>
                <a:gd name="connsiteY11" fmla="*/ 982747 h 5227812"/>
                <a:gd name="connsiteX12" fmla="*/ 1838368 w 6594044"/>
                <a:gd name="connsiteY12" fmla="*/ 992195 h 5227812"/>
                <a:gd name="connsiteX13" fmla="*/ 1838368 w 6594044"/>
                <a:gd name="connsiteY13" fmla="*/ 992195 h 5227812"/>
                <a:gd name="connsiteX14" fmla="*/ 1838368 w 6594044"/>
                <a:gd name="connsiteY14" fmla="*/ 992195 h 5227812"/>
                <a:gd name="connsiteX15" fmla="*/ 1838924 w 6594044"/>
                <a:gd name="connsiteY15" fmla="*/ 994973 h 5227812"/>
                <a:gd name="connsiteX16" fmla="*/ 1838924 w 6594044"/>
                <a:gd name="connsiteY16" fmla="*/ 994973 h 5227812"/>
                <a:gd name="connsiteX17" fmla="*/ 1762792 w 6594044"/>
                <a:gd name="connsiteY17" fmla="*/ 1164464 h 5227812"/>
                <a:gd name="connsiteX18" fmla="*/ 1683325 w 6594044"/>
                <a:gd name="connsiteY18" fmla="*/ 1581246 h 5227812"/>
                <a:gd name="connsiteX19" fmla="*/ 1689438 w 6594044"/>
                <a:gd name="connsiteY19" fmla="*/ 1770188 h 5227812"/>
                <a:gd name="connsiteX20" fmla="*/ 1716668 w 6594044"/>
                <a:gd name="connsiteY20" fmla="*/ 1914672 h 5227812"/>
                <a:gd name="connsiteX21" fmla="*/ 1608304 w 6594044"/>
                <a:gd name="connsiteY21" fmla="*/ 2013033 h 5227812"/>
                <a:gd name="connsiteX22" fmla="*/ 1433812 w 6594044"/>
                <a:gd name="connsiteY22" fmla="*/ 2177523 h 5227812"/>
                <a:gd name="connsiteX23" fmla="*/ 1232645 w 6594044"/>
                <a:gd name="connsiteY23" fmla="*/ 2365908 h 5227812"/>
                <a:gd name="connsiteX24" fmla="*/ 1011472 w 6594044"/>
                <a:gd name="connsiteY24" fmla="*/ 2573188 h 5227812"/>
                <a:gd name="connsiteX25" fmla="*/ 904220 w 6594044"/>
                <a:gd name="connsiteY25" fmla="*/ 2673771 h 5227812"/>
                <a:gd name="connsiteX26" fmla="*/ 730283 w 6594044"/>
                <a:gd name="connsiteY26" fmla="*/ 2849931 h 5227812"/>
                <a:gd name="connsiteX27" fmla="*/ 646927 w 6594044"/>
                <a:gd name="connsiteY27" fmla="*/ 3084996 h 5227812"/>
                <a:gd name="connsiteX28" fmla="*/ 624699 w 6594044"/>
                <a:gd name="connsiteY28" fmla="*/ 3230592 h 5227812"/>
                <a:gd name="connsiteX29" fmla="*/ 581353 w 6594044"/>
                <a:gd name="connsiteY29" fmla="*/ 3512892 h 5227812"/>
                <a:gd name="connsiteX30" fmla="*/ 485216 w 6594044"/>
                <a:gd name="connsiteY30" fmla="*/ 4146957 h 5227812"/>
                <a:gd name="connsiteX31" fmla="*/ 464099 w 6594044"/>
                <a:gd name="connsiteY31" fmla="*/ 4208085 h 5227812"/>
                <a:gd name="connsiteX32" fmla="*/ 281826 w 6594044"/>
                <a:gd name="connsiteY32" fmla="*/ 4515392 h 5227812"/>
                <a:gd name="connsiteX33" fmla="*/ 76769 w 6594044"/>
                <a:gd name="connsiteY33" fmla="*/ 4854375 h 5227812"/>
                <a:gd name="connsiteX34" fmla="*/ 2860 w 6594044"/>
                <a:gd name="connsiteY34" fmla="*/ 5026089 h 5227812"/>
                <a:gd name="connsiteX35" fmla="*/ 5638 w 6594044"/>
                <a:gd name="connsiteY35" fmla="*/ 5210584 h 5227812"/>
                <a:gd name="connsiteX36" fmla="*/ 22865 w 6594044"/>
                <a:gd name="connsiteY36" fmla="*/ 5227811 h 5227812"/>
                <a:gd name="connsiteX37" fmla="*/ 409639 w 6594044"/>
                <a:gd name="connsiteY37" fmla="*/ 5227811 h 5227812"/>
                <a:gd name="connsiteX38" fmla="*/ 603026 w 6594044"/>
                <a:gd name="connsiteY38" fmla="*/ 5227811 h 5227812"/>
                <a:gd name="connsiteX39" fmla="*/ 704165 w 6594044"/>
                <a:gd name="connsiteY39" fmla="*/ 5227811 h 5227812"/>
                <a:gd name="connsiteX40" fmla="*/ 764182 w 6594044"/>
                <a:gd name="connsiteY40" fmla="*/ 5195025 h 5227812"/>
                <a:gd name="connsiteX41" fmla="*/ 928116 w 6594044"/>
                <a:gd name="connsiteY41" fmla="*/ 4844372 h 5227812"/>
                <a:gd name="connsiteX42" fmla="*/ 1044815 w 6594044"/>
                <a:gd name="connsiteY42" fmla="*/ 4593747 h 5227812"/>
                <a:gd name="connsiteX43" fmla="*/ 1139286 w 6594044"/>
                <a:gd name="connsiteY43" fmla="*/ 4405361 h 5227812"/>
                <a:gd name="connsiteX44" fmla="*/ 1311555 w 6594044"/>
                <a:gd name="connsiteY44" fmla="*/ 4213086 h 5227812"/>
                <a:gd name="connsiteX45" fmla="*/ 1523281 w 6594044"/>
                <a:gd name="connsiteY45" fmla="*/ 4063045 h 5227812"/>
                <a:gd name="connsiteX46" fmla="*/ 1738340 w 6594044"/>
                <a:gd name="connsiteY46" fmla="*/ 3822422 h 5227812"/>
                <a:gd name="connsiteX47" fmla="*/ 1881158 w 6594044"/>
                <a:gd name="connsiteY47" fmla="*/ 3606807 h 5227812"/>
                <a:gd name="connsiteX48" fmla="*/ 2022863 w 6594044"/>
                <a:gd name="connsiteY48" fmla="*/ 3488997 h 5227812"/>
                <a:gd name="connsiteX49" fmla="*/ 2179574 w 6594044"/>
                <a:gd name="connsiteY49" fmla="*/ 3390636 h 5227812"/>
                <a:gd name="connsiteX50" fmla="*/ 2197356 w 6594044"/>
                <a:gd name="connsiteY50" fmla="*/ 3519005 h 5227812"/>
                <a:gd name="connsiteX51" fmla="*/ 2197356 w 6594044"/>
                <a:gd name="connsiteY51" fmla="*/ 3580133 h 5227812"/>
                <a:gd name="connsiteX52" fmla="*/ 2242924 w 6594044"/>
                <a:gd name="connsiteY52" fmla="*/ 3649041 h 5227812"/>
                <a:gd name="connsiteX53" fmla="*/ 2362402 w 6594044"/>
                <a:gd name="connsiteY53" fmla="*/ 3691831 h 5227812"/>
                <a:gd name="connsiteX54" fmla="*/ 2479657 w 6594044"/>
                <a:gd name="connsiteY54" fmla="*/ 3946346 h 5227812"/>
                <a:gd name="connsiteX55" fmla="*/ 2706942 w 6594044"/>
                <a:gd name="connsiteY55" fmla="*/ 3986357 h 5227812"/>
                <a:gd name="connsiteX56" fmla="*/ 2780851 w 6594044"/>
                <a:gd name="connsiteY56" fmla="*/ 3995803 h 5227812"/>
                <a:gd name="connsiteX57" fmla="*/ 2698606 w 6594044"/>
                <a:gd name="connsiteY57" fmla="*/ 4062489 h 5227812"/>
                <a:gd name="connsiteX58" fmla="*/ 2613027 w 6594044"/>
                <a:gd name="connsiteY58" fmla="*/ 4087496 h 5227812"/>
                <a:gd name="connsiteX59" fmla="*/ 2581351 w 6594044"/>
                <a:gd name="connsiteY59" fmla="*/ 4197526 h 5227812"/>
                <a:gd name="connsiteX60" fmla="*/ 2735839 w 6594044"/>
                <a:gd name="connsiteY60" fmla="*/ 4313669 h 5227812"/>
                <a:gd name="connsiteX61" fmla="*/ 2914777 w 6594044"/>
                <a:gd name="connsiteY61" fmla="*/ 4672658 h 5227812"/>
                <a:gd name="connsiteX62" fmla="*/ 2991465 w 6594044"/>
                <a:gd name="connsiteY62" fmla="*/ 4708223 h 5227812"/>
                <a:gd name="connsiteX63" fmla="*/ 3025919 w 6594044"/>
                <a:gd name="connsiteY63" fmla="*/ 4713780 h 5227812"/>
                <a:gd name="connsiteX64" fmla="*/ 3300995 w 6594044"/>
                <a:gd name="connsiteY64" fmla="*/ 4672102 h 5227812"/>
                <a:gd name="connsiteX65" fmla="*/ 3531059 w 6594044"/>
                <a:gd name="connsiteY65" fmla="*/ 4593191 h 5227812"/>
                <a:gd name="connsiteX66" fmla="*/ 3524390 w 6594044"/>
                <a:gd name="connsiteY66" fmla="*/ 4581521 h 5227812"/>
                <a:gd name="connsiteX67" fmla="*/ 3531614 w 6594044"/>
                <a:gd name="connsiteY67" fmla="*/ 4593191 h 5227812"/>
                <a:gd name="connsiteX68" fmla="*/ 3531059 w 6594044"/>
                <a:gd name="connsiteY68" fmla="*/ 4593191 h 5227812"/>
                <a:gd name="connsiteX69" fmla="*/ 3532170 w 6594044"/>
                <a:gd name="connsiteY69" fmla="*/ 4594303 h 5227812"/>
                <a:gd name="connsiteX70" fmla="*/ 3537171 w 6594044"/>
                <a:gd name="connsiteY70" fmla="*/ 4603194 h 5227812"/>
                <a:gd name="connsiteX71" fmla="*/ 3536616 w 6594044"/>
                <a:gd name="connsiteY71" fmla="*/ 4626534 h 5227812"/>
                <a:gd name="connsiteX72" fmla="*/ 3534948 w 6594044"/>
                <a:gd name="connsiteY72" fmla="*/ 4628201 h 5227812"/>
                <a:gd name="connsiteX73" fmla="*/ 3532170 w 6594044"/>
                <a:gd name="connsiteY73" fmla="*/ 4670435 h 5227812"/>
                <a:gd name="connsiteX74" fmla="*/ 3496605 w 6594044"/>
                <a:gd name="connsiteY74" fmla="*/ 4731563 h 5227812"/>
                <a:gd name="connsiteX75" fmla="*/ 3434365 w 6594044"/>
                <a:gd name="connsiteY75" fmla="*/ 4797692 h 5227812"/>
                <a:gd name="connsiteX76" fmla="*/ 3414360 w 6594044"/>
                <a:gd name="connsiteY76" fmla="*/ 4822699 h 5227812"/>
                <a:gd name="connsiteX77" fmla="*/ 3411581 w 6594044"/>
                <a:gd name="connsiteY77" fmla="*/ 4826034 h 5227812"/>
                <a:gd name="connsiteX78" fmla="*/ 3398244 w 6594044"/>
                <a:gd name="connsiteY78" fmla="*/ 4843260 h 5227812"/>
                <a:gd name="connsiteX79" fmla="*/ 3392687 w 6594044"/>
                <a:gd name="connsiteY79" fmla="*/ 4856598 h 5227812"/>
                <a:gd name="connsiteX80" fmla="*/ 3389353 w 6594044"/>
                <a:gd name="connsiteY80" fmla="*/ 4870490 h 5227812"/>
                <a:gd name="connsiteX81" fmla="*/ 3373793 w 6594044"/>
                <a:gd name="connsiteY81" fmla="*/ 4906056 h 5227812"/>
                <a:gd name="connsiteX82" fmla="*/ 3352676 w 6594044"/>
                <a:gd name="connsiteY82" fmla="*/ 4978854 h 5227812"/>
                <a:gd name="connsiteX83" fmla="*/ 3351009 w 6594044"/>
                <a:gd name="connsiteY83" fmla="*/ 5005528 h 5227812"/>
                <a:gd name="connsiteX84" fmla="*/ 3353787 w 6594044"/>
                <a:gd name="connsiteY84" fmla="*/ 5041649 h 5227812"/>
                <a:gd name="connsiteX85" fmla="*/ 3364346 w 6594044"/>
                <a:gd name="connsiteY85" fmla="*/ 5088884 h 5227812"/>
                <a:gd name="connsiteX86" fmla="*/ 3373793 w 6594044"/>
                <a:gd name="connsiteY86" fmla="*/ 5112224 h 5227812"/>
                <a:gd name="connsiteX87" fmla="*/ 3383796 w 6594044"/>
                <a:gd name="connsiteY87" fmla="*/ 5132229 h 5227812"/>
                <a:gd name="connsiteX88" fmla="*/ 3386018 w 6594044"/>
                <a:gd name="connsiteY88" fmla="*/ 5135564 h 5227812"/>
                <a:gd name="connsiteX89" fmla="*/ 3397133 w 6594044"/>
                <a:gd name="connsiteY89" fmla="*/ 5158904 h 5227812"/>
                <a:gd name="connsiteX90" fmla="*/ 3424363 w 6594044"/>
                <a:gd name="connsiteY90" fmla="*/ 5214475 h 5227812"/>
                <a:gd name="connsiteX91" fmla="*/ 3433254 w 6594044"/>
                <a:gd name="connsiteY91" fmla="*/ 5225589 h 5227812"/>
                <a:gd name="connsiteX92" fmla="*/ 3444924 w 6594044"/>
                <a:gd name="connsiteY92" fmla="*/ 5226144 h 5227812"/>
                <a:gd name="connsiteX93" fmla="*/ 5651088 w 6594044"/>
                <a:gd name="connsiteY93" fmla="*/ 5225590 h 5227812"/>
                <a:gd name="connsiteX94" fmla="*/ 6594044 w 6594044"/>
                <a:gd name="connsiteY94" fmla="*/ 4588532 h 5227812"/>
                <a:gd name="connsiteX95" fmla="*/ 1729449 w 6594044"/>
                <a:gd name="connsiteY95" fmla="*/ 1892444 h 5227812"/>
                <a:gd name="connsiteX96" fmla="*/ 1729449 w 6594044"/>
                <a:gd name="connsiteY96" fmla="*/ 1899668 h 5227812"/>
                <a:gd name="connsiteX97" fmla="*/ 1718335 w 6594044"/>
                <a:gd name="connsiteY97" fmla="*/ 1911338 h 5227812"/>
                <a:gd name="connsiteX98" fmla="*/ 1729449 w 6594044"/>
                <a:gd name="connsiteY98" fmla="*/ 1892444 h 5227812"/>
                <a:gd name="connsiteX99" fmla="*/ 2129560 w 6594044"/>
                <a:gd name="connsiteY99" fmla="*/ 3037205 h 5227812"/>
                <a:gd name="connsiteX100" fmla="*/ 1745009 w 6594044"/>
                <a:gd name="connsiteY100" fmla="*/ 3291720 h 5227812"/>
                <a:gd name="connsiteX101" fmla="*/ 1541619 w 6594044"/>
                <a:gd name="connsiteY101" fmla="*/ 3219478 h 5227812"/>
                <a:gd name="connsiteX102" fmla="*/ 1302108 w 6594044"/>
                <a:gd name="connsiteY102" fmla="*/ 3135010 h 5227812"/>
                <a:gd name="connsiteX103" fmla="*/ 1388243 w 6594044"/>
                <a:gd name="connsiteY103" fmla="*/ 3053876 h 5227812"/>
                <a:gd name="connsiteX104" fmla="*/ 1874489 w 6594044"/>
                <a:gd name="connsiteY104" fmla="*/ 2584302 h 5227812"/>
                <a:gd name="connsiteX105" fmla="*/ 1891716 w 6594044"/>
                <a:gd name="connsiteY105" fmla="*/ 2567075 h 5227812"/>
                <a:gd name="connsiteX106" fmla="*/ 1920613 w 6594044"/>
                <a:gd name="connsiteY106" fmla="*/ 2614310 h 5227812"/>
                <a:gd name="connsiteX107" fmla="*/ 2027309 w 6594044"/>
                <a:gd name="connsiteY107" fmla="*/ 2779912 h 5227812"/>
                <a:gd name="connsiteX108" fmla="*/ 2129560 w 6594044"/>
                <a:gd name="connsiteY108" fmla="*/ 3037205 h 5227812"/>
                <a:gd name="connsiteX0" fmla="*/ 6594044 w 6594044"/>
                <a:gd name="connsiteY0" fmla="*/ 4588532 h 5227812"/>
                <a:gd name="connsiteX1" fmla="*/ 5645815 w 6594044"/>
                <a:gd name="connsiteY1" fmla="*/ 4330198 h 5227812"/>
                <a:gd name="connsiteX2" fmla="*/ 5406022 w 6594044"/>
                <a:gd name="connsiteY2" fmla="*/ 2828814 h 5227812"/>
                <a:gd name="connsiteX3" fmla="*/ 5262649 w 6594044"/>
                <a:gd name="connsiteY3" fmla="*/ 2234761 h 5227812"/>
                <a:gd name="connsiteX4" fmla="*/ 5118720 w 6594044"/>
                <a:gd name="connsiteY4" fmla="*/ 1636262 h 5227812"/>
                <a:gd name="connsiteX5" fmla="*/ 5115386 w 6594044"/>
                <a:gd name="connsiteY5" fmla="*/ 1622925 h 5227812"/>
                <a:gd name="connsiteX6" fmla="*/ 4788073 w 6594044"/>
                <a:gd name="connsiteY6" fmla="*/ 813812 h 5227812"/>
                <a:gd name="connsiteX7" fmla="*/ 4587462 w 6594044"/>
                <a:gd name="connsiteY7" fmla="*/ 553740 h 5227812"/>
                <a:gd name="connsiteX8" fmla="*/ 3304885 w 6594044"/>
                <a:gd name="connsiteY8" fmla="*/ 5810 h 5227812"/>
                <a:gd name="connsiteX9" fmla="*/ 2759178 w 6594044"/>
                <a:gd name="connsiteY9" fmla="*/ 160853 h 5227812"/>
                <a:gd name="connsiteX10" fmla="*/ 1850038 w 6594044"/>
                <a:gd name="connsiteY10" fmla="*/ 973856 h 5227812"/>
                <a:gd name="connsiteX11" fmla="*/ 1843925 w 6594044"/>
                <a:gd name="connsiteY11" fmla="*/ 982747 h 5227812"/>
                <a:gd name="connsiteX12" fmla="*/ 1838368 w 6594044"/>
                <a:gd name="connsiteY12" fmla="*/ 992195 h 5227812"/>
                <a:gd name="connsiteX13" fmla="*/ 1838368 w 6594044"/>
                <a:gd name="connsiteY13" fmla="*/ 992195 h 5227812"/>
                <a:gd name="connsiteX14" fmla="*/ 1838368 w 6594044"/>
                <a:gd name="connsiteY14" fmla="*/ 992195 h 5227812"/>
                <a:gd name="connsiteX15" fmla="*/ 1838924 w 6594044"/>
                <a:gd name="connsiteY15" fmla="*/ 994973 h 5227812"/>
                <a:gd name="connsiteX16" fmla="*/ 1838924 w 6594044"/>
                <a:gd name="connsiteY16" fmla="*/ 994973 h 5227812"/>
                <a:gd name="connsiteX17" fmla="*/ 1762792 w 6594044"/>
                <a:gd name="connsiteY17" fmla="*/ 1164464 h 5227812"/>
                <a:gd name="connsiteX18" fmla="*/ 1683325 w 6594044"/>
                <a:gd name="connsiteY18" fmla="*/ 1581246 h 5227812"/>
                <a:gd name="connsiteX19" fmla="*/ 1689438 w 6594044"/>
                <a:gd name="connsiteY19" fmla="*/ 1770188 h 5227812"/>
                <a:gd name="connsiteX20" fmla="*/ 1716668 w 6594044"/>
                <a:gd name="connsiteY20" fmla="*/ 1914672 h 5227812"/>
                <a:gd name="connsiteX21" fmla="*/ 1608304 w 6594044"/>
                <a:gd name="connsiteY21" fmla="*/ 2013033 h 5227812"/>
                <a:gd name="connsiteX22" fmla="*/ 1433812 w 6594044"/>
                <a:gd name="connsiteY22" fmla="*/ 2177523 h 5227812"/>
                <a:gd name="connsiteX23" fmla="*/ 1232645 w 6594044"/>
                <a:gd name="connsiteY23" fmla="*/ 2365908 h 5227812"/>
                <a:gd name="connsiteX24" fmla="*/ 1011472 w 6594044"/>
                <a:gd name="connsiteY24" fmla="*/ 2573188 h 5227812"/>
                <a:gd name="connsiteX25" fmla="*/ 904220 w 6594044"/>
                <a:gd name="connsiteY25" fmla="*/ 2673771 h 5227812"/>
                <a:gd name="connsiteX26" fmla="*/ 730283 w 6594044"/>
                <a:gd name="connsiteY26" fmla="*/ 2849931 h 5227812"/>
                <a:gd name="connsiteX27" fmla="*/ 646927 w 6594044"/>
                <a:gd name="connsiteY27" fmla="*/ 3084996 h 5227812"/>
                <a:gd name="connsiteX28" fmla="*/ 624699 w 6594044"/>
                <a:gd name="connsiteY28" fmla="*/ 3230592 h 5227812"/>
                <a:gd name="connsiteX29" fmla="*/ 581353 w 6594044"/>
                <a:gd name="connsiteY29" fmla="*/ 3512892 h 5227812"/>
                <a:gd name="connsiteX30" fmla="*/ 485216 w 6594044"/>
                <a:gd name="connsiteY30" fmla="*/ 4146957 h 5227812"/>
                <a:gd name="connsiteX31" fmla="*/ 464099 w 6594044"/>
                <a:gd name="connsiteY31" fmla="*/ 4208085 h 5227812"/>
                <a:gd name="connsiteX32" fmla="*/ 281826 w 6594044"/>
                <a:gd name="connsiteY32" fmla="*/ 4515392 h 5227812"/>
                <a:gd name="connsiteX33" fmla="*/ 76769 w 6594044"/>
                <a:gd name="connsiteY33" fmla="*/ 4854375 h 5227812"/>
                <a:gd name="connsiteX34" fmla="*/ 2860 w 6594044"/>
                <a:gd name="connsiteY34" fmla="*/ 5026089 h 5227812"/>
                <a:gd name="connsiteX35" fmla="*/ 5638 w 6594044"/>
                <a:gd name="connsiteY35" fmla="*/ 5210584 h 5227812"/>
                <a:gd name="connsiteX36" fmla="*/ 22865 w 6594044"/>
                <a:gd name="connsiteY36" fmla="*/ 5227811 h 5227812"/>
                <a:gd name="connsiteX37" fmla="*/ 409639 w 6594044"/>
                <a:gd name="connsiteY37" fmla="*/ 5227811 h 5227812"/>
                <a:gd name="connsiteX38" fmla="*/ 603026 w 6594044"/>
                <a:gd name="connsiteY38" fmla="*/ 5227811 h 5227812"/>
                <a:gd name="connsiteX39" fmla="*/ 704165 w 6594044"/>
                <a:gd name="connsiteY39" fmla="*/ 5227811 h 5227812"/>
                <a:gd name="connsiteX40" fmla="*/ 764182 w 6594044"/>
                <a:gd name="connsiteY40" fmla="*/ 5195025 h 5227812"/>
                <a:gd name="connsiteX41" fmla="*/ 928116 w 6594044"/>
                <a:gd name="connsiteY41" fmla="*/ 4844372 h 5227812"/>
                <a:gd name="connsiteX42" fmla="*/ 1044815 w 6594044"/>
                <a:gd name="connsiteY42" fmla="*/ 4593747 h 5227812"/>
                <a:gd name="connsiteX43" fmla="*/ 1139286 w 6594044"/>
                <a:gd name="connsiteY43" fmla="*/ 4405361 h 5227812"/>
                <a:gd name="connsiteX44" fmla="*/ 1311555 w 6594044"/>
                <a:gd name="connsiteY44" fmla="*/ 4213086 h 5227812"/>
                <a:gd name="connsiteX45" fmla="*/ 1523281 w 6594044"/>
                <a:gd name="connsiteY45" fmla="*/ 4063045 h 5227812"/>
                <a:gd name="connsiteX46" fmla="*/ 1738340 w 6594044"/>
                <a:gd name="connsiteY46" fmla="*/ 3822422 h 5227812"/>
                <a:gd name="connsiteX47" fmla="*/ 1881158 w 6594044"/>
                <a:gd name="connsiteY47" fmla="*/ 3606807 h 5227812"/>
                <a:gd name="connsiteX48" fmla="*/ 2022863 w 6594044"/>
                <a:gd name="connsiteY48" fmla="*/ 3488997 h 5227812"/>
                <a:gd name="connsiteX49" fmla="*/ 2179574 w 6594044"/>
                <a:gd name="connsiteY49" fmla="*/ 3390636 h 5227812"/>
                <a:gd name="connsiteX50" fmla="*/ 2197356 w 6594044"/>
                <a:gd name="connsiteY50" fmla="*/ 3519005 h 5227812"/>
                <a:gd name="connsiteX51" fmla="*/ 2197356 w 6594044"/>
                <a:gd name="connsiteY51" fmla="*/ 3580133 h 5227812"/>
                <a:gd name="connsiteX52" fmla="*/ 2242924 w 6594044"/>
                <a:gd name="connsiteY52" fmla="*/ 3649041 h 5227812"/>
                <a:gd name="connsiteX53" fmla="*/ 2362402 w 6594044"/>
                <a:gd name="connsiteY53" fmla="*/ 3691831 h 5227812"/>
                <a:gd name="connsiteX54" fmla="*/ 2479657 w 6594044"/>
                <a:gd name="connsiteY54" fmla="*/ 3946346 h 5227812"/>
                <a:gd name="connsiteX55" fmla="*/ 2706942 w 6594044"/>
                <a:gd name="connsiteY55" fmla="*/ 3986357 h 5227812"/>
                <a:gd name="connsiteX56" fmla="*/ 2780851 w 6594044"/>
                <a:gd name="connsiteY56" fmla="*/ 3995803 h 5227812"/>
                <a:gd name="connsiteX57" fmla="*/ 2698606 w 6594044"/>
                <a:gd name="connsiteY57" fmla="*/ 4062489 h 5227812"/>
                <a:gd name="connsiteX58" fmla="*/ 2613027 w 6594044"/>
                <a:gd name="connsiteY58" fmla="*/ 4087496 h 5227812"/>
                <a:gd name="connsiteX59" fmla="*/ 2581351 w 6594044"/>
                <a:gd name="connsiteY59" fmla="*/ 4197526 h 5227812"/>
                <a:gd name="connsiteX60" fmla="*/ 2735839 w 6594044"/>
                <a:gd name="connsiteY60" fmla="*/ 4313669 h 5227812"/>
                <a:gd name="connsiteX61" fmla="*/ 2914777 w 6594044"/>
                <a:gd name="connsiteY61" fmla="*/ 4672658 h 5227812"/>
                <a:gd name="connsiteX62" fmla="*/ 2991465 w 6594044"/>
                <a:gd name="connsiteY62" fmla="*/ 4708223 h 5227812"/>
                <a:gd name="connsiteX63" fmla="*/ 3025919 w 6594044"/>
                <a:gd name="connsiteY63" fmla="*/ 4713780 h 5227812"/>
                <a:gd name="connsiteX64" fmla="*/ 3300995 w 6594044"/>
                <a:gd name="connsiteY64" fmla="*/ 4672102 h 5227812"/>
                <a:gd name="connsiteX65" fmla="*/ 3531059 w 6594044"/>
                <a:gd name="connsiteY65" fmla="*/ 4593191 h 5227812"/>
                <a:gd name="connsiteX66" fmla="*/ 3524390 w 6594044"/>
                <a:gd name="connsiteY66" fmla="*/ 4581521 h 5227812"/>
                <a:gd name="connsiteX67" fmla="*/ 3531614 w 6594044"/>
                <a:gd name="connsiteY67" fmla="*/ 4593191 h 5227812"/>
                <a:gd name="connsiteX68" fmla="*/ 3531059 w 6594044"/>
                <a:gd name="connsiteY68" fmla="*/ 4593191 h 5227812"/>
                <a:gd name="connsiteX69" fmla="*/ 3532170 w 6594044"/>
                <a:gd name="connsiteY69" fmla="*/ 4594303 h 5227812"/>
                <a:gd name="connsiteX70" fmla="*/ 3537171 w 6594044"/>
                <a:gd name="connsiteY70" fmla="*/ 4603194 h 5227812"/>
                <a:gd name="connsiteX71" fmla="*/ 3536616 w 6594044"/>
                <a:gd name="connsiteY71" fmla="*/ 4626534 h 5227812"/>
                <a:gd name="connsiteX72" fmla="*/ 3534948 w 6594044"/>
                <a:gd name="connsiteY72" fmla="*/ 4628201 h 5227812"/>
                <a:gd name="connsiteX73" fmla="*/ 3532170 w 6594044"/>
                <a:gd name="connsiteY73" fmla="*/ 4670435 h 5227812"/>
                <a:gd name="connsiteX74" fmla="*/ 3496605 w 6594044"/>
                <a:gd name="connsiteY74" fmla="*/ 4731563 h 5227812"/>
                <a:gd name="connsiteX75" fmla="*/ 3434365 w 6594044"/>
                <a:gd name="connsiteY75" fmla="*/ 4797692 h 5227812"/>
                <a:gd name="connsiteX76" fmla="*/ 3414360 w 6594044"/>
                <a:gd name="connsiteY76" fmla="*/ 4822699 h 5227812"/>
                <a:gd name="connsiteX77" fmla="*/ 3411581 w 6594044"/>
                <a:gd name="connsiteY77" fmla="*/ 4826034 h 5227812"/>
                <a:gd name="connsiteX78" fmla="*/ 3398244 w 6594044"/>
                <a:gd name="connsiteY78" fmla="*/ 4843260 h 5227812"/>
                <a:gd name="connsiteX79" fmla="*/ 3392687 w 6594044"/>
                <a:gd name="connsiteY79" fmla="*/ 4856598 h 5227812"/>
                <a:gd name="connsiteX80" fmla="*/ 3389353 w 6594044"/>
                <a:gd name="connsiteY80" fmla="*/ 4870490 h 5227812"/>
                <a:gd name="connsiteX81" fmla="*/ 3373793 w 6594044"/>
                <a:gd name="connsiteY81" fmla="*/ 4906056 h 5227812"/>
                <a:gd name="connsiteX82" fmla="*/ 3352676 w 6594044"/>
                <a:gd name="connsiteY82" fmla="*/ 4978854 h 5227812"/>
                <a:gd name="connsiteX83" fmla="*/ 3351009 w 6594044"/>
                <a:gd name="connsiteY83" fmla="*/ 5005528 h 5227812"/>
                <a:gd name="connsiteX84" fmla="*/ 3353787 w 6594044"/>
                <a:gd name="connsiteY84" fmla="*/ 5041649 h 5227812"/>
                <a:gd name="connsiteX85" fmla="*/ 3364346 w 6594044"/>
                <a:gd name="connsiteY85" fmla="*/ 5088884 h 5227812"/>
                <a:gd name="connsiteX86" fmla="*/ 3373793 w 6594044"/>
                <a:gd name="connsiteY86" fmla="*/ 5112224 h 5227812"/>
                <a:gd name="connsiteX87" fmla="*/ 3383796 w 6594044"/>
                <a:gd name="connsiteY87" fmla="*/ 5132229 h 5227812"/>
                <a:gd name="connsiteX88" fmla="*/ 3386018 w 6594044"/>
                <a:gd name="connsiteY88" fmla="*/ 5135564 h 5227812"/>
                <a:gd name="connsiteX89" fmla="*/ 3397133 w 6594044"/>
                <a:gd name="connsiteY89" fmla="*/ 5158904 h 5227812"/>
                <a:gd name="connsiteX90" fmla="*/ 3424363 w 6594044"/>
                <a:gd name="connsiteY90" fmla="*/ 5214475 h 5227812"/>
                <a:gd name="connsiteX91" fmla="*/ 3433254 w 6594044"/>
                <a:gd name="connsiteY91" fmla="*/ 5225589 h 5227812"/>
                <a:gd name="connsiteX92" fmla="*/ 3444924 w 6594044"/>
                <a:gd name="connsiteY92" fmla="*/ 5226144 h 5227812"/>
                <a:gd name="connsiteX93" fmla="*/ 5651088 w 6594044"/>
                <a:gd name="connsiteY93" fmla="*/ 5225590 h 5227812"/>
                <a:gd name="connsiteX94" fmla="*/ 6594044 w 6594044"/>
                <a:gd name="connsiteY94" fmla="*/ 4588532 h 5227812"/>
                <a:gd name="connsiteX95" fmla="*/ 1729449 w 6594044"/>
                <a:gd name="connsiteY95" fmla="*/ 1892444 h 5227812"/>
                <a:gd name="connsiteX96" fmla="*/ 1729449 w 6594044"/>
                <a:gd name="connsiteY96" fmla="*/ 1899668 h 5227812"/>
                <a:gd name="connsiteX97" fmla="*/ 1718335 w 6594044"/>
                <a:gd name="connsiteY97" fmla="*/ 1911338 h 5227812"/>
                <a:gd name="connsiteX98" fmla="*/ 1729449 w 6594044"/>
                <a:gd name="connsiteY98" fmla="*/ 1892444 h 5227812"/>
                <a:gd name="connsiteX99" fmla="*/ 2129560 w 6594044"/>
                <a:gd name="connsiteY99" fmla="*/ 3037205 h 5227812"/>
                <a:gd name="connsiteX100" fmla="*/ 1745009 w 6594044"/>
                <a:gd name="connsiteY100" fmla="*/ 3291720 h 5227812"/>
                <a:gd name="connsiteX101" fmla="*/ 1541619 w 6594044"/>
                <a:gd name="connsiteY101" fmla="*/ 3219478 h 5227812"/>
                <a:gd name="connsiteX102" fmla="*/ 1302108 w 6594044"/>
                <a:gd name="connsiteY102" fmla="*/ 3135010 h 5227812"/>
                <a:gd name="connsiteX103" fmla="*/ 1388243 w 6594044"/>
                <a:gd name="connsiteY103" fmla="*/ 3053876 h 5227812"/>
                <a:gd name="connsiteX104" fmla="*/ 1874489 w 6594044"/>
                <a:gd name="connsiteY104" fmla="*/ 2584302 h 5227812"/>
                <a:gd name="connsiteX105" fmla="*/ 1891716 w 6594044"/>
                <a:gd name="connsiteY105" fmla="*/ 2567075 h 5227812"/>
                <a:gd name="connsiteX106" fmla="*/ 1920613 w 6594044"/>
                <a:gd name="connsiteY106" fmla="*/ 2614310 h 5227812"/>
                <a:gd name="connsiteX107" fmla="*/ 2027309 w 6594044"/>
                <a:gd name="connsiteY107" fmla="*/ 2779912 h 5227812"/>
                <a:gd name="connsiteX108" fmla="*/ 2129560 w 6594044"/>
                <a:gd name="connsiteY108" fmla="*/ 3037205 h 5227812"/>
                <a:gd name="connsiteX0" fmla="*/ 6572890 w 6572890"/>
                <a:gd name="connsiteY0" fmla="*/ 4514496 h 5227812"/>
                <a:gd name="connsiteX1" fmla="*/ 5645815 w 6572890"/>
                <a:gd name="connsiteY1" fmla="*/ 4330198 h 5227812"/>
                <a:gd name="connsiteX2" fmla="*/ 5406022 w 6572890"/>
                <a:gd name="connsiteY2" fmla="*/ 2828814 h 5227812"/>
                <a:gd name="connsiteX3" fmla="*/ 5262649 w 6572890"/>
                <a:gd name="connsiteY3" fmla="*/ 2234761 h 5227812"/>
                <a:gd name="connsiteX4" fmla="*/ 5118720 w 6572890"/>
                <a:gd name="connsiteY4" fmla="*/ 1636262 h 5227812"/>
                <a:gd name="connsiteX5" fmla="*/ 5115386 w 6572890"/>
                <a:gd name="connsiteY5" fmla="*/ 1622925 h 5227812"/>
                <a:gd name="connsiteX6" fmla="*/ 4788073 w 6572890"/>
                <a:gd name="connsiteY6" fmla="*/ 813812 h 5227812"/>
                <a:gd name="connsiteX7" fmla="*/ 4587462 w 6572890"/>
                <a:gd name="connsiteY7" fmla="*/ 553740 h 5227812"/>
                <a:gd name="connsiteX8" fmla="*/ 3304885 w 6572890"/>
                <a:gd name="connsiteY8" fmla="*/ 5810 h 5227812"/>
                <a:gd name="connsiteX9" fmla="*/ 2759178 w 6572890"/>
                <a:gd name="connsiteY9" fmla="*/ 160853 h 5227812"/>
                <a:gd name="connsiteX10" fmla="*/ 1850038 w 6572890"/>
                <a:gd name="connsiteY10" fmla="*/ 973856 h 5227812"/>
                <a:gd name="connsiteX11" fmla="*/ 1843925 w 6572890"/>
                <a:gd name="connsiteY11" fmla="*/ 982747 h 5227812"/>
                <a:gd name="connsiteX12" fmla="*/ 1838368 w 6572890"/>
                <a:gd name="connsiteY12" fmla="*/ 992195 h 5227812"/>
                <a:gd name="connsiteX13" fmla="*/ 1838368 w 6572890"/>
                <a:gd name="connsiteY13" fmla="*/ 992195 h 5227812"/>
                <a:gd name="connsiteX14" fmla="*/ 1838368 w 6572890"/>
                <a:gd name="connsiteY14" fmla="*/ 992195 h 5227812"/>
                <a:gd name="connsiteX15" fmla="*/ 1838924 w 6572890"/>
                <a:gd name="connsiteY15" fmla="*/ 994973 h 5227812"/>
                <a:gd name="connsiteX16" fmla="*/ 1838924 w 6572890"/>
                <a:gd name="connsiteY16" fmla="*/ 994973 h 5227812"/>
                <a:gd name="connsiteX17" fmla="*/ 1762792 w 6572890"/>
                <a:gd name="connsiteY17" fmla="*/ 1164464 h 5227812"/>
                <a:gd name="connsiteX18" fmla="*/ 1683325 w 6572890"/>
                <a:gd name="connsiteY18" fmla="*/ 1581246 h 5227812"/>
                <a:gd name="connsiteX19" fmla="*/ 1689438 w 6572890"/>
                <a:gd name="connsiteY19" fmla="*/ 1770188 h 5227812"/>
                <a:gd name="connsiteX20" fmla="*/ 1716668 w 6572890"/>
                <a:gd name="connsiteY20" fmla="*/ 1914672 h 5227812"/>
                <a:gd name="connsiteX21" fmla="*/ 1608304 w 6572890"/>
                <a:gd name="connsiteY21" fmla="*/ 2013033 h 5227812"/>
                <a:gd name="connsiteX22" fmla="*/ 1433812 w 6572890"/>
                <a:gd name="connsiteY22" fmla="*/ 2177523 h 5227812"/>
                <a:gd name="connsiteX23" fmla="*/ 1232645 w 6572890"/>
                <a:gd name="connsiteY23" fmla="*/ 2365908 h 5227812"/>
                <a:gd name="connsiteX24" fmla="*/ 1011472 w 6572890"/>
                <a:gd name="connsiteY24" fmla="*/ 2573188 h 5227812"/>
                <a:gd name="connsiteX25" fmla="*/ 904220 w 6572890"/>
                <a:gd name="connsiteY25" fmla="*/ 2673771 h 5227812"/>
                <a:gd name="connsiteX26" fmla="*/ 730283 w 6572890"/>
                <a:gd name="connsiteY26" fmla="*/ 2849931 h 5227812"/>
                <a:gd name="connsiteX27" fmla="*/ 646927 w 6572890"/>
                <a:gd name="connsiteY27" fmla="*/ 3084996 h 5227812"/>
                <a:gd name="connsiteX28" fmla="*/ 624699 w 6572890"/>
                <a:gd name="connsiteY28" fmla="*/ 3230592 h 5227812"/>
                <a:gd name="connsiteX29" fmla="*/ 581353 w 6572890"/>
                <a:gd name="connsiteY29" fmla="*/ 3512892 h 5227812"/>
                <a:gd name="connsiteX30" fmla="*/ 485216 w 6572890"/>
                <a:gd name="connsiteY30" fmla="*/ 4146957 h 5227812"/>
                <a:gd name="connsiteX31" fmla="*/ 464099 w 6572890"/>
                <a:gd name="connsiteY31" fmla="*/ 4208085 h 5227812"/>
                <a:gd name="connsiteX32" fmla="*/ 281826 w 6572890"/>
                <a:gd name="connsiteY32" fmla="*/ 4515392 h 5227812"/>
                <a:gd name="connsiteX33" fmla="*/ 76769 w 6572890"/>
                <a:gd name="connsiteY33" fmla="*/ 4854375 h 5227812"/>
                <a:gd name="connsiteX34" fmla="*/ 2860 w 6572890"/>
                <a:gd name="connsiteY34" fmla="*/ 5026089 h 5227812"/>
                <a:gd name="connsiteX35" fmla="*/ 5638 w 6572890"/>
                <a:gd name="connsiteY35" fmla="*/ 5210584 h 5227812"/>
                <a:gd name="connsiteX36" fmla="*/ 22865 w 6572890"/>
                <a:gd name="connsiteY36" fmla="*/ 5227811 h 5227812"/>
                <a:gd name="connsiteX37" fmla="*/ 409639 w 6572890"/>
                <a:gd name="connsiteY37" fmla="*/ 5227811 h 5227812"/>
                <a:gd name="connsiteX38" fmla="*/ 603026 w 6572890"/>
                <a:gd name="connsiteY38" fmla="*/ 5227811 h 5227812"/>
                <a:gd name="connsiteX39" fmla="*/ 704165 w 6572890"/>
                <a:gd name="connsiteY39" fmla="*/ 5227811 h 5227812"/>
                <a:gd name="connsiteX40" fmla="*/ 764182 w 6572890"/>
                <a:gd name="connsiteY40" fmla="*/ 5195025 h 5227812"/>
                <a:gd name="connsiteX41" fmla="*/ 928116 w 6572890"/>
                <a:gd name="connsiteY41" fmla="*/ 4844372 h 5227812"/>
                <a:gd name="connsiteX42" fmla="*/ 1044815 w 6572890"/>
                <a:gd name="connsiteY42" fmla="*/ 4593747 h 5227812"/>
                <a:gd name="connsiteX43" fmla="*/ 1139286 w 6572890"/>
                <a:gd name="connsiteY43" fmla="*/ 4405361 h 5227812"/>
                <a:gd name="connsiteX44" fmla="*/ 1311555 w 6572890"/>
                <a:gd name="connsiteY44" fmla="*/ 4213086 h 5227812"/>
                <a:gd name="connsiteX45" fmla="*/ 1523281 w 6572890"/>
                <a:gd name="connsiteY45" fmla="*/ 4063045 h 5227812"/>
                <a:gd name="connsiteX46" fmla="*/ 1738340 w 6572890"/>
                <a:gd name="connsiteY46" fmla="*/ 3822422 h 5227812"/>
                <a:gd name="connsiteX47" fmla="*/ 1881158 w 6572890"/>
                <a:gd name="connsiteY47" fmla="*/ 3606807 h 5227812"/>
                <a:gd name="connsiteX48" fmla="*/ 2022863 w 6572890"/>
                <a:gd name="connsiteY48" fmla="*/ 3488997 h 5227812"/>
                <a:gd name="connsiteX49" fmla="*/ 2179574 w 6572890"/>
                <a:gd name="connsiteY49" fmla="*/ 3390636 h 5227812"/>
                <a:gd name="connsiteX50" fmla="*/ 2197356 w 6572890"/>
                <a:gd name="connsiteY50" fmla="*/ 3519005 h 5227812"/>
                <a:gd name="connsiteX51" fmla="*/ 2197356 w 6572890"/>
                <a:gd name="connsiteY51" fmla="*/ 3580133 h 5227812"/>
                <a:gd name="connsiteX52" fmla="*/ 2242924 w 6572890"/>
                <a:gd name="connsiteY52" fmla="*/ 3649041 h 5227812"/>
                <a:gd name="connsiteX53" fmla="*/ 2362402 w 6572890"/>
                <a:gd name="connsiteY53" fmla="*/ 3691831 h 5227812"/>
                <a:gd name="connsiteX54" fmla="*/ 2479657 w 6572890"/>
                <a:gd name="connsiteY54" fmla="*/ 3946346 h 5227812"/>
                <a:gd name="connsiteX55" fmla="*/ 2706942 w 6572890"/>
                <a:gd name="connsiteY55" fmla="*/ 3986357 h 5227812"/>
                <a:gd name="connsiteX56" fmla="*/ 2780851 w 6572890"/>
                <a:gd name="connsiteY56" fmla="*/ 3995803 h 5227812"/>
                <a:gd name="connsiteX57" fmla="*/ 2698606 w 6572890"/>
                <a:gd name="connsiteY57" fmla="*/ 4062489 h 5227812"/>
                <a:gd name="connsiteX58" fmla="*/ 2613027 w 6572890"/>
                <a:gd name="connsiteY58" fmla="*/ 4087496 h 5227812"/>
                <a:gd name="connsiteX59" fmla="*/ 2581351 w 6572890"/>
                <a:gd name="connsiteY59" fmla="*/ 4197526 h 5227812"/>
                <a:gd name="connsiteX60" fmla="*/ 2735839 w 6572890"/>
                <a:gd name="connsiteY60" fmla="*/ 4313669 h 5227812"/>
                <a:gd name="connsiteX61" fmla="*/ 2914777 w 6572890"/>
                <a:gd name="connsiteY61" fmla="*/ 4672658 h 5227812"/>
                <a:gd name="connsiteX62" fmla="*/ 2991465 w 6572890"/>
                <a:gd name="connsiteY62" fmla="*/ 4708223 h 5227812"/>
                <a:gd name="connsiteX63" fmla="*/ 3025919 w 6572890"/>
                <a:gd name="connsiteY63" fmla="*/ 4713780 h 5227812"/>
                <a:gd name="connsiteX64" fmla="*/ 3300995 w 6572890"/>
                <a:gd name="connsiteY64" fmla="*/ 4672102 h 5227812"/>
                <a:gd name="connsiteX65" fmla="*/ 3531059 w 6572890"/>
                <a:gd name="connsiteY65" fmla="*/ 4593191 h 5227812"/>
                <a:gd name="connsiteX66" fmla="*/ 3524390 w 6572890"/>
                <a:gd name="connsiteY66" fmla="*/ 4581521 h 5227812"/>
                <a:gd name="connsiteX67" fmla="*/ 3531614 w 6572890"/>
                <a:gd name="connsiteY67" fmla="*/ 4593191 h 5227812"/>
                <a:gd name="connsiteX68" fmla="*/ 3531059 w 6572890"/>
                <a:gd name="connsiteY68" fmla="*/ 4593191 h 5227812"/>
                <a:gd name="connsiteX69" fmla="*/ 3532170 w 6572890"/>
                <a:gd name="connsiteY69" fmla="*/ 4594303 h 5227812"/>
                <a:gd name="connsiteX70" fmla="*/ 3537171 w 6572890"/>
                <a:gd name="connsiteY70" fmla="*/ 4603194 h 5227812"/>
                <a:gd name="connsiteX71" fmla="*/ 3536616 w 6572890"/>
                <a:gd name="connsiteY71" fmla="*/ 4626534 h 5227812"/>
                <a:gd name="connsiteX72" fmla="*/ 3534948 w 6572890"/>
                <a:gd name="connsiteY72" fmla="*/ 4628201 h 5227812"/>
                <a:gd name="connsiteX73" fmla="*/ 3532170 w 6572890"/>
                <a:gd name="connsiteY73" fmla="*/ 4670435 h 5227812"/>
                <a:gd name="connsiteX74" fmla="*/ 3496605 w 6572890"/>
                <a:gd name="connsiteY74" fmla="*/ 4731563 h 5227812"/>
                <a:gd name="connsiteX75" fmla="*/ 3434365 w 6572890"/>
                <a:gd name="connsiteY75" fmla="*/ 4797692 h 5227812"/>
                <a:gd name="connsiteX76" fmla="*/ 3414360 w 6572890"/>
                <a:gd name="connsiteY76" fmla="*/ 4822699 h 5227812"/>
                <a:gd name="connsiteX77" fmla="*/ 3411581 w 6572890"/>
                <a:gd name="connsiteY77" fmla="*/ 4826034 h 5227812"/>
                <a:gd name="connsiteX78" fmla="*/ 3398244 w 6572890"/>
                <a:gd name="connsiteY78" fmla="*/ 4843260 h 5227812"/>
                <a:gd name="connsiteX79" fmla="*/ 3392687 w 6572890"/>
                <a:gd name="connsiteY79" fmla="*/ 4856598 h 5227812"/>
                <a:gd name="connsiteX80" fmla="*/ 3389353 w 6572890"/>
                <a:gd name="connsiteY80" fmla="*/ 4870490 h 5227812"/>
                <a:gd name="connsiteX81" fmla="*/ 3373793 w 6572890"/>
                <a:gd name="connsiteY81" fmla="*/ 4906056 h 5227812"/>
                <a:gd name="connsiteX82" fmla="*/ 3352676 w 6572890"/>
                <a:gd name="connsiteY82" fmla="*/ 4978854 h 5227812"/>
                <a:gd name="connsiteX83" fmla="*/ 3351009 w 6572890"/>
                <a:gd name="connsiteY83" fmla="*/ 5005528 h 5227812"/>
                <a:gd name="connsiteX84" fmla="*/ 3353787 w 6572890"/>
                <a:gd name="connsiteY84" fmla="*/ 5041649 h 5227812"/>
                <a:gd name="connsiteX85" fmla="*/ 3364346 w 6572890"/>
                <a:gd name="connsiteY85" fmla="*/ 5088884 h 5227812"/>
                <a:gd name="connsiteX86" fmla="*/ 3373793 w 6572890"/>
                <a:gd name="connsiteY86" fmla="*/ 5112224 h 5227812"/>
                <a:gd name="connsiteX87" fmla="*/ 3383796 w 6572890"/>
                <a:gd name="connsiteY87" fmla="*/ 5132229 h 5227812"/>
                <a:gd name="connsiteX88" fmla="*/ 3386018 w 6572890"/>
                <a:gd name="connsiteY88" fmla="*/ 5135564 h 5227812"/>
                <a:gd name="connsiteX89" fmla="*/ 3397133 w 6572890"/>
                <a:gd name="connsiteY89" fmla="*/ 5158904 h 5227812"/>
                <a:gd name="connsiteX90" fmla="*/ 3424363 w 6572890"/>
                <a:gd name="connsiteY90" fmla="*/ 5214475 h 5227812"/>
                <a:gd name="connsiteX91" fmla="*/ 3433254 w 6572890"/>
                <a:gd name="connsiteY91" fmla="*/ 5225589 h 5227812"/>
                <a:gd name="connsiteX92" fmla="*/ 3444924 w 6572890"/>
                <a:gd name="connsiteY92" fmla="*/ 5226144 h 5227812"/>
                <a:gd name="connsiteX93" fmla="*/ 5651088 w 6572890"/>
                <a:gd name="connsiteY93" fmla="*/ 5225590 h 5227812"/>
                <a:gd name="connsiteX94" fmla="*/ 6572890 w 6572890"/>
                <a:gd name="connsiteY94" fmla="*/ 4514496 h 5227812"/>
                <a:gd name="connsiteX95" fmla="*/ 1729449 w 6572890"/>
                <a:gd name="connsiteY95" fmla="*/ 1892444 h 5227812"/>
                <a:gd name="connsiteX96" fmla="*/ 1729449 w 6572890"/>
                <a:gd name="connsiteY96" fmla="*/ 1899668 h 5227812"/>
                <a:gd name="connsiteX97" fmla="*/ 1718335 w 6572890"/>
                <a:gd name="connsiteY97" fmla="*/ 1911338 h 5227812"/>
                <a:gd name="connsiteX98" fmla="*/ 1729449 w 6572890"/>
                <a:gd name="connsiteY98" fmla="*/ 1892444 h 5227812"/>
                <a:gd name="connsiteX99" fmla="*/ 2129560 w 6572890"/>
                <a:gd name="connsiteY99" fmla="*/ 3037205 h 5227812"/>
                <a:gd name="connsiteX100" fmla="*/ 1745009 w 6572890"/>
                <a:gd name="connsiteY100" fmla="*/ 3291720 h 5227812"/>
                <a:gd name="connsiteX101" fmla="*/ 1541619 w 6572890"/>
                <a:gd name="connsiteY101" fmla="*/ 3219478 h 5227812"/>
                <a:gd name="connsiteX102" fmla="*/ 1302108 w 6572890"/>
                <a:gd name="connsiteY102" fmla="*/ 3135010 h 5227812"/>
                <a:gd name="connsiteX103" fmla="*/ 1388243 w 6572890"/>
                <a:gd name="connsiteY103" fmla="*/ 3053876 h 5227812"/>
                <a:gd name="connsiteX104" fmla="*/ 1874489 w 6572890"/>
                <a:gd name="connsiteY104" fmla="*/ 2584302 h 5227812"/>
                <a:gd name="connsiteX105" fmla="*/ 1891716 w 6572890"/>
                <a:gd name="connsiteY105" fmla="*/ 2567075 h 5227812"/>
                <a:gd name="connsiteX106" fmla="*/ 1920613 w 6572890"/>
                <a:gd name="connsiteY106" fmla="*/ 2614310 h 5227812"/>
                <a:gd name="connsiteX107" fmla="*/ 2027309 w 6572890"/>
                <a:gd name="connsiteY107" fmla="*/ 2779912 h 5227812"/>
                <a:gd name="connsiteX108" fmla="*/ 2129560 w 6572890"/>
                <a:gd name="connsiteY108" fmla="*/ 3037205 h 5227812"/>
                <a:gd name="connsiteX0" fmla="*/ 6572890 w 6572890"/>
                <a:gd name="connsiteY0" fmla="*/ 4514496 h 5227812"/>
                <a:gd name="connsiteX1" fmla="*/ 5635235 w 6572890"/>
                <a:gd name="connsiteY1" fmla="*/ 4245591 h 5227812"/>
                <a:gd name="connsiteX2" fmla="*/ 5406022 w 6572890"/>
                <a:gd name="connsiteY2" fmla="*/ 2828814 h 5227812"/>
                <a:gd name="connsiteX3" fmla="*/ 5262649 w 6572890"/>
                <a:gd name="connsiteY3" fmla="*/ 2234761 h 5227812"/>
                <a:gd name="connsiteX4" fmla="*/ 5118720 w 6572890"/>
                <a:gd name="connsiteY4" fmla="*/ 1636262 h 5227812"/>
                <a:gd name="connsiteX5" fmla="*/ 5115386 w 6572890"/>
                <a:gd name="connsiteY5" fmla="*/ 1622925 h 5227812"/>
                <a:gd name="connsiteX6" fmla="*/ 4788073 w 6572890"/>
                <a:gd name="connsiteY6" fmla="*/ 813812 h 5227812"/>
                <a:gd name="connsiteX7" fmla="*/ 4587462 w 6572890"/>
                <a:gd name="connsiteY7" fmla="*/ 553740 h 5227812"/>
                <a:gd name="connsiteX8" fmla="*/ 3304885 w 6572890"/>
                <a:gd name="connsiteY8" fmla="*/ 5810 h 5227812"/>
                <a:gd name="connsiteX9" fmla="*/ 2759178 w 6572890"/>
                <a:gd name="connsiteY9" fmla="*/ 160853 h 5227812"/>
                <a:gd name="connsiteX10" fmla="*/ 1850038 w 6572890"/>
                <a:gd name="connsiteY10" fmla="*/ 973856 h 5227812"/>
                <a:gd name="connsiteX11" fmla="*/ 1843925 w 6572890"/>
                <a:gd name="connsiteY11" fmla="*/ 982747 h 5227812"/>
                <a:gd name="connsiteX12" fmla="*/ 1838368 w 6572890"/>
                <a:gd name="connsiteY12" fmla="*/ 992195 h 5227812"/>
                <a:gd name="connsiteX13" fmla="*/ 1838368 w 6572890"/>
                <a:gd name="connsiteY13" fmla="*/ 992195 h 5227812"/>
                <a:gd name="connsiteX14" fmla="*/ 1838368 w 6572890"/>
                <a:gd name="connsiteY14" fmla="*/ 992195 h 5227812"/>
                <a:gd name="connsiteX15" fmla="*/ 1838924 w 6572890"/>
                <a:gd name="connsiteY15" fmla="*/ 994973 h 5227812"/>
                <a:gd name="connsiteX16" fmla="*/ 1838924 w 6572890"/>
                <a:gd name="connsiteY16" fmla="*/ 994973 h 5227812"/>
                <a:gd name="connsiteX17" fmla="*/ 1762792 w 6572890"/>
                <a:gd name="connsiteY17" fmla="*/ 1164464 h 5227812"/>
                <a:gd name="connsiteX18" fmla="*/ 1683325 w 6572890"/>
                <a:gd name="connsiteY18" fmla="*/ 1581246 h 5227812"/>
                <a:gd name="connsiteX19" fmla="*/ 1689438 w 6572890"/>
                <a:gd name="connsiteY19" fmla="*/ 1770188 h 5227812"/>
                <a:gd name="connsiteX20" fmla="*/ 1716668 w 6572890"/>
                <a:gd name="connsiteY20" fmla="*/ 1914672 h 5227812"/>
                <a:gd name="connsiteX21" fmla="*/ 1608304 w 6572890"/>
                <a:gd name="connsiteY21" fmla="*/ 2013033 h 5227812"/>
                <a:gd name="connsiteX22" fmla="*/ 1433812 w 6572890"/>
                <a:gd name="connsiteY22" fmla="*/ 2177523 h 5227812"/>
                <a:gd name="connsiteX23" fmla="*/ 1232645 w 6572890"/>
                <a:gd name="connsiteY23" fmla="*/ 2365908 h 5227812"/>
                <a:gd name="connsiteX24" fmla="*/ 1011472 w 6572890"/>
                <a:gd name="connsiteY24" fmla="*/ 2573188 h 5227812"/>
                <a:gd name="connsiteX25" fmla="*/ 904220 w 6572890"/>
                <a:gd name="connsiteY25" fmla="*/ 2673771 h 5227812"/>
                <a:gd name="connsiteX26" fmla="*/ 730283 w 6572890"/>
                <a:gd name="connsiteY26" fmla="*/ 2849931 h 5227812"/>
                <a:gd name="connsiteX27" fmla="*/ 646927 w 6572890"/>
                <a:gd name="connsiteY27" fmla="*/ 3084996 h 5227812"/>
                <a:gd name="connsiteX28" fmla="*/ 624699 w 6572890"/>
                <a:gd name="connsiteY28" fmla="*/ 3230592 h 5227812"/>
                <a:gd name="connsiteX29" fmla="*/ 581353 w 6572890"/>
                <a:gd name="connsiteY29" fmla="*/ 3512892 h 5227812"/>
                <a:gd name="connsiteX30" fmla="*/ 485216 w 6572890"/>
                <a:gd name="connsiteY30" fmla="*/ 4146957 h 5227812"/>
                <a:gd name="connsiteX31" fmla="*/ 464099 w 6572890"/>
                <a:gd name="connsiteY31" fmla="*/ 4208085 h 5227812"/>
                <a:gd name="connsiteX32" fmla="*/ 281826 w 6572890"/>
                <a:gd name="connsiteY32" fmla="*/ 4515392 h 5227812"/>
                <a:gd name="connsiteX33" fmla="*/ 76769 w 6572890"/>
                <a:gd name="connsiteY33" fmla="*/ 4854375 h 5227812"/>
                <a:gd name="connsiteX34" fmla="*/ 2860 w 6572890"/>
                <a:gd name="connsiteY34" fmla="*/ 5026089 h 5227812"/>
                <a:gd name="connsiteX35" fmla="*/ 5638 w 6572890"/>
                <a:gd name="connsiteY35" fmla="*/ 5210584 h 5227812"/>
                <a:gd name="connsiteX36" fmla="*/ 22865 w 6572890"/>
                <a:gd name="connsiteY36" fmla="*/ 5227811 h 5227812"/>
                <a:gd name="connsiteX37" fmla="*/ 409639 w 6572890"/>
                <a:gd name="connsiteY37" fmla="*/ 5227811 h 5227812"/>
                <a:gd name="connsiteX38" fmla="*/ 603026 w 6572890"/>
                <a:gd name="connsiteY38" fmla="*/ 5227811 h 5227812"/>
                <a:gd name="connsiteX39" fmla="*/ 704165 w 6572890"/>
                <a:gd name="connsiteY39" fmla="*/ 5227811 h 5227812"/>
                <a:gd name="connsiteX40" fmla="*/ 764182 w 6572890"/>
                <a:gd name="connsiteY40" fmla="*/ 5195025 h 5227812"/>
                <a:gd name="connsiteX41" fmla="*/ 928116 w 6572890"/>
                <a:gd name="connsiteY41" fmla="*/ 4844372 h 5227812"/>
                <a:gd name="connsiteX42" fmla="*/ 1044815 w 6572890"/>
                <a:gd name="connsiteY42" fmla="*/ 4593747 h 5227812"/>
                <a:gd name="connsiteX43" fmla="*/ 1139286 w 6572890"/>
                <a:gd name="connsiteY43" fmla="*/ 4405361 h 5227812"/>
                <a:gd name="connsiteX44" fmla="*/ 1311555 w 6572890"/>
                <a:gd name="connsiteY44" fmla="*/ 4213086 h 5227812"/>
                <a:gd name="connsiteX45" fmla="*/ 1523281 w 6572890"/>
                <a:gd name="connsiteY45" fmla="*/ 4063045 h 5227812"/>
                <a:gd name="connsiteX46" fmla="*/ 1738340 w 6572890"/>
                <a:gd name="connsiteY46" fmla="*/ 3822422 h 5227812"/>
                <a:gd name="connsiteX47" fmla="*/ 1881158 w 6572890"/>
                <a:gd name="connsiteY47" fmla="*/ 3606807 h 5227812"/>
                <a:gd name="connsiteX48" fmla="*/ 2022863 w 6572890"/>
                <a:gd name="connsiteY48" fmla="*/ 3488997 h 5227812"/>
                <a:gd name="connsiteX49" fmla="*/ 2179574 w 6572890"/>
                <a:gd name="connsiteY49" fmla="*/ 3390636 h 5227812"/>
                <a:gd name="connsiteX50" fmla="*/ 2197356 w 6572890"/>
                <a:gd name="connsiteY50" fmla="*/ 3519005 h 5227812"/>
                <a:gd name="connsiteX51" fmla="*/ 2197356 w 6572890"/>
                <a:gd name="connsiteY51" fmla="*/ 3580133 h 5227812"/>
                <a:gd name="connsiteX52" fmla="*/ 2242924 w 6572890"/>
                <a:gd name="connsiteY52" fmla="*/ 3649041 h 5227812"/>
                <a:gd name="connsiteX53" fmla="*/ 2362402 w 6572890"/>
                <a:gd name="connsiteY53" fmla="*/ 3691831 h 5227812"/>
                <a:gd name="connsiteX54" fmla="*/ 2479657 w 6572890"/>
                <a:gd name="connsiteY54" fmla="*/ 3946346 h 5227812"/>
                <a:gd name="connsiteX55" fmla="*/ 2706942 w 6572890"/>
                <a:gd name="connsiteY55" fmla="*/ 3986357 h 5227812"/>
                <a:gd name="connsiteX56" fmla="*/ 2780851 w 6572890"/>
                <a:gd name="connsiteY56" fmla="*/ 3995803 h 5227812"/>
                <a:gd name="connsiteX57" fmla="*/ 2698606 w 6572890"/>
                <a:gd name="connsiteY57" fmla="*/ 4062489 h 5227812"/>
                <a:gd name="connsiteX58" fmla="*/ 2613027 w 6572890"/>
                <a:gd name="connsiteY58" fmla="*/ 4087496 h 5227812"/>
                <a:gd name="connsiteX59" fmla="*/ 2581351 w 6572890"/>
                <a:gd name="connsiteY59" fmla="*/ 4197526 h 5227812"/>
                <a:gd name="connsiteX60" fmla="*/ 2735839 w 6572890"/>
                <a:gd name="connsiteY60" fmla="*/ 4313669 h 5227812"/>
                <a:gd name="connsiteX61" fmla="*/ 2914777 w 6572890"/>
                <a:gd name="connsiteY61" fmla="*/ 4672658 h 5227812"/>
                <a:gd name="connsiteX62" fmla="*/ 2991465 w 6572890"/>
                <a:gd name="connsiteY62" fmla="*/ 4708223 h 5227812"/>
                <a:gd name="connsiteX63" fmla="*/ 3025919 w 6572890"/>
                <a:gd name="connsiteY63" fmla="*/ 4713780 h 5227812"/>
                <a:gd name="connsiteX64" fmla="*/ 3300995 w 6572890"/>
                <a:gd name="connsiteY64" fmla="*/ 4672102 h 5227812"/>
                <a:gd name="connsiteX65" fmla="*/ 3531059 w 6572890"/>
                <a:gd name="connsiteY65" fmla="*/ 4593191 h 5227812"/>
                <a:gd name="connsiteX66" fmla="*/ 3524390 w 6572890"/>
                <a:gd name="connsiteY66" fmla="*/ 4581521 h 5227812"/>
                <a:gd name="connsiteX67" fmla="*/ 3531614 w 6572890"/>
                <a:gd name="connsiteY67" fmla="*/ 4593191 h 5227812"/>
                <a:gd name="connsiteX68" fmla="*/ 3531059 w 6572890"/>
                <a:gd name="connsiteY68" fmla="*/ 4593191 h 5227812"/>
                <a:gd name="connsiteX69" fmla="*/ 3532170 w 6572890"/>
                <a:gd name="connsiteY69" fmla="*/ 4594303 h 5227812"/>
                <a:gd name="connsiteX70" fmla="*/ 3537171 w 6572890"/>
                <a:gd name="connsiteY70" fmla="*/ 4603194 h 5227812"/>
                <a:gd name="connsiteX71" fmla="*/ 3536616 w 6572890"/>
                <a:gd name="connsiteY71" fmla="*/ 4626534 h 5227812"/>
                <a:gd name="connsiteX72" fmla="*/ 3534948 w 6572890"/>
                <a:gd name="connsiteY72" fmla="*/ 4628201 h 5227812"/>
                <a:gd name="connsiteX73" fmla="*/ 3532170 w 6572890"/>
                <a:gd name="connsiteY73" fmla="*/ 4670435 h 5227812"/>
                <a:gd name="connsiteX74" fmla="*/ 3496605 w 6572890"/>
                <a:gd name="connsiteY74" fmla="*/ 4731563 h 5227812"/>
                <a:gd name="connsiteX75" fmla="*/ 3434365 w 6572890"/>
                <a:gd name="connsiteY75" fmla="*/ 4797692 h 5227812"/>
                <a:gd name="connsiteX76" fmla="*/ 3414360 w 6572890"/>
                <a:gd name="connsiteY76" fmla="*/ 4822699 h 5227812"/>
                <a:gd name="connsiteX77" fmla="*/ 3411581 w 6572890"/>
                <a:gd name="connsiteY77" fmla="*/ 4826034 h 5227812"/>
                <a:gd name="connsiteX78" fmla="*/ 3398244 w 6572890"/>
                <a:gd name="connsiteY78" fmla="*/ 4843260 h 5227812"/>
                <a:gd name="connsiteX79" fmla="*/ 3392687 w 6572890"/>
                <a:gd name="connsiteY79" fmla="*/ 4856598 h 5227812"/>
                <a:gd name="connsiteX80" fmla="*/ 3389353 w 6572890"/>
                <a:gd name="connsiteY80" fmla="*/ 4870490 h 5227812"/>
                <a:gd name="connsiteX81" fmla="*/ 3373793 w 6572890"/>
                <a:gd name="connsiteY81" fmla="*/ 4906056 h 5227812"/>
                <a:gd name="connsiteX82" fmla="*/ 3352676 w 6572890"/>
                <a:gd name="connsiteY82" fmla="*/ 4978854 h 5227812"/>
                <a:gd name="connsiteX83" fmla="*/ 3351009 w 6572890"/>
                <a:gd name="connsiteY83" fmla="*/ 5005528 h 5227812"/>
                <a:gd name="connsiteX84" fmla="*/ 3353787 w 6572890"/>
                <a:gd name="connsiteY84" fmla="*/ 5041649 h 5227812"/>
                <a:gd name="connsiteX85" fmla="*/ 3364346 w 6572890"/>
                <a:gd name="connsiteY85" fmla="*/ 5088884 h 5227812"/>
                <a:gd name="connsiteX86" fmla="*/ 3373793 w 6572890"/>
                <a:gd name="connsiteY86" fmla="*/ 5112224 h 5227812"/>
                <a:gd name="connsiteX87" fmla="*/ 3383796 w 6572890"/>
                <a:gd name="connsiteY87" fmla="*/ 5132229 h 5227812"/>
                <a:gd name="connsiteX88" fmla="*/ 3386018 w 6572890"/>
                <a:gd name="connsiteY88" fmla="*/ 5135564 h 5227812"/>
                <a:gd name="connsiteX89" fmla="*/ 3397133 w 6572890"/>
                <a:gd name="connsiteY89" fmla="*/ 5158904 h 5227812"/>
                <a:gd name="connsiteX90" fmla="*/ 3424363 w 6572890"/>
                <a:gd name="connsiteY90" fmla="*/ 5214475 h 5227812"/>
                <a:gd name="connsiteX91" fmla="*/ 3433254 w 6572890"/>
                <a:gd name="connsiteY91" fmla="*/ 5225589 h 5227812"/>
                <a:gd name="connsiteX92" fmla="*/ 3444924 w 6572890"/>
                <a:gd name="connsiteY92" fmla="*/ 5226144 h 5227812"/>
                <a:gd name="connsiteX93" fmla="*/ 5651088 w 6572890"/>
                <a:gd name="connsiteY93" fmla="*/ 5225590 h 5227812"/>
                <a:gd name="connsiteX94" fmla="*/ 6572890 w 6572890"/>
                <a:gd name="connsiteY94" fmla="*/ 4514496 h 5227812"/>
                <a:gd name="connsiteX95" fmla="*/ 1729449 w 6572890"/>
                <a:gd name="connsiteY95" fmla="*/ 1892444 h 5227812"/>
                <a:gd name="connsiteX96" fmla="*/ 1729449 w 6572890"/>
                <a:gd name="connsiteY96" fmla="*/ 1899668 h 5227812"/>
                <a:gd name="connsiteX97" fmla="*/ 1718335 w 6572890"/>
                <a:gd name="connsiteY97" fmla="*/ 1911338 h 5227812"/>
                <a:gd name="connsiteX98" fmla="*/ 1729449 w 6572890"/>
                <a:gd name="connsiteY98" fmla="*/ 1892444 h 5227812"/>
                <a:gd name="connsiteX99" fmla="*/ 2129560 w 6572890"/>
                <a:gd name="connsiteY99" fmla="*/ 3037205 h 5227812"/>
                <a:gd name="connsiteX100" fmla="*/ 1745009 w 6572890"/>
                <a:gd name="connsiteY100" fmla="*/ 3291720 h 5227812"/>
                <a:gd name="connsiteX101" fmla="*/ 1541619 w 6572890"/>
                <a:gd name="connsiteY101" fmla="*/ 3219478 h 5227812"/>
                <a:gd name="connsiteX102" fmla="*/ 1302108 w 6572890"/>
                <a:gd name="connsiteY102" fmla="*/ 3135010 h 5227812"/>
                <a:gd name="connsiteX103" fmla="*/ 1388243 w 6572890"/>
                <a:gd name="connsiteY103" fmla="*/ 3053876 h 5227812"/>
                <a:gd name="connsiteX104" fmla="*/ 1874489 w 6572890"/>
                <a:gd name="connsiteY104" fmla="*/ 2584302 h 5227812"/>
                <a:gd name="connsiteX105" fmla="*/ 1891716 w 6572890"/>
                <a:gd name="connsiteY105" fmla="*/ 2567075 h 5227812"/>
                <a:gd name="connsiteX106" fmla="*/ 1920613 w 6572890"/>
                <a:gd name="connsiteY106" fmla="*/ 2614310 h 5227812"/>
                <a:gd name="connsiteX107" fmla="*/ 2027309 w 6572890"/>
                <a:gd name="connsiteY107" fmla="*/ 2779912 h 5227812"/>
                <a:gd name="connsiteX108" fmla="*/ 2129560 w 6572890"/>
                <a:gd name="connsiteY108" fmla="*/ 3037205 h 5227812"/>
                <a:gd name="connsiteX0" fmla="*/ 6697325 w 6697325"/>
                <a:gd name="connsiteY0" fmla="*/ 4514496 h 5227812"/>
                <a:gd name="connsiteX1" fmla="*/ 5759670 w 6697325"/>
                <a:gd name="connsiteY1" fmla="*/ 4245591 h 5227812"/>
                <a:gd name="connsiteX2" fmla="*/ 5530457 w 6697325"/>
                <a:gd name="connsiteY2" fmla="*/ 2828814 h 5227812"/>
                <a:gd name="connsiteX3" fmla="*/ 5387084 w 6697325"/>
                <a:gd name="connsiteY3" fmla="*/ 2234761 h 5227812"/>
                <a:gd name="connsiteX4" fmla="*/ 5243155 w 6697325"/>
                <a:gd name="connsiteY4" fmla="*/ 1636262 h 5227812"/>
                <a:gd name="connsiteX5" fmla="*/ 5239821 w 6697325"/>
                <a:gd name="connsiteY5" fmla="*/ 1622925 h 5227812"/>
                <a:gd name="connsiteX6" fmla="*/ 4912508 w 6697325"/>
                <a:gd name="connsiteY6" fmla="*/ 813812 h 5227812"/>
                <a:gd name="connsiteX7" fmla="*/ 4711897 w 6697325"/>
                <a:gd name="connsiteY7" fmla="*/ 553740 h 5227812"/>
                <a:gd name="connsiteX8" fmla="*/ 3429320 w 6697325"/>
                <a:gd name="connsiteY8" fmla="*/ 5810 h 5227812"/>
                <a:gd name="connsiteX9" fmla="*/ 2883613 w 6697325"/>
                <a:gd name="connsiteY9" fmla="*/ 160853 h 5227812"/>
                <a:gd name="connsiteX10" fmla="*/ 1974473 w 6697325"/>
                <a:gd name="connsiteY10" fmla="*/ 973856 h 5227812"/>
                <a:gd name="connsiteX11" fmla="*/ 1968360 w 6697325"/>
                <a:gd name="connsiteY11" fmla="*/ 982747 h 5227812"/>
                <a:gd name="connsiteX12" fmla="*/ 1962803 w 6697325"/>
                <a:gd name="connsiteY12" fmla="*/ 992195 h 5227812"/>
                <a:gd name="connsiteX13" fmla="*/ 1962803 w 6697325"/>
                <a:gd name="connsiteY13" fmla="*/ 992195 h 5227812"/>
                <a:gd name="connsiteX14" fmla="*/ 1962803 w 6697325"/>
                <a:gd name="connsiteY14" fmla="*/ 992195 h 5227812"/>
                <a:gd name="connsiteX15" fmla="*/ 1963359 w 6697325"/>
                <a:gd name="connsiteY15" fmla="*/ 994973 h 5227812"/>
                <a:gd name="connsiteX16" fmla="*/ 1963359 w 6697325"/>
                <a:gd name="connsiteY16" fmla="*/ 994973 h 5227812"/>
                <a:gd name="connsiteX17" fmla="*/ 1887227 w 6697325"/>
                <a:gd name="connsiteY17" fmla="*/ 1164464 h 5227812"/>
                <a:gd name="connsiteX18" fmla="*/ 1807760 w 6697325"/>
                <a:gd name="connsiteY18" fmla="*/ 1581246 h 5227812"/>
                <a:gd name="connsiteX19" fmla="*/ 1813873 w 6697325"/>
                <a:gd name="connsiteY19" fmla="*/ 1770188 h 5227812"/>
                <a:gd name="connsiteX20" fmla="*/ 1841103 w 6697325"/>
                <a:gd name="connsiteY20" fmla="*/ 1914672 h 5227812"/>
                <a:gd name="connsiteX21" fmla="*/ 1732739 w 6697325"/>
                <a:gd name="connsiteY21" fmla="*/ 2013033 h 5227812"/>
                <a:gd name="connsiteX22" fmla="*/ 1558247 w 6697325"/>
                <a:gd name="connsiteY22" fmla="*/ 2177523 h 5227812"/>
                <a:gd name="connsiteX23" fmla="*/ 1357080 w 6697325"/>
                <a:gd name="connsiteY23" fmla="*/ 2365908 h 5227812"/>
                <a:gd name="connsiteX24" fmla="*/ 1135907 w 6697325"/>
                <a:gd name="connsiteY24" fmla="*/ 2573188 h 5227812"/>
                <a:gd name="connsiteX25" fmla="*/ 1028655 w 6697325"/>
                <a:gd name="connsiteY25" fmla="*/ 2673771 h 5227812"/>
                <a:gd name="connsiteX26" fmla="*/ 854718 w 6697325"/>
                <a:gd name="connsiteY26" fmla="*/ 2849931 h 5227812"/>
                <a:gd name="connsiteX27" fmla="*/ 771362 w 6697325"/>
                <a:gd name="connsiteY27" fmla="*/ 3084996 h 5227812"/>
                <a:gd name="connsiteX28" fmla="*/ 749134 w 6697325"/>
                <a:gd name="connsiteY28" fmla="*/ 3230592 h 5227812"/>
                <a:gd name="connsiteX29" fmla="*/ 705788 w 6697325"/>
                <a:gd name="connsiteY29" fmla="*/ 3512892 h 5227812"/>
                <a:gd name="connsiteX30" fmla="*/ 609651 w 6697325"/>
                <a:gd name="connsiteY30" fmla="*/ 4146957 h 5227812"/>
                <a:gd name="connsiteX31" fmla="*/ 588534 w 6697325"/>
                <a:gd name="connsiteY31" fmla="*/ 4208085 h 5227812"/>
                <a:gd name="connsiteX32" fmla="*/ 406261 w 6697325"/>
                <a:gd name="connsiteY32" fmla="*/ 4515392 h 5227812"/>
                <a:gd name="connsiteX33" fmla="*/ 201204 w 6697325"/>
                <a:gd name="connsiteY33" fmla="*/ 4854375 h 5227812"/>
                <a:gd name="connsiteX34" fmla="*/ 382 w 6697325"/>
                <a:gd name="connsiteY34" fmla="*/ 5068397 h 5227812"/>
                <a:gd name="connsiteX35" fmla="*/ 130073 w 6697325"/>
                <a:gd name="connsiteY35" fmla="*/ 5210584 h 5227812"/>
                <a:gd name="connsiteX36" fmla="*/ 147300 w 6697325"/>
                <a:gd name="connsiteY36" fmla="*/ 5227811 h 5227812"/>
                <a:gd name="connsiteX37" fmla="*/ 534074 w 6697325"/>
                <a:gd name="connsiteY37" fmla="*/ 5227811 h 5227812"/>
                <a:gd name="connsiteX38" fmla="*/ 727461 w 6697325"/>
                <a:gd name="connsiteY38" fmla="*/ 5227811 h 5227812"/>
                <a:gd name="connsiteX39" fmla="*/ 828600 w 6697325"/>
                <a:gd name="connsiteY39" fmla="*/ 5227811 h 5227812"/>
                <a:gd name="connsiteX40" fmla="*/ 888617 w 6697325"/>
                <a:gd name="connsiteY40" fmla="*/ 5195025 h 5227812"/>
                <a:gd name="connsiteX41" fmla="*/ 1052551 w 6697325"/>
                <a:gd name="connsiteY41" fmla="*/ 4844372 h 5227812"/>
                <a:gd name="connsiteX42" fmla="*/ 1169250 w 6697325"/>
                <a:gd name="connsiteY42" fmla="*/ 4593747 h 5227812"/>
                <a:gd name="connsiteX43" fmla="*/ 1263721 w 6697325"/>
                <a:gd name="connsiteY43" fmla="*/ 4405361 h 5227812"/>
                <a:gd name="connsiteX44" fmla="*/ 1435990 w 6697325"/>
                <a:gd name="connsiteY44" fmla="*/ 4213086 h 5227812"/>
                <a:gd name="connsiteX45" fmla="*/ 1647716 w 6697325"/>
                <a:gd name="connsiteY45" fmla="*/ 4063045 h 5227812"/>
                <a:gd name="connsiteX46" fmla="*/ 1862775 w 6697325"/>
                <a:gd name="connsiteY46" fmla="*/ 3822422 h 5227812"/>
                <a:gd name="connsiteX47" fmla="*/ 2005593 w 6697325"/>
                <a:gd name="connsiteY47" fmla="*/ 3606807 h 5227812"/>
                <a:gd name="connsiteX48" fmla="*/ 2147298 w 6697325"/>
                <a:gd name="connsiteY48" fmla="*/ 3488997 h 5227812"/>
                <a:gd name="connsiteX49" fmla="*/ 2304009 w 6697325"/>
                <a:gd name="connsiteY49" fmla="*/ 3390636 h 5227812"/>
                <a:gd name="connsiteX50" fmla="*/ 2321791 w 6697325"/>
                <a:gd name="connsiteY50" fmla="*/ 3519005 h 5227812"/>
                <a:gd name="connsiteX51" fmla="*/ 2321791 w 6697325"/>
                <a:gd name="connsiteY51" fmla="*/ 3580133 h 5227812"/>
                <a:gd name="connsiteX52" fmla="*/ 2367359 w 6697325"/>
                <a:gd name="connsiteY52" fmla="*/ 3649041 h 5227812"/>
                <a:gd name="connsiteX53" fmla="*/ 2486837 w 6697325"/>
                <a:gd name="connsiteY53" fmla="*/ 3691831 h 5227812"/>
                <a:gd name="connsiteX54" fmla="*/ 2604092 w 6697325"/>
                <a:gd name="connsiteY54" fmla="*/ 3946346 h 5227812"/>
                <a:gd name="connsiteX55" fmla="*/ 2831377 w 6697325"/>
                <a:gd name="connsiteY55" fmla="*/ 3986357 h 5227812"/>
                <a:gd name="connsiteX56" fmla="*/ 2905286 w 6697325"/>
                <a:gd name="connsiteY56" fmla="*/ 3995803 h 5227812"/>
                <a:gd name="connsiteX57" fmla="*/ 2823041 w 6697325"/>
                <a:gd name="connsiteY57" fmla="*/ 4062489 h 5227812"/>
                <a:gd name="connsiteX58" fmla="*/ 2737462 w 6697325"/>
                <a:gd name="connsiteY58" fmla="*/ 4087496 h 5227812"/>
                <a:gd name="connsiteX59" fmla="*/ 2705786 w 6697325"/>
                <a:gd name="connsiteY59" fmla="*/ 4197526 h 5227812"/>
                <a:gd name="connsiteX60" fmla="*/ 2860274 w 6697325"/>
                <a:gd name="connsiteY60" fmla="*/ 4313669 h 5227812"/>
                <a:gd name="connsiteX61" fmla="*/ 3039212 w 6697325"/>
                <a:gd name="connsiteY61" fmla="*/ 4672658 h 5227812"/>
                <a:gd name="connsiteX62" fmla="*/ 3115900 w 6697325"/>
                <a:gd name="connsiteY62" fmla="*/ 4708223 h 5227812"/>
                <a:gd name="connsiteX63" fmla="*/ 3150354 w 6697325"/>
                <a:gd name="connsiteY63" fmla="*/ 4713780 h 5227812"/>
                <a:gd name="connsiteX64" fmla="*/ 3425430 w 6697325"/>
                <a:gd name="connsiteY64" fmla="*/ 4672102 h 5227812"/>
                <a:gd name="connsiteX65" fmla="*/ 3655494 w 6697325"/>
                <a:gd name="connsiteY65" fmla="*/ 4593191 h 5227812"/>
                <a:gd name="connsiteX66" fmla="*/ 3648825 w 6697325"/>
                <a:gd name="connsiteY66" fmla="*/ 4581521 h 5227812"/>
                <a:gd name="connsiteX67" fmla="*/ 3656049 w 6697325"/>
                <a:gd name="connsiteY67" fmla="*/ 4593191 h 5227812"/>
                <a:gd name="connsiteX68" fmla="*/ 3655494 w 6697325"/>
                <a:gd name="connsiteY68" fmla="*/ 4593191 h 5227812"/>
                <a:gd name="connsiteX69" fmla="*/ 3656605 w 6697325"/>
                <a:gd name="connsiteY69" fmla="*/ 4594303 h 5227812"/>
                <a:gd name="connsiteX70" fmla="*/ 3661606 w 6697325"/>
                <a:gd name="connsiteY70" fmla="*/ 4603194 h 5227812"/>
                <a:gd name="connsiteX71" fmla="*/ 3661051 w 6697325"/>
                <a:gd name="connsiteY71" fmla="*/ 4626534 h 5227812"/>
                <a:gd name="connsiteX72" fmla="*/ 3659383 w 6697325"/>
                <a:gd name="connsiteY72" fmla="*/ 4628201 h 5227812"/>
                <a:gd name="connsiteX73" fmla="*/ 3656605 w 6697325"/>
                <a:gd name="connsiteY73" fmla="*/ 4670435 h 5227812"/>
                <a:gd name="connsiteX74" fmla="*/ 3621040 w 6697325"/>
                <a:gd name="connsiteY74" fmla="*/ 4731563 h 5227812"/>
                <a:gd name="connsiteX75" fmla="*/ 3558800 w 6697325"/>
                <a:gd name="connsiteY75" fmla="*/ 4797692 h 5227812"/>
                <a:gd name="connsiteX76" fmla="*/ 3538795 w 6697325"/>
                <a:gd name="connsiteY76" fmla="*/ 4822699 h 5227812"/>
                <a:gd name="connsiteX77" fmla="*/ 3536016 w 6697325"/>
                <a:gd name="connsiteY77" fmla="*/ 4826034 h 5227812"/>
                <a:gd name="connsiteX78" fmla="*/ 3522679 w 6697325"/>
                <a:gd name="connsiteY78" fmla="*/ 4843260 h 5227812"/>
                <a:gd name="connsiteX79" fmla="*/ 3517122 w 6697325"/>
                <a:gd name="connsiteY79" fmla="*/ 4856598 h 5227812"/>
                <a:gd name="connsiteX80" fmla="*/ 3513788 w 6697325"/>
                <a:gd name="connsiteY80" fmla="*/ 4870490 h 5227812"/>
                <a:gd name="connsiteX81" fmla="*/ 3498228 w 6697325"/>
                <a:gd name="connsiteY81" fmla="*/ 4906056 h 5227812"/>
                <a:gd name="connsiteX82" fmla="*/ 3477111 w 6697325"/>
                <a:gd name="connsiteY82" fmla="*/ 4978854 h 5227812"/>
                <a:gd name="connsiteX83" fmla="*/ 3475444 w 6697325"/>
                <a:gd name="connsiteY83" fmla="*/ 5005528 h 5227812"/>
                <a:gd name="connsiteX84" fmla="*/ 3478222 w 6697325"/>
                <a:gd name="connsiteY84" fmla="*/ 5041649 h 5227812"/>
                <a:gd name="connsiteX85" fmla="*/ 3488781 w 6697325"/>
                <a:gd name="connsiteY85" fmla="*/ 5088884 h 5227812"/>
                <a:gd name="connsiteX86" fmla="*/ 3498228 w 6697325"/>
                <a:gd name="connsiteY86" fmla="*/ 5112224 h 5227812"/>
                <a:gd name="connsiteX87" fmla="*/ 3508231 w 6697325"/>
                <a:gd name="connsiteY87" fmla="*/ 5132229 h 5227812"/>
                <a:gd name="connsiteX88" fmla="*/ 3510453 w 6697325"/>
                <a:gd name="connsiteY88" fmla="*/ 5135564 h 5227812"/>
                <a:gd name="connsiteX89" fmla="*/ 3521568 w 6697325"/>
                <a:gd name="connsiteY89" fmla="*/ 5158904 h 5227812"/>
                <a:gd name="connsiteX90" fmla="*/ 3548798 w 6697325"/>
                <a:gd name="connsiteY90" fmla="*/ 5214475 h 5227812"/>
                <a:gd name="connsiteX91" fmla="*/ 3557689 w 6697325"/>
                <a:gd name="connsiteY91" fmla="*/ 5225589 h 5227812"/>
                <a:gd name="connsiteX92" fmla="*/ 3569359 w 6697325"/>
                <a:gd name="connsiteY92" fmla="*/ 5226144 h 5227812"/>
                <a:gd name="connsiteX93" fmla="*/ 5775523 w 6697325"/>
                <a:gd name="connsiteY93" fmla="*/ 5225590 h 5227812"/>
                <a:gd name="connsiteX94" fmla="*/ 6697325 w 6697325"/>
                <a:gd name="connsiteY94" fmla="*/ 4514496 h 5227812"/>
                <a:gd name="connsiteX95" fmla="*/ 1853884 w 6697325"/>
                <a:gd name="connsiteY95" fmla="*/ 1892444 h 5227812"/>
                <a:gd name="connsiteX96" fmla="*/ 1853884 w 6697325"/>
                <a:gd name="connsiteY96" fmla="*/ 1899668 h 5227812"/>
                <a:gd name="connsiteX97" fmla="*/ 1842770 w 6697325"/>
                <a:gd name="connsiteY97" fmla="*/ 1911338 h 5227812"/>
                <a:gd name="connsiteX98" fmla="*/ 1853884 w 6697325"/>
                <a:gd name="connsiteY98" fmla="*/ 1892444 h 5227812"/>
                <a:gd name="connsiteX99" fmla="*/ 2253995 w 6697325"/>
                <a:gd name="connsiteY99" fmla="*/ 3037205 h 5227812"/>
                <a:gd name="connsiteX100" fmla="*/ 1869444 w 6697325"/>
                <a:gd name="connsiteY100" fmla="*/ 3291720 h 5227812"/>
                <a:gd name="connsiteX101" fmla="*/ 1666054 w 6697325"/>
                <a:gd name="connsiteY101" fmla="*/ 3219478 h 5227812"/>
                <a:gd name="connsiteX102" fmla="*/ 1426543 w 6697325"/>
                <a:gd name="connsiteY102" fmla="*/ 3135010 h 5227812"/>
                <a:gd name="connsiteX103" fmla="*/ 1512678 w 6697325"/>
                <a:gd name="connsiteY103" fmla="*/ 3053876 h 5227812"/>
                <a:gd name="connsiteX104" fmla="*/ 1998924 w 6697325"/>
                <a:gd name="connsiteY104" fmla="*/ 2584302 h 5227812"/>
                <a:gd name="connsiteX105" fmla="*/ 2016151 w 6697325"/>
                <a:gd name="connsiteY105" fmla="*/ 2567075 h 5227812"/>
                <a:gd name="connsiteX106" fmla="*/ 2045048 w 6697325"/>
                <a:gd name="connsiteY106" fmla="*/ 2614310 h 5227812"/>
                <a:gd name="connsiteX107" fmla="*/ 2151744 w 6697325"/>
                <a:gd name="connsiteY107" fmla="*/ 2779912 h 5227812"/>
                <a:gd name="connsiteX108" fmla="*/ 2253995 w 6697325"/>
                <a:gd name="connsiteY108" fmla="*/ 3037205 h 5227812"/>
                <a:gd name="connsiteX0" fmla="*/ 6655181 w 6655181"/>
                <a:gd name="connsiteY0" fmla="*/ 4514496 h 5227812"/>
                <a:gd name="connsiteX1" fmla="*/ 5717526 w 6655181"/>
                <a:gd name="connsiteY1" fmla="*/ 4245591 h 5227812"/>
                <a:gd name="connsiteX2" fmla="*/ 5488313 w 6655181"/>
                <a:gd name="connsiteY2" fmla="*/ 2828814 h 5227812"/>
                <a:gd name="connsiteX3" fmla="*/ 5344940 w 6655181"/>
                <a:gd name="connsiteY3" fmla="*/ 2234761 h 5227812"/>
                <a:gd name="connsiteX4" fmla="*/ 5201011 w 6655181"/>
                <a:gd name="connsiteY4" fmla="*/ 1636262 h 5227812"/>
                <a:gd name="connsiteX5" fmla="*/ 5197677 w 6655181"/>
                <a:gd name="connsiteY5" fmla="*/ 1622925 h 5227812"/>
                <a:gd name="connsiteX6" fmla="*/ 4870364 w 6655181"/>
                <a:gd name="connsiteY6" fmla="*/ 813812 h 5227812"/>
                <a:gd name="connsiteX7" fmla="*/ 4669753 w 6655181"/>
                <a:gd name="connsiteY7" fmla="*/ 553740 h 5227812"/>
                <a:gd name="connsiteX8" fmla="*/ 3387176 w 6655181"/>
                <a:gd name="connsiteY8" fmla="*/ 5810 h 5227812"/>
                <a:gd name="connsiteX9" fmla="*/ 2841469 w 6655181"/>
                <a:gd name="connsiteY9" fmla="*/ 160853 h 5227812"/>
                <a:gd name="connsiteX10" fmla="*/ 1932329 w 6655181"/>
                <a:gd name="connsiteY10" fmla="*/ 973856 h 5227812"/>
                <a:gd name="connsiteX11" fmla="*/ 1926216 w 6655181"/>
                <a:gd name="connsiteY11" fmla="*/ 982747 h 5227812"/>
                <a:gd name="connsiteX12" fmla="*/ 1920659 w 6655181"/>
                <a:gd name="connsiteY12" fmla="*/ 992195 h 5227812"/>
                <a:gd name="connsiteX13" fmla="*/ 1920659 w 6655181"/>
                <a:gd name="connsiteY13" fmla="*/ 992195 h 5227812"/>
                <a:gd name="connsiteX14" fmla="*/ 1920659 w 6655181"/>
                <a:gd name="connsiteY14" fmla="*/ 992195 h 5227812"/>
                <a:gd name="connsiteX15" fmla="*/ 1921215 w 6655181"/>
                <a:gd name="connsiteY15" fmla="*/ 994973 h 5227812"/>
                <a:gd name="connsiteX16" fmla="*/ 1921215 w 6655181"/>
                <a:gd name="connsiteY16" fmla="*/ 994973 h 5227812"/>
                <a:gd name="connsiteX17" fmla="*/ 1845083 w 6655181"/>
                <a:gd name="connsiteY17" fmla="*/ 1164464 h 5227812"/>
                <a:gd name="connsiteX18" fmla="*/ 1765616 w 6655181"/>
                <a:gd name="connsiteY18" fmla="*/ 1581246 h 5227812"/>
                <a:gd name="connsiteX19" fmla="*/ 1771729 w 6655181"/>
                <a:gd name="connsiteY19" fmla="*/ 1770188 h 5227812"/>
                <a:gd name="connsiteX20" fmla="*/ 1798959 w 6655181"/>
                <a:gd name="connsiteY20" fmla="*/ 1914672 h 5227812"/>
                <a:gd name="connsiteX21" fmla="*/ 1690595 w 6655181"/>
                <a:gd name="connsiteY21" fmla="*/ 2013033 h 5227812"/>
                <a:gd name="connsiteX22" fmla="*/ 1516103 w 6655181"/>
                <a:gd name="connsiteY22" fmla="*/ 2177523 h 5227812"/>
                <a:gd name="connsiteX23" fmla="*/ 1314936 w 6655181"/>
                <a:gd name="connsiteY23" fmla="*/ 2365908 h 5227812"/>
                <a:gd name="connsiteX24" fmla="*/ 1093763 w 6655181"/>
                <a:gd name="connsiteY24" fmla="*/ 2573188 h 5227812"/>
                <a:gd name="connsiteX25" fmla="*/ 986511 w 6655181"/>
                <a:gd name="connsiteY25" fmla="*/ 2673771 h 5227812"/>
                <a:gd name="connsiteX26" fmla="*/ 812574 w 6655181"/>
                <a:gd name="connsiteY26" fmla="*/ 2849931 h 5227812"/>
                <a:gd name="connsiteX27" fmla="*/ 729218 w 6655181"/>
                <a:gd name="connsiteY27" fmla="*/ 3084996 h 5227812"/>
                <a:gd name="connsiteX28" fmla="*/ 706990 w 6655181"/>
                <a:gd name="connsiteY28" fmla="*/ 3230592 h 5227812"/>
                <a:gd name="connsiteX29" fmla="*/ 663644 w 6655181"/>
                <a:gd name="connsiteY29" fmla="*/ 3512892 h 5227812"/>
                <a:gd name="connsiteX30" fmla="*/ 567507 w 6655181"/>
                <a:gd name="connsiteY30" fmla="*/ 4146957 h 5227812"/>
                <a:gd name="connsiteX31" fmla="*/ 546390 w 6655181"/>
                <a:gd name="connsiteY31" fmla="*/ 4208085 h 5227812"/>
                <a:gd name="connsiteX32" fmla="*/ 364117 w 6655181"/>
                <a:gd name="connsiteY32" fmla="*/ 4515392 h 5227812"/>
                <a:gd name="connsiteX33" fmla="*/ 159060 w 6655181"/>
                <a:gd name="connsiteY33" fmla="*/ 4854375 h 5227812"/>
                <a:gd name="connsiteX34" fmla="*/ 545 w 6655181"/>
                <a:gd name="connsiteY34" fmla="*/ 5078976 h 5227812"/>
                <a:gd name="connsiteX35" fmla="*/ 87929 w 6655181"/>
                <a:gd name="connsiteY35" fmla="*/ 5210584 h 5227812"/>
                <a:gd name="connsiteX36" fmla="*/ 105156 w 6655181"/>
                <a:gd name="connsiteY36" fmla="*/ 5227811 h 5227812"/>
                <a:gd name="connsiteX37" fmla="*/ 491930 w 6655181"/>
                <a:gd name="connsiteY37" fmla="*/ 5227811 h 5227812"/>
                <a:gd name="connsiteX38" fmla="*/ 685317 w 6655181"/>
                <a:gd name="connsiteY38" fmla="*/ 5227811 h 5227812"/>
                <a:gd name="connsiteX39" fmla="*/ 786456 w 6655181"/>
                <a:gd name="connsiteY39" fmla="*/ 5227811 h 5227812"/>
                <a:gd name="connsiteX40" fmla="*/ 846473 w 6655181"/>
                <a:gd name="connsiteY40" fmla="*/ 5195025 h 5227812"/>
                <a:gd name="connsiteX41" fmla="*/ 1010407 w 6655181"/>
                <a:gd name="connsiteY41" fmla="*/ 4844372 h 5227812"/>
                <a:gd name="connsiteX42" fmla="*/ 1127106 w 6655181"/>
                <a:gd name="connsiteY42" fmla="*/ 4593747 h 5227812"/>
                <a:gd name="connsiteX43" fmla="*/ 1221577 w 6655181"/>
                <a:gd name="connsiteY43" fmla="*/ 4405361 h 5227812"/>
                <a:gd name="connsiteX44" fmla="*/ 1393846 w 6655181"/>
                <a:gd name="connsiteY44" fmla="*/ 4213086 h 5227812"/>
                <a:gd name="connsiteX45" fmla="*/ 1605572 w 6655181"/>
                <a:gd name="connsiteY45" fmla="*/ 4063045 h 5227812"/>
                <a:gd name="connsiteX46" fmla="*/ 1820631 w 6655181"/>
                <a:gd name="connsiteY46" fmla="*/ 3822422 h 5227812"/>
                <a:gd name="connsiteX47" fmla="*/ 1963449 w 6655181"/>
                <a:gd name="connsiteY47" fmla="*/ 3606807 h 5227812"/>
                <a:gd name="connsiteX48" fmla="*/ 2105154 w 6655181"/>
                <a:gd name="connsiteY48" fmla="*/ 3488997 h 5227812"/>
                <a:gd name="connsiteX49" fmla="*/ 2261865 w 6655181"/>
                <a:gd name="connsiteY49" fmla="*/ 3390636 h 5227812"/>
                <a:gd name="connsiteX50" fmla="*/ 2279647 w 6655181"/>
                <a:gd name="connsiteY50" fmla="*/ 3519005 h 5227812"/>
                <a:gd name="connsiteX51" fmla="*/ 2279647 w 6655181"/>
                <a:gd name="connsiteY51" fmla="*/ 3580133 h 5227812"/>
                <a:gd name="connsiteX52" fmla="*/ 2325215 w 6655181"/>
                <a:gd name="connsiteY52" fmla="*/ 3649041 h 5227812"/>
                <a:gd name="connsiteX53" fmla="*/ 2444693 w 6655181"/>
                <a:gd name="connsiteY53" fmla="*/ 3691831 h 5227812"/>
                <a:gd name="connsiteX54" fmla="*/ 2561948 w 6655181"/>
                <a:gd name="connsiteY54" fmla="*/ 3946346 h 5227812"/>
                <a:gd name="connsiteX55" fmla="*/ 2789233 w 6655181"/>
                <a:gd name="connsiteY55" fmla="*/ 3986357 h 5227812"/>
                <a:gd name="connsiteX56" fmla="*/ 2863142 w 6655181"/>
                <a:gd name="connsiteY56" fmla="*/ 3995803 h 5227812"/>
                <a:gd name="connsiteX57" fmla="*/ 2780897 w 6655181"/>
                <a:gd name="connsiteY57" fmla="*/ 4062489 h 5227812"/>
                <a:gd name="connsiteX58" fmla="*/ 2695318 w 6655181"/>
                <a:gd name="connsiteY58" fmla="*/ 4087496 h 5227812"/>
                <a:gd name="connsiteX59" fmla="*/ 2663642 w 6655181"/>
                <a:gd name="connsiteY59" fmla="*/ 4197526 h 5227812"/>
                <a:gd name="connsiteX60" fmla="*/ 2818130 w 6655181"/>
                <a:gd name="connsiteY60" fmla="*/ 4313669 h 5227812"/>
                <a:gd name="connsiteX61" fmla="*/ 2997068 w 6655181"/>
                <a:gd name="connsiteY61" fmla="*/ 4672658 h 5227812"/>
                <a:gd name="connsiteX62" fmla="*/ 3073756 w 6655181"/>
                <a:gd name="connsiteY62" fmla="*/ 4708223 h 5227812"/>
                <a:gd name="connsiteX63" fmla="*/ 3108210 w 6655181"/>
                <a:gd name="connsiteY63" fmla="*/ 4713780 h 5227812"/>
                <a:gd name="connsiteX64" fmla="*/ 3383286 w 6655181"/>
                <a:gd name="connsiteY64" fmla="*/ 4672102 h 5227812"/>
                <a:gd name="connsiteX65" fmla="*/ 3613350 w 6655181"/>
                <a:gd name="connsiteY65" fmla="*/ 4593191 h 5227812"/>
                <a:gd name="connsiteX66" fmla="*/ 3606681 w 6655181"/>
                <a:gd name="connsiteY66" fmla="*/ 4581521 h 5227812"/>
                <a:gd name="connsiteX67" fmla="*/ 3613905 w 6655181"/>
                <a:gd name="connsiteY67" fmla="*/ 4593191 h 5227812"/>
                <a:gd name="connsiteX68" fmla="*/ 3613350 w 6655181"/>
                <a:gd name="connsiteY68" fmla="*/ 4593191 h 5227812"/>
                <a:gd name="connsiteX69" fmla="*/ 3614461 w 6655181"/>
                <a:gd name="connsiteY69" fmla="*/ 4594303 h 5227812"/>
                <a:gd name="connsiteX70" fmla="*/ 3619462 w 6655181"/>
                <a:gd name="connsiteY70" fmla="*/ 4603194 h 5227812"/>
                <a:gd name="connsiteX71" fmla="*/ 3618907 w 6655181"/>
                <a:gd name="connsiteY71" fmla="*/ 4626534 h 5227812"/>
                <a:gd name="connsiteX72" fmla="*/ 3617239 w 6655181"/>
                <a:gd name="connsiteY72" fmla="*/ 4628201 h 5227812"/>
                <a:gd name="connsiteX73" fmla="*/ 3614461 w 6655181"/>
                <a:gd name="connsiteY73" fmla="*/ 4670435 h 5227812"/>
                <a:gd name="connsiteX74" fmla="*/ 3578896 w 6655181"/>
                <a:gd name="connsiteY74" fmla="*/ 4731563 h 5227812"/>
                <a:gd name="connsiteX75" fmla="*/ 3516656 w 6655181"/>
                <a:gd name="connsiteY75" fmla="*/ 4797692 h 5227812"/>
                <a:gd name="connsiteX76" fmla="*/ 3496651 w 6655181"/>
                <a:gd name="connsiteY76" fmla="*/ 4822699 h 5227812"/>
                <a:gd name="connsiteX77" fmla="*/ 3493872 w 6655181"/>
                <a:gd name="connsiteY77" fmla="*/ 4826034 h 5227812"/>
                <a:gd name="connsiteX78" fmla="*/ 3480535 w 6655181"/>
                <a:gd name="connsiteY78" fmla="*/ 4843260 h 5227812"/>
                <a:gd name="connsiteX79" fmla="*/ 3474978 w 6655181"/>
                <a:gd name="connsiteY79" fmla="*/ 4856598 h 5227812"/>
                <a:gd name="connsiteX80" fmla="*/ 3471644 w 6655181"/>
                <a:gd name="connsiteY80" fmla="*/ 4870490 h 5227812"/>
                <a:gd name="connsiteX81" fmla="*/ 3456084 w 6655181"/>
                <a:gd name="connsiteY81" fmla="*/ 4906056 h 5227812"/>
                <a:gd name="connsiteX82" fmla="*/ 3434967 w 6655181"/>
                <a:gd name="connsiteY82" fmla="*/ 4978854 h 5227812"/>
                <a:gd name="connsiteX83" fmla="*/ 3433300 w 6655181"/>
                <a:gd name="connsiteY83" fmla="*/ 5005528 h 5227812"/>
                <a:gd name="connsiteX84" fmla="*/ 3436078 w 6655181"/>
                <a:gd name="connsiteY84" fmla="*/ 5041649 h 5227812"/>
                <a:gd name="connsiteX85" fmla="*/ 3446637 w 6655181"/>
                <a:gd name="connsiteY85" fmla="*/ 5088884 h 5227812"/>
                <a:gd name="connsiteX86" fmla="*/ 3456084 w 6655181"/>
                <a:gd name="connsiteY86" fmla="*/ 5112224 h 5227812"/>
                <a:gd name="connsiteX87" fmla="*/ 3466087 w 6655181"/>
                <a:gd name="connsiteY87" fmla="*/ 5132229 h 5227812"/>
                <a:gd name="connsiteX88" fmla="*/ 3468309 w 6655181"/>
                <a:gd name="connsiteY88" fmla="*/ 5135564 h 5227812"/>
                <a:gd name="connsiteX89" fmla="*/ 3479424 w 6655181"/>
                <a:gd name="connsiteY89" fmla="*/ 5158904 h 5227812"/>
                <a:gd name="connsiteX90" fmla="*/ 3506654 w 6655181"/>
                <a:gd name="connsiteY90" fmla="*/ 5214475 h 5227812"/>
                <a:gd name="connsiteX91" fmla="*/ 3515545 w 6655181"/>
                <a:gd name="connsiteY91" fmla="*/ 5225589 h 5227812"/>
                <a:gd name="connsiteX92" fmla="*/ 3527215 w 6655181"/>
                <a:gd name="connsiteY92" fmla="*/ 5226144 h 5227812"/>
                <a:gd name="connsiteX93" fmla="*/ 5733379 w 6655181"/>
                <a:gd name="connsiteY93" fmla="*/ 5225590 h 5227812"/>
                <a:gd name="connsiteX94" fmla="*/ 6655181 w 6655181"/>
                <a:gd name="connsiteY94" fmla="*/ 4514496 h 5227812"/>
                <a:gd name="connsiteX95" fmla="*/ 1811740 w 6655181"/>
                <a:gd name="connsiteY95" fmla="*/ 1892444 h 5227812"/>
                <a:gd name="connsiteX96" fmla="*/ 1811740 w 6655181"/>
                <a:gd name="connsiteY96" fmla="*/ 1899668 h 5227812"/>
                <a:gd name="connsiteX97" fmla="*/ 1800626 w 6655181"/>
                <a:gd name="connsiteY97" fmla="*/ 1911338 h 5227812"/>
                <a:gd name="connsiteX98" fmla="*/ 1811740 w 6655181"/>
                <a:gd name="connsiteY98" fmla="*/ 1892444 h 5227812"/>
                <a:gd name="connsiteX99" fmla="*/ 2211851 w 6655181"/>
                <a:gd name="connsiteY99" fmla="*/ 3037205 h 5227812"/>
                <a:gd name="connsiteX100" fmla="*/ 1827300 w 6655181"/>
                <a:gd name="connsiteY100" fmla="*/ 3291720 h 5227812"/>
                <a:gd name="connsiteX101" fmla="*/ 1623910 w 6655181"/>
                <a:gd name="connsiteY101" fmla="*/ 3219478 h 5227812"/>
                <a:gd name="connsiteX102" fmla="*/ 1384399 w 6655181"/>
                <a:gd name="connsiteY102" fmla="*/ 3135010 h 5227812"/>
                <a:gd name="connsiteX103" fmla="*/ 1470534 w 6655181"/>
                <a:gd name="connsiteY103" fmla="*/ 3053876 h 5227812"/>
                <a:gd name="connsiteX104" fmla="*/ 1956780 w 6655181"/>
                <a:gd name="connsiteY104" fmla="*/ 2584302 h 5227812"/>
                <a:gd name="connsiteX105" fmla="*/ 1974007 w 6655181"/>
                <a:gd name="connsiteY105" fmla="*/ 2567075 h 5227812"/>
                <a:gd name="connsiteX106" fmla="*/ 2002904 w 6655181"/>
                <a:gd name="connsiteY106" fmla="*/ 2614310 h 5227812"/>
                <a:gd name="connsiteX107" fmla="*/ 2109600 w 6655181"/>
                <a:gd name="connsiteY107" fmla="*/ 2779912 h 5227812"/>
                <a:gd name="connsiteX108" fmla="*/ 2211851 w 6655181"/>
                <a:gd name="connsiteY108" fmla="*/ 3037205 h 5227812"/>
                <a:gd name="connsiteX0" fmla="*/ 6655306 w 6655306"/>
                <a:gd name="connsiteY0" fmla="*/ 4514496 h 5228595"/>
                <a:gd name="connsiteX1" fmla="*/ 5717651 w 6655306"/>
                <a:gd name="connsiteY1" fmla="*/ 4245591 h 5228595"/>
                <a:gd name="connsiteX2" fmla="*/ 5488438 w 6655306"/>
                <a:gd name="connsiteY2" fmla="*/ 2828814 h 5228595"/>
                <a:gd name="connsiteX3" fmla="*/ 5345065 w 6655306"/>
                <a:gd name="connsiteY3" fmla="*/ 2234761 h 5228595"/>
                <a:gd name="connsiteX4" fmla="*/ 5201136 w 6655306"/>
                <a:gd name="connsiteY4" fmla="*/ 1636262 h 5228595"/>
                <a:gd name="connsiteX5" fmla="*/ 5197802 w 6655306"/>
                <a:gd name="connsiteY5" fmla="*/ 1622925 h 5228595"/>
                <a:gd name="connsiteX6" fmla="*/ 4870489 w 6655306"/>
                <a:gd name="connsiteY6" fmla="*/ 813812 h 5228595"/>
                <a:gd name="connsiteX7" fmla="*/ 4669878 w 6655306"/>
                <a:gd name="connsiteY7" fmla="*/ 553740 h 5228595"/>
                <a:gd name="connsiteX8" fmla="*/ 3387301 w 6655306"/>
                <a:gd name="connsiteY8" fmla="*/ 5810 h 5228595"/>
                <a:gd name="connsiteX9" fmla="*/ 2841594 w 6655306"/>
                <a:gd name="connsiteY9" fmla="*/ 160853 h 5228595"/>
                <a:gd name="connsiteX10" fmla="*/ 1932454 w 6655306"/>
                <a:gd name="connsiteY10" fmla="*/ 973856 h 5228595"/>
                <a:gd name="connsiteX11" fmla="*/ 1926341 w 6655306"/>
                <a:gd name="connsiteY11" fmla="*/ 982747 h 5228595"/>
                <a:gd name="connsiteX12" fmla="*/ 1920784 w 6655306"/>
                <a:gd name="connsiteY12" fmla="*/ 992195 h 5228595"/>
                <a:gd name="connsiteX13" fmla="*/ 1920784 w 6655306"/>
                <a:gd name="connsiteY13" fmla="*/ 992195 h 5228595"/>
                <a:gd name="connsiteX14" fmla="*/ 1920784 w 6655306"/>
                <a:gd name="connsiteY14" fmla="*/ 992195 h 5228595"/>
                <a:gd name="connsiteX15" fmla="*/ 1921340 w 6655306"/>
                <a:gd name="connsiteY15" fmla="*/ 994973 h 5228595"/>
                <a:gd name="connsiteX16" fmla="*/ 1921340 w 6655306"/>
                <a:gd name="connsiteY16" fmla="*/ 994973 h 5228595"/>
                <a:gd name="connsiteX17" fmla="*/ 1845208 w 6655306"/>
                <a:gd name="connsiteY17" fmla="*/ 1164464 h 5228595"/>
                <a:gd name="connsiteX18" fmla="*/ 1765741 w 6655306"/>
                <a:gd name="connsiteY18" fmla="*/ 1581246 h 5228595"/>
                <a:gd name="connsiteX19" fmla="*/ 1771854 w 6655306"/>
                <a:gd name="connsiteY19" fmla="*/ 1770188 h 5228595"/>
                <a:gd name="connsiteX20" fmla="*/ 1799084 w 6655306"/>
                <a:gd name="connsiteY20" fmla="*/ 1914672 h 5228595"/>
                <a:gd name="connsiteX21" fmla="*/ 1690720 w 6655306"/>
                <a:gd name="connsiteY21" fmla="*/ 2013033 h 5228595"/>
                <a:gd name="connsiteX22" fmla="*/ 1516228 w 6655306"/>
                <a:gd name="connsiteY22" fmla="*/ 2177523 h 5228595"/>
                <a:gd name="connsiteX23" fmla="*/ 1315061 w 6655306"/>
                <a:gd name="connsiteY23" fmla="*/ 2365908 h 5228595"/>
                <a:gd name="connsiteX24" fmla="*/ 1093888 w 6655306"/>
                <a:gd name="connsiteY24" fmla="*/ 2573188 h 5228595"/>
                <a:gd name="connsiteX25" fmla="*/ 986636 w 6655306"/>
                <a:gd name="connsiteY25" fmla="*/ 2673771 h 5228595"/>
                <a:gd name="connsiteX26" fmla="*/ 812699 w 6655306"/>
                <a:gd name="connsiteY26" fmla="*/ 2849931 h 5228595"/>
                <a:gd name="connsiteX27" fmla="*/ 729343 w 6655306"/>
                <a:gd name="connsiteY27" fmla="*/ 3084996 h 5228595"/>
                <a:gd name="connsiteX28" fmla="*/ 707115 w 6655306"/>
                <a:gd name="connsiteY28" fmla="*/ 3230592 h 5228595"/>
                <a:gd name="connsiteX29" fmla="*/ 663769 w 6655306"/>
                <a:gd name="connsiteY29" fmla="*/ 3512892 h 5228595"/>
                <a:gd name="connsiteX30" fmla="*/ 567632 w 6655306"/>
                <a:gd name="connsiteY30" fmla="*/ 4146957 h 5228595"/>
                <a:gd name="connsiteX31" fmla="*/ 546515 w 6655306"/>
                <a:gd name="connsiteY31" fmla="*/ 4208085 h 5228595"/>
                <a:gd name="connsiteX32" fmla="*/ 364242 w 6655306"/>
                <a:gd name="connsiteY32" fmla="*/ 4515392 h 5228595"/>
                <a:gd name="connsiteX33" fmla="*/ 159185 w 6655306"/>
                <a:gd name="connsiteY33" fmla="*/ 4854375 h 5228595"/>
                <a:gd name="connsiteX34" fmla="*/ 670 w 6655306"/>
                <a:gd name="connsiteY34" fmla="*/ 5078976 h 5228595"/>
                <a:gd name="connsiteX35" fmla="*/ 88054 w 6655306"/>
                <a:gd name="connsiteY35" fmla="*/ 5210584 h 5228595"/>
                <a:gd name="connsiteX36" fmla="*/ 200467 w 6655306"/>
                <a:gd name="connsiteY36" fmla="*/ 5217237 h 5228595"/>
                <a:gd name="connsiteX37" fmla="*/ 492055 w 6655306"/>
                <a:gd name="connsiteY37" fmla="*/ 5227811 h 5228595"/>
                <a:gd name="connsiteX38" fmla="*/ 685442 w 6655306"/>
                <a:gd name="connsiteY38" fmla="*/ 5227811 h 5228595"/>
                <a:gd name="connsiteX39" fmla="*/ 786581 w 6655306"/>
                <a:gd name="connsiteY39" fmla="*/ 5227811 h 5228595"/>
                <a:gd name="connsiteX40" fmla="*/ 846598 w 6655306"/>
                <a:gd name="connsiteY40" fmla="*/ 5195025 h 5228595"/>
                <a:gd name="connsiteX41" fmla="*/ 1010532 w 6655306"/>
                <a:gd name="connsiteY41" fmla="*/ 4844372 h 5228595"/>
                <a:gd name="connsiteX42" fmla="*/ 1127231 w 6655306"/>
                <a:gd name="connsiteY42" fmla="*/ 4593747 h 5228595"/>
                <a:gd name="connsiteX43" fmla="*/ 1221702 w 6655306"/>
                <a:gd name="connsiteY43" fmla="*/ 4405361 h 5228595"/>
                <a:gd name="connsiteX44" fmla="*/ 1393971 w 6655306"/>
                <a:gd name="connsiteY44" fmla="*/ 4213086 h 5228595"/>
                <a:gd name="connsiteX45" fmla="*/ 1605697 w 6655306"/>
                <a:gd name="connsiteY45" fmla="*/ 4063045 h 5228595"/>
                <a:gd name="connsiteX46" fmla="*/ 1820756 w 6655306"/>
                <a:gd name="connsiteY46" fmla="*/ 3822422 h 5228595"/>
                <a:gd name="connsiteX47" fmla="*/ 1963574 w 6655306"/>
                <a:gd name="connsiteY47" fmla="*/ 3606807 h 5228595"/>
                <a:gd name="connsiteX48" fmla="*/ 2105279 w 6655306"/>
                <a:gd name="connsiteY48" fmla="*/ 3488997 h 5228595"/>
                <a:gd name="connsiteX49" fmla="*/ 2261990 w 6655306"/>
                <a:gd name="connsiteY49" fmla="*/ 3390636 h 5228595"/>
                <a:gd name="connsiteX50" fmla="*/ 2279772 w 6655306"/>
                <a:gd name="connsiteY50" fmla="*/ 3519005 h 5228595"/>
                <a:gd name="connsiteX51" fmla="*/ 2279772 w 6655306"/>
                <a:gd name="connsiteY51" fmla="*/ 3580133 h 5228595"/>
                <a:gd name="connsiteX52" fmla="*/ 2325340 w 6655306"/>
                <a:gd name="connsiteY52" fmla="*/ 3649041 h 5228595"/>
                <a:gd name="connsiteX53" fmla="*/ 2444818 w 6655306"/>
                <a:gd name="connsiteY53" fmla="*/ 3691831 h 5228595"/>
                <a:gd name="connsiteX54" fmla="*/ 2562073 w 6655306"/>
                <a:gd name="connsiteY54" fmla="*/ 3946346 h 5228595"/>
                <a:gd name="connsiteX55" fmla="*/ 2789358 w 6655306"/>
                <a:gd name="connsiteY55" fmla="*/ 3986357 h 5228595"/>
                <a:gd name="connsiteX56" fmla="*/ 2863267 w 6655306"/>
                <a:gd name="connsiteY56" fmla="*/ 3995803 h 5228595"/>
                <a:gd name="connsiteX57" fmla="*/ 2781022 w 6655306"/>
                <a:gd name="connsiteY57" fmla="*/ 4062489 h 5228595"/>
                <a:gd name="connsiteX58" fmla="*/ 2695443 w 6655306"/>
                <a:gd name="connsiteY58" fmla="*/ 4087496 h 5228595"/>
                <a:gd name="connsiteX59" fmla="*/ 2663767 w 6655306"/>
                <a:gd name="connsiteY59" fmla="*/ 4197526 h 5228595"/>
                <a:gd name="connsiteX60" fmla="*/ 2818255 w 6655306"/>
                <a:gd name="connsiteY60" fmla="*/ 4313669 h 5228595"/>
                <a:gd name="connsiteX61" fmla="*/ 2997193 w 6655306"/>
                <a:gd name="connsiteY61" fmla="*/ 4672658 h 5228595"/>
                <a:gd name="connsiteX62" fmla="*/ 3073881 w 6655306"/>
                <a:gd name="connsiteY62" fmla="*/ 4708223 h 5228595"/>
                <a:gd name="connsiteX63" fmla="*/ 3108335 w 6655306"/>
                <a:gd name="connsiteY63" fmla="*/ 4713780 h 5228595"/>
                <a:gd name="connsiteX64" fmla="*/ 3383411 w 6655306"/>
                <a:gd name="connsiteY64" fmla="*/ 4672102 h 5228595"/>
                <a:gd name="connsiteX65" fmla="*/ 3613475 w 6655306"/>
                <a:gd name="connsiteY65" fmla="*/ 4593191 h 5228595"/>
                <a:gd name="connsiteX66" fmla="*/ 3606806 w 6655306"/>
                <a:gd name="connsiteY66" fmla="*/ 4581521 h 5228595"/>
                <a:gd name="connsiteX67" fmla="*/ 3614030 w 6655306"/>
                <a:gd name="connsiteY67" fmla="*/ 4593191 h 5228595"/>
                <a:gd name="connsiteX68" fmla="*/ 3613475 w 6655306"/>
                <a:gd name="connsiteY68" fmla="*/ 4593191 h 5228595"/>
                <a:gd name="connsiteX69" fmla="*/ 3614586 w 6655306"/>
                <a:gd name="connsiteY69" fmla="*/ 4594303 h 5228595"/>
                <a:gd name="connsiteX70" fmla="*/ 3619587 w 6655306"/>
                <a:gd name="connsiteY70" fmla="*/ 4603194 h 5228595"/>
                <a:gd name="connsiteX71" fmla="*/ 3619032 w 6655306"/>
                <a:gd name="connsiteY71" fmla="*/ 4626534 h 5228595"/>
                <a:gd name="connsiteX72" fmla="*/ 3617364 w 6655306"/>
                <a:gd name="connsiteY72" fmla="*/ 4628201 h 5228595"/>
                <a:gd name="connsiteX73" fmla="*/ 3614586 w 6655306"/>
                <a:gd name="connsiteY73" fmla="*/ 4670435 h 5228595"/>
                <a:gd name="connsiteX74" fmla="*/ 3579021 w 6655306"/>
                <a:gd name="connsiteY74" fmla="*/ 4731563 h 5228595"/>
                <a:gd name="connsiteX75" fmla="*/ 3516781 w 6655306"/>
                <a:gd name="connsiteY75" fmla="*/ 4797692 h 5228595"/>
                <a:gd name="connsiteX76" fmla="*/ 3496776 w 6655306"/>
                <a:gd name="connsiteY76" fmla="*/ 4822699 h 5228595"/>
                <a:gd name="connsiteX77" fmla="*/ 3493997 w 6655306"/>
                <a:gd name="connsiteY77" fmla="*/ 4826034 h 5228595"/>
                <a:gd name="connsiteX78" fmla="*/ 3480660 w 6655306"/>
                <a:gd name="connsiteY78" fmla="*/ 4843260 h 5228595"/>
                <a:gd name="connsiteX79" fmla="*/ 3475103 w 6655306"/>
                <a:gd name="connsiteY79" fmla="*/ 4856598 h 5228595"/>
                <a:gd name="connsiteX80" fmla="*/ 3471769 w 6655306"/>
                <a:gd name="connsiteY80" fmla="*/ 4870490 h 5228595"/>
                <a:gd name="connsiteX81" fmla="*/ 3456209 w 6655306"/>
                <a:gd name="connsiteY81" fmla="*/ 4906056 h 5228595"/>
                <a:gd name="connsiteX82" fmla="*/ 3435092 w 6655306"/>
                <a:gd name="connsiteY82" fmla="*/ 4978854 h 5228595"/>
                <a:gd name="connsiteX83" fmla="*/ 3433425 w 6655306"/>
                <a:gd name="connsiteY83" fmla="*/ 5005528 h 5228595"/>
                <a:gd name="connsiteX84" fmla="*/ 3436203 w 6655306"/>
                <a:gd name="connsiteY84" fmla="*/ 5041649 h 5228595"/>
                <a:gd name="connsiteX85" fmla="*/ 3446762 w 6655306"/>
                <a:gd name="connsiteY85" fmla="*/ 5088884 h 5228595"/>
                <a:gd name="connsiteX86" fmla="*/ 3456209 w 6655306"/>
                <a:gd name="connsiteY86" fmla="*/ 5112224 h 5228595"/>
                <a:gd name="connsiteX87" fmla="*/ 3466212 w 6655306"/>
                <a:gd name="connsiteY87" fmla="*/ 5132229 h 5228595"/>
                <a:gd name="connsiteX88" fmla="*/ 3468434 w 6655306"/>
                <a:gd name="connsiteY88" fmla="*/ 5135564 h 5228595"/>
                <a:gd name="connsiteX89" fmla="*/ 3479549 w 6655306"/>
                <a:gd name="connsiteY89" fmla="*/ 5158904 h 5228595"/>
                <a:gd name="connsiteX90" fmla="*/ 3506779 w 6655306"/>
                <a:gd name="connsiteY90" fmla="*/ 5214475 h 5228595"/>
                <a:gd name="connsiteX91" fmla="*/ 3515670 w 6655306"/>
                <a:gd name="connsiteY91" fmla="*/ 5225589 h 5228595"/>
                <a:gd name="connsiteX92" fmla="*/ 3527340 w 6655306"/>
                <a:gd name="connsiteY92" fmla="*/ 5226144 h 5228595"/>
                <a:gd name="connsiteX93" fmla="*/ 5733504 w 6655306"/>
                <a:gd name="connsiteY93" fmla="*/ 5225590 h 5228595"/>
                <a:gd name="connsiteX94" fmla="*/ 6655306 w 6655306"/>
                <a:gd name="connsiteY94" fmla="*/ 4514496 h 5228595"/>
                <a:gd name="connsiteX95" fmla="*/ 1811865 w 6655306"/>
                <a:gd name="connsiteY95" fmla="*/ 1892444 h 5228595"/>
                <a:gd name="connsiteX96" fmla="*/ 1811865 w 6655306"/>
                <a:gd name="connsiteY96" fmla="*/ 1899668 h 5228595"/>
                <a:gd name="connsiteX97" fmla="*/ 1800751 w 6655306"/>
                <a:gd name="connsiteY97" fmla="*/ 1911338 h 5228595"/>
                <a:gd name="connsiteX98" fmla="*/ 1811865 w 6655306"/>
                <a:gd name="connsiteY98" fmla="*/ 1892444 h 5228595"/>
                <a:gd name="connsiteX99" fmla="*/ 2211976 w 6655306"/>
                <a:gd name="connsiteY99" fmla="*/ 3037205 h 5228595"/>
                <a:gd name="connsiteX100" fmla="*/ 1827425 w 6655306"/>
                <a:gd name="connsiteY100" fmla="*/ 3291720 h 5228595"/>
                <a:gd name="connsiteX101" fmla="*/ 1624035 w 6655306"/>
                <a:gd name="connsiteY101" fmla="*/ 3219478 h 5228595"/>
                <a:gd name="connsiteX102" fmla="*/ 1384524 w 6655306"/>
                <a:gd name="connsiteY102" fmla="*/ 3135010 h 5228595"/>
                <a:gd name="connsiteX103" fmla="*/ 1470659 w 6655306"/>
                <a:gd name="connsiteY103" fmla="*/ 3053876 h 5228595"/>
                <a:gd name="connsiteX104" fmla="*/ 1956905 w 6655306"/>
                <a:gd name="connsiteY104" fmla="*/ 2584302 h 5228595"/>
                <a:gd name="connsiteX105" fmla="*/ 1974132 w 6655306"/>
                <a:gd name="connsiteY105" fmla="*/ 2567075 h 5228595"/>
                <a:gd name="connsiteX106" fmla="*/ 2003029 w 6655306"/>
                <a:gd name="connsiteY106" fmla="*/ 2614310 h 5228595"/>
                <a:gd name="connsiteX107" fmla="*/ 2109725 w 6655306"/>
                <a:gd name="connsiteY107" fmla="*/ 2779912 h 5228595"/>
                <a:gd name="connsiteX108" fmla="*/ 2211976 w 6655306"/>
                <a:gd name="connsiteY108" fmla="*/ 3037205 h 5228595"/>
                <a:gd name="connsiteX0" fmla="*/ 6654636 w 6654636"/>
                <a:gd name="connsiteY0" fmla="*/ 4514496 h 5230704"/>
                <a:gd name="connsiteX1" fmla="*/ 5716981 w 6654636"/>
                <a:gd name="connsiteY1" fmla="*/ 4245591 h 5230704"/>
                <a:gd name="connsiteX2" fmla="*/ 5487768 w 6654636"/>
                <a:gd name="connsiteY2" fmla="*/ 2828814 h 5230704"/>
                <a:gd name="connsiteX3" fmla="*/ 5344395 w 6654636"/>
                <a:gd name="connsiteY3" fmla="*/ 2234761 h 5230704"/>
                <a:gd name="connsiteX4" fmla="*/ 5200466 w 6654636"/>
                <a:gd name="connsiteY4" fmla="*/ 1636262 h 5230704"/>
                <a:gd name="connsiteX5" fmla="*/ 5197132 w 6654636"/>
                <a:gd name="connsiteY5" fmla="*/ 1622925 h 5230704"/>
                <a:gd name="connsiteX6" fmla="*/ 4869819 w 6654636"/>
                <a:gd name="connsiteY6" fmla="*/ 813812 h 5230704"/>
                <a:gd name="connsiteX7" fmla="*/ 4669208 w 6654636"/>
                <a:gd name="connsiteY7" fmla="*/ 553740 h 5230704"/>
                <a:gd name="connsiteX8" fmla="*/ 3386631 w 6654636"/>
                <a:gd name="connsiteY8" fmla="*/ 5810 h 5230704"/>
                <a:gd name="connsiteX9" fmla="*/ 2840924 w 6654636"/>
                <a:gd name="connsiteY9" fmla="*/ 160853 h 5230704"/>
                <a:gd name="connsiteX10" fmla="*/ 1931784 w 6654636"/>
                <a:gd name="connsiteY10" fmla="*/ 973856 h 5230704"/>
                <a:gd name="connsiteX11" fmla="*/ 1925671 w 6654636"/>
                <a:gd name="connsiteY11" fmla="*/ 982747 h 5230704"/>
                <a:gd name="connsiteX12" fmla="*/ 1920114 w 6654636"/>
                <a:gd name="connsiteY12" fmla="*/ 992195 h 5230704"/>
                <a:gd name="connsiteX13" fmla="*/ 1920114 w 6654636"/>
                <a:gd name="connsiteY13" fmla="*/ 992195 h 5230704"/>
                <a:gd name="connsiteX14" fmla="*/ 1920114 w 6654636"/>
                <a:gd name="connsiteY14" fmla="*/ 992195 h 5230704"/>
                <a:gd name="connsiteX15" fmla="*/ 1920670 w 6654636"/>
                <a:gd name="connsiteY15" fmla="*/ 994973 h 5230704"/>
                <a:gd name="connsiteX16" fmla="*/ 1920670 w 6654636"/>
                <a:gd name="connsiteY16" fmla="*/ 994973 h 5230704"/>
                <a:gd name="connsiteX17" fmla="*/ 1844538 w 6654636"/>
                <a:gd name="connsiteY17" fmla="*/ 1164464 h 5230704"/>
                <a:gd name="connsiteX18" fmla="*/ 1765071 w 6654636"/>
                <a:gd name="connsiteY18" fmla="*/ 1581246 h 5230704"/>
                <a:gd name="connsiteX19" fmla="*/ 1771184 w 6654636"/>
                <a:gd name="connsiteY19" fmla="*/ 1770188 h 5230704"/>
                <a:gd name="connsiteX20" fmla="*/ 1798414 w 6654636"/>
                <a:gd name="connsiteY20" fmla="*/ 1914672 h 5230704"/>
                <a:gd name="connsiteX21" fmla="*/ 1690050 w 6654636"/>
                <a:gd name="connsiteY21" fmla="*/ 2013033 h 5230704"/>
                <a:gd name="connsiteX22" fmla="*/ 1515558 w 6654636"/>
                <a:gd name="connsiteY22" fmla="*/ 2177523 h 5230704"/>
                <a:gd name="connsiteX23" fmla="*/ 1314391 w 6654636"/>
                <a:gd name="connsiteY23" fmla="*/ 2365908 h 5230704"/>
                <a:gd name="connsiteX24" fmla="*/ 1093218 w 6654636"/>
                <a:gd name="connsiteY24" fmla="*/ 2573188 h 5230704"/>
                <a:gd name="connsiteX25" fmla="*/ 985966 w 6654636"/>
                <a:gd name="connsiteY25" fmla="*/ 2673771 h 5230704"/>
                <a:gd name="connsiteX26" fmla="*/ 812029 w 6654636"/>
                <a:gd name="connsiteY26" fmla="*/ 2849931 h 5230704"/>
                <a:gd name="connsiteX27" fmla="*/ 728673 w 6654636"/>
                <a:gd name="connsiteY27" fmla="*/ 3084996 h 5230704"/>
                <a:gd name="connsiteX28" fmla="*/ 706445 w 6654636"/>
                <a:gd name="connsiteY28" fmla="*/ 3230592 h 5230704"/>
                <a:gd name="connsiteX29" fmla="*/ 663099 w 6654636"/>
                <a:gd name="connsiteY29" fmla="*/ 3512892 h 5230704"/>
                <a:gd name="connsiteX30" fmla="*/ 566962 w 6654636"/>
                <a:gd name="connsiteY30" fmla="*/ 4146957 h 5230704"/>
                <a:gd name="connsiteX31" fmla="*/ 545845 w 6654636"/>
                <a:gd name="connsiteY31" fmla="*/ 4208085 h 5230704"/>
                <a:gd name="connsiteX32" fmla="*/ 363572 w 6654636"/>
                <a:gd name="connsiteY32" fmla="*/ 4515392 h 5230704"/>
                <a:gd name="connsiteX33" fmla="*/ 158515 w 6654636"/>
                <a:gd name="connsiteY33" fmla="*/ 4854375 h 5230704"/>
                <a:gd name="connsiteX34" fmla="*/ 0 w 6654636"/>
                <a:gd name="connsiteY34" fmla="*/ 5078976 h 5230704"/>
                <a:gd name="connsiteX35" fmla="*/ 199797 w 6654636"/>
                <a:gd name="connsiteY35" fmla="*/ 5217237 h 5230704"/>
                <a:gd name="connsiteX36" fmla="*/ 491385 w 6654636"/>
                <a:gd name="connsiteY36" fmla="*/ 5227811 h 5230704"/>
                <a:gd name="connsiteX37" fmla="*/ 684772 w 6654636"/>
                <a:gd name="connsiteY37" fmla="*/ 5227811 h 5230704"/>
                <a:gd name="connsiteX38" fmla="*/ 785911 w 6654636"/>
                <a:gd name="connsiteY38" fmla="*/ 5227811 h 5230704"/>
                <a:gd name="connsiteX39" fmla="*/ 845928 w 6654636"/>
                <a:gd name="connsiteY39" fmla="*/ 5195025 h 5230704"/>
                <a:gd name="connsiteX40" fmla="*/ 1009862 w 6654636"/>
                <a:gd name="connsiteY40" fmla="*/ 4844372 h 5230704"/>
                <a:gd name="connsiteX41" fmla="*/ 1126561 w 6654636"/>
                <a:gd name="connsiteY41" fmla="*/ 4593747 h 5230704"/>
                <a:gd name="connsiteX42" fmla="*/ 1221032 w 6654636"/>
                <a:gd name="connsiteY42" fmla="*/ 4405361 h 5230704"/>
                <a:gd name="connsiteX43" fmla="*/ 1393301 w 6654636"/>
                <a:gd name="connsiteY43" fmla="*/ 4213086 h 5230704"/>
                <a:gd name="connsiteX44" fmla="*/ 1605027 w 6654636"/>
                <a:gd name="connsiteY44" fmla="*/ 4063045 h 5230704"/>
                <a:gd name="connsiteX45" fmla="*/ 1820086 w 6654636"/>
                <a:gd name="connsiteY45" fmla="*/ 3822422 h 5230704"/>
                <a:gd name="connsiteX46" fmla="*/ 1962904 w 6654636"/>
                <a:gd name="connsiteY46" fmla="*/ 3606807 h 5230704"/>
                <a:gd name="connsiteX47" fmla="*/ 2104609 w 6654636"/>
                <a:gd name="connsiteY47" fmla="*/ 3488997 h 5230704"/>
                <a:gd name="connsiteX48" fmla="*/ 2261320 w 6654636"/>
                <a:gd name="connsiteY48" fmla="*/ 3390636 h 5230704"/>
                <a:gd name="connsiteX49" fmla="*/ 2279102 w 6654636"/>
                <a:gd name="connsiteY49" fmla="*/ 3519005 h 5230704"/>
                <a:gd name="connsiteX50" fmla="*/ 2279102 w 6654636"/>
                <a:gd name="connsiteY50" fmla="*/ 3580133 h 5230704"/>
                <a:gd name="connsiteX51" fmla="*/ 2324670 w 6654636"/>
                <a:gd name="connsiteY51" fmla="*/ 3649041 h 5230704"/>
                <a:gd name="connsiteX52" fmla="*/ 2444148 w 6654636"/>
                <a:gd name="connsiteY52" fmla="*/ 3691831 h 5230704"/>
                <a:gd name="connsiteX53" fmla="*/ 2561403 w 6654636"/>
                <a:gd name="connsiteY53" fmla="*/ 3946346 h 5230704"/>
                <a:gd name="connsiteX54" fmla="*/ 2788688 w 6654636"/>
                <a:gd name="connsiteY54" fmla="*/ 3986357 h 5230704"/>
                <a:gd name="connsiteX55" fmla="*/ 2862597 w 6654636"/>
                <a:gd name="connsiteY55" fmla="*/ 3995803 h 5230704"/>
                <a:gd name="connsiteX56" fmla="*/ 2780352 w 6654636"/>
                <a:gd name="connsiteY56" fmla="*/ 4062489 h 5230704"/>
                <a:gd name="connsiteX57" fmla="*/ 2694773 w 6654636"/>
                <a:gd name="connsiteY57" fmla="*/ 4087496 h 5230704"/>
                <a:gd name="connsiteX58" fmla="*/ 2663097 w 6654636"/>
                <a:gd name="connsiteY58" fmla="*/ 4197526 h 5230704"/>
                <a:gd name="connsiteX59" fmla="*/ 2817585 w 6654636"/>
                <a:gd name="connsiteY59" fmla="*/ 4313669 h 5230704"/>
                <a:gd name="connsiteX60" fmla="*/ 2996523 w 6654636"/>
                <a:gd name="connsiteY60" fmla="*/ 4672658 h 5230704"/>
                <a:gd name="connsiteX61" fmla="*/ 3073211 w 6654636"/>
                <a:gd name="connsiteY61" fmla="*/ 4708223 h 5230704"/>
                <a:gd name="connsiteX62" fmla="*/ 3107665 w 6654636"/>
                <a:gd name="connsiteY62" fmla="*/ 4713780 h 5230704"/>
                <a:gd name="connsiteX63" fmla="*/ 3382741 w 6654636"/>
                <a:gd name="connsiteY63" fmla="*/ 4672102 h 5230704"/>
                <a:gd name="connsiteX64" fmla="*/ 3612805 w 6654636"/>
                <a:gd name="connsiteY64" fmla="*/ 4593191 h 5230704"/>
                <a:gd name="connsiteX65" fmla="*/ 3606136 w 6654636"/>
                <a:gd name="connsiteY65" fmla="*/ 4581521 h 5230704"/>
                <a:gd name="connsiteX66" fmla="*/ 3613360 w 6654636"/>
                <a:gd name="connsiteY66" fmla="*/ 4593191 h 5230704"/>
                <a:gd name="connsiteX67" fmla="*/ 3612805 w 6654636"/>
                <a:gd name="connsiteY67" fmla="*/ 4593191 h 5230704"/>
                <a:gd name="connsiteX68" fmla="*/ 3613916 w 6654636"/>
                <a:gd name="connsiteY68" fmla="*/ 4594303 h 5230704"/>
                <a:gd name="connsiteX69" fmla="*/ 3618917 w 6654636"/>
                <a:gd name="connsiteY69" fmla="*/ 4603194 h 5230704"/>
                <a:gd name="connsiteX70" fmla="*/ 3618362 w 6654636"/>
                <a:gd name="connsiteY70" fmla="*/ 4626534 h 5230704"/>
                <a:gd name="connsiteX71" fmla="*/ 3616694 w 6654636"/>
                <a:gd name="connsiteY71" fmla="*/ 4628201 h 5230704"/>
                <a:gd name="connsiteX72" fmla="*/ 3613916 w 6654636"/>
                <a:gd name="connsiteY72" fmla="*/ 4670435 h 5230704"/>
                <a:gd name="connsiteX73" fmla="*/ 3578351 w 6654636"/>
                <a:gd name="connsiteY73" fmla="*/ 4731563 h 5230704"/>
                <a:gd name="connsiteX74" fmla="*/ 3516111 w 6654636"/>
                <a:gd name="connsiteY74" fmla="*/ 4797692 h 5230704"/>
                <a:gd name="connsiteX75" fmla="*/ 3496106 w 6654636"/>
                <a:gd name="connsiteY75" fmla="*/ 4822699 h 5230704"/>
                <a:gd name="connsiteX76" fmla="*/ 3493327 w 6654636"/>
                <a:gd name="connsiteY76" fmla="*/ 4826034 h 5230704"/>
                <a:gd name="connsiteX77" fmla="*/ 3479990 w 6654636"/>
                <a:gd name="connsiteY77" fmla="*/ 4843260 h 5230704"/>
                <a:gd name="connsiteX78" fmla="*/ 3474433 w 6654636"/>
                <a:gd name="connsiteY78" fmla="*/ 4856598 h 5230704"/>
                <a:gd name="connsiteX79" fmla="*/ 3471099 w 6654636"/>
                <a:gd name="connsiteY79" fmla="*/ 4870490 h 5230704"/>
                <a:gd name="connsiteX80" fmla="*/ 3455539 w 6654636"/>
                <a:gd name="connsiteY80" fmla="*/ 4906056 h 5230704"/>
                <a:gd name="connsiteX81" fmla="*/ 3434422 w 6654636"/>
                <a:gd name="connsiteY81" fmla="*/ 4978854 h 5230704"/>
                <a:gd name="connsiteX82" fmla="*/ 3432755 w 6654636"/>
                <a:gd name="connsiteY82" fmla="*/ 5005528 h 5230704"/>
                <a:gd name="connsiteX83" fmla="*/ 3435533 w 6654636"/>
                <a:gd name="connsiteY83" fmla="*/ 5041649 h 5230704"/>
                <a:gd name="connsiteX84" fmla="*/ 3446092 w 6654636"/>
                <a:gd name="connsiteY84" fmla="*/ 5088884 h 5230704"/>
                <a:gd name="connsiteX85" fmla="*/ 3455539 w 6654636"/>
                <a:gd name="connsiteY85" fmla="*/ 5112224 h 5230704"/>
                <a:gd name="connsiteX86" fmla="*/ 3465542 w 6654636"/>
                <a:gd name="connsiteY86" fmla="*/ 5132229 h 5230704"/>
                <a:gd name="connsiteX87" fmla="*/ 3467764 w 6654636"/>
                <a:gd name="connsiteY87" fmla="*/ 5135564 h 5230704"/>
                <a:gd name="connsiteX88" fmla="*/ 3478879 w 6654636"/>
                <a:gd name="connsiteY88" fmla="*/ 5158904 h 5230704"/>
                <a:gd name="connsiteX89" fmla="*/ 3506109 w 6654636"/>
                <a:gd name="connsiteY89" fmla="*/ 5214475 h 5230704"/>
                <a:gd name="connsiteX90" fmla="*/ 3515000 w 6654636"/>
                <a:gd name="connsiteY90" fmla="*/ 5225589 h 5230704"/>
                <a:gd name="connsiteX91" fmla="*/ 3526670 w 6654636"/>
                <a:gd name="connsiteY91" fmla="*/ 5226144 h 5230704"/>
                <a:gd name="connsiteX92" fmla="*/ 5732834 w 6654636"/>
                <a:gd name="connsiteY92" fmla="*/ 5225590 h 5230704"/>
                <a:gd name="connsiteX93" fmla="*/ 6654636 w 6654636"/>
                <a:gd name="connsiteY93" fmla="*/ 4514496 h 5230704"/>
                <a:gd name="connsiteX94" fmla="*/ 1811195 w 6654636"/>
                <a:gd name="connsiteY94" fmla="*/ 1892444 h 5230704"/>
                <a:gd name="connsiteX95" fmla="*/ 1811195 w 6654636"/>
                <a:gd name="connsiteY95" fmla="*/ 1899668 h 5230704"/>
                <a:gd name="connsiteX96" fmla="*/ 1800081 w 6654636"/>
                <a:gd name="connsiteY96" fmla="*/ 1911338 h 5230704"/>
                <a:gd name="connsiteX97" fmla="*/ 1811195 w 6654636"/>
                <a:gd name="connsiteY97" fmla="*/ 1892444 h 5230704"/>
                <a:gd name="connsiteX98" fmla="*/ 2211306 w 6654636"/>
                <a:gd name="connsiteY98" fmla="*/ 3037205 h 5230704"/>
                <a:gd name="connsiteX99" fmla="*/ 1826755 w 6654636"/>
                <a:gd name="connsiteY99" fmla="*/ 3291720 h 5230704"/>
                <a:gd name="connsiteX100" fmla="*/ 1623365 w 6654636"/>
                <a:gd name="connsiteY100" fmla="*/ 3219478 h 5230704"/>
                <a:gd name="connsiteX101" fmla="*/ 1383854 w 6654636"/>
                <a:gd name="connsiteY101" fmla="*/ 3135010 h 5230704"/>
                <a:gd name="connsiteX102" fmla="*/ 1469989 w 6654636"/>
                <a:gd name="connsiteY102" fmla="*/ 3053876 h 5230704"/>
                <a:gd name="connsiteX103" fmla="*/ 1956235 w 6654636"/>
                <a:gd name="connsiteY103" fmla="*/ 2584302 h 5230704"/>
                <a:gd name="connsiteX104" fmla="*/ 1973462 w 6654636"/>
                <a:gd name="connsiteY104" fmla="*/ 2567075 h 5230704"/>
                <a:gd name="connsiteX105" fmla="*/ 2002359 w 6654636"/>
                <a:gd name="connsiteY105" fmla="*/ 2614310 h 5230704"/>
                <a:gd name="connsiteX106" fmla="*/ 2109055 w 6654636"/>
                <a:gd name="connsiteY106" fmla="*/ 2779912 h 5230704"/>
                <a:gd name="connsiteX107" fmla="*/ 2211306 w 6654636"/>
                <a:gd name="connsiteY107" fmla="*/ 3037205 h 5230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6654636" h="5230704">
                  <a:moveTo>
                    <a:pt x="6654636" y="4514496"/>
                  </a:moveTo>
                  <a:cubicBezTo>
                    <a:pt x="6606289" y="4423915"/>
                    <a:pt x="5911459" y="4526538"/>
                    <a:pt x="5716981" y="4245591"/>
                  </a:cubicBezTo>
                  <a:cubicBezTo>
                    <a:pt x="5522503" y="3964644"/>
                    <a:pt x="5509441" y="2917172"/>
                    <a:pt x="5487768" y="2828814"/>
                  </a:cubicBezTo>
                  <a:lnTo>
                    <a:pt x="5344395" y="2234761"/>
                  </a:lnTo>
                  <a:cubicBezTo>
                    <a:pt x="5297160" y="2039151"/>
                    <a:pt x="5253815" y="1836317"/>
                    <a:pt x="5200466" y="1636262"/>
                  </a:cubicBezTo>
                  <a:cubicBezTo>
                    <a:pt x="5201022" y="1631260"/>
                    <a:pt x="5202134" y="1626259"/>
                    <a:pt x="5197132" y="1622925"/>
                  </a:cubicBezTo>
                  <a:cubicBezTo>
                    <a:pt x="5121000" y="1338401"/>
                    <a:pt x="5024862" y="1059435"/>
                    <a:pt x="4869819" y="813812"/>
                  </a:cubicBezTo>
                  <a:cubicBezTo>
                    <a:pt x="4810359" y="719341"/>
                    <a:pt x="4740895" y="637652"/>
                    <a:pt x="4669208" y="553740"/>
                  </a:cubicBezTo>
                  <a:cubicBezTo>
                    <a:pt x="4356900" y="186416"/>
                    <a:pt x="3872877" y="-39758"/>
                    <a:pt x="3386631" y="5810"/>
                  </a:cubicBezTo>
                  <a:cubicBezTo>
                    <a:pt x="3197134" y="23593"/>
                    <a:pt x="3012083" y="76941"/>
                    <a:pt x="2840924" y="160853"/>
                  </a:cubicBezTo>
                  <a:cubicBezTo>
                    <a:pt x="2476935" y="338680"/>
                    <a:pt x="2130172" y="613756"/>
                    <a:pt x="1931784" y="973856"/>
                  </a:cubicBezTo>
                  <a:cubicBezTo>
                    <a:pt x="1929561" y="976635"/>
                    <a:pt x="1927894" y="979969"/>
                    <a:pt x="1925671" y="982747"/>
                  </a:cubicBezTo>
                  <a:cubicBezTo>
                    <a:pt x="1920114" y="983303"/>
                    <a:pt x="1919558" y="987749"/>
                    <a:pt x="1920114" y="992195"/>
                  </a:cubicBezTo>
                  <a:lnTo>
                    <a:pt x="1920114" y="992195"/>
                  </a:lnTo>
                  <a:lnTo>
                    <a:pt x="1920114" y="992195"/>
                  </a:lnTo>
                  <a:cubicBezTo>
                    <a:pt x="1920114" y="993306"/>
                    <a:pt x="1920114" y="993862"/>
                    <a:pt x="1920670" y="994973"/>
                  </a:cubicBezTo>
                  <a:lnTo>
                    <a:pt x="1920670" y="994973"/>
                  </a:lnTo>
                  <a:cubicBezTo>
                    <a:pt x="1891773" y="1049433"/>
                    <a:pt x="1866210" y="1106115"/>
                    <a:pt x="1844538" y="1164464"/>
                  </a:cubicBezTo>
                  <a:cubicBezTo>
                    <a:pt x="1795079" y="1297279"/>
                    <a:pt x="1770072" y="1439541"/>
                    <a:pt x="1765071" y="1581246"/>
                  </a:cubicBezTo>
                  <a:cubicBezTo>
                    <a:pt x="1762848" y="1644042"/>
                    <a:pt x="1765071" y="1707392"/>
                    <a:pt x="1771184" y="1770188"/>
                  </a:cubicBezTo>
                  <a:cubicBezTo>
                    <a:pt x="1773407" y="1790749"/>
                    <a:pt x="1802304" y="1893555"/>
                    <a:pt x="1798414" y="1914672"/>
                  </a:cubicBezTo>
                  <a:cubicBezTo>
                    <a:pt x="1764515" y="1949126"/>
                    <a:pt x="1722281" y="1981913"/>
                    <a:pt x="1690050" y="2013033"/>
                  </a:cubicBezTo>
                  <a:cubicBezTo>
                    <a:pt x="1632812" y="2068603"/>
                    <a:pt x="1573907" y="2123063"/>
                    <a:pt x="1515558" y="2177523"/>
                  </a:cubicBezTo>
                  <a:lnTo>
                    <a:pt x="1314391" y="2365908"/>
                  </a:lnTo>
                  <a:lnTo>
                    <a:pt x="1093218" y="2573188"/>
                  </a:lnTo>
                  <a:lnTo>
                    <a:pt x="985966" y="2673771"/>
                  </a:lnTo>
                  <a:cubicBezTo>
                    <a:pt x="925950" y="2729898"/>
                    <a:pt x="861488" y="2783802"/>
                    <a:pt x="812029" y="2849931"/>
                  </a:cubicBezTo>
                  <a:cubicBezTo>
                    <a:pt x="757570" y="2923284"/>
                    <a:pt x="742566" y="2997194"/>
                    <a:pt x="728673" y="3084996"/>
                  </a:cubicBezTo>
                  <a:cubicBezTo>
                    <a:pt x="721449" y="3133343"/>
                    <a:pt x="713669" y="3182245"/>
                    <a:pt x="706445" y="3230592"/>
                  </a:cubicBezTo>
                  <a:cubicBezTo>
                    <a:pt x="691996" y="3324507"/>
                    <a:pt x="677548" y="3418977"/>
                    <a:pt x="663099" y="3512892"/>
                  </a:cubicBezTo>
                  <a:cubicBezTo>
                    <a:pt x="628090" y="3722950"/>
                    <a:pt x="589746" y="3935231"/>
                    <a:pt x="566962" y="4146957"/>
                  </a:cubicBezTo>
                  <a:cubicBezTo>
                    <a:pt x="564739" y="4169185"/>
                    <a:pt x="559182" y="4189746"/>
                    <a:pt x="545845" y="4208085"/>
                  </a:cubicBezTo>
                  <a:cubicBezTo>
                    <a:pt x="477492" y="4302555"/>
                    <a:pt x="424144" y="4414809"/>
                    <a:pt x="363572" y="4515392"/>
                  </a:cubicBezTo>
                  <a:cubicBezTo>
                    <a:pt x="295220" y="4628386"/>
                    <a:pt x="219110" y="4760444"/>
                    <a:pt x="158515" y="4854375"/>
                  </a:cubicBezTo>
                  <a:cubicBezTo>
                    <a:pt x="97920" y="4948306"/>
                    <a:pt x="8336" y="5016736"/>
                    <a:pt x="0" y="5078976"/>
                  </a:cubicBezTo>
                  <a:cubicBezTo>
                    <a:pt x="6880" y="5139453"/>
                    <a:pt x="117900" y="5192431"/>
                    <a:pt x="199797" y="5217237"/>
                  </a:cubicBezTo>
                  <a:cubicBezTo>
                    <a:pt x="281694" y="5242043"/>
                    <a:pt x="394189" y="5224286"/>
                    <a:pt x="491385" y="5227811"/>
                  </a:cubicBezTo>
                  <a:cubicBezTo>
                    <a:pt x="572214" y="5229573"/>
                    <a:pt x="620310" y="5227811"/>
                    <a:pt x="684772" y="5227811"/>
                  </a:cubicBezTo>
                  <a:lnTo>
                    <a:pt x="785911" y="5227811"/>
                  </a:lnTo>
                  <a:cubicBezTo>
                    <a:pt x="827589" y="5227256"/>
                    <a:pt x="825922" y="5228367"/>
                    <a:pt x="845928" y="5195025"/>
                  </a:cubicBezTo>
                  <a:cubicBezTo>
                    <a:pt x="910946" y="5086105"/>
                    <a:pt x="955958" y="4959404"/>
                    <a:pt x="1009862" y="4844372"/>
                  </a:cubicBezTo>
                  <a:lnTo>
                    <a:pt x="1126561" y="4593747"/>
                  </a:lnTo>
                  <a:cubicBezTo>
                    <a:pt x="1156569" y="4529841"/>
                    <a:pt x="1176019" y="4460932"/>
                    <a:pt x="1221032" y="4405361"/>
                  </a:cubicBezTo>
                  <a:cubicBezTo>
                    <a:pt x="1273268" y="4340899"/>
                    <a:pt x="1322171" y="4259210"/>
                    <a:pt x="1393301" y="4213086"/>
                  </a:cubicBezTo>
                  <a:cubicBezTo>
                    <a:pt x="1466099" y="4165295"/>
                    <a:pt x="1538342" y="4122506"/>
                    <a:pt x="1605027" y="4063045"/>
                  </a:cubicBezTo>
                  <a:cubicBezTo>
                    <a:pt x="1685605" y="3991358"/>
                    <a:pt x="1757847" y="3910780"/>
                    <a:pt x="1820086" y="3822422"/>
                  </a:cubicBezTo>
                  <a:cubicBezTo>
                    <a:pt x="1870656" y="3751291"/>
                    <a:pt x="1902887" y="3671269"/>
                    <a:pt x="1962904" y="3606807"/>
                  </a:cubicBezTo>
                  <a:cubicBezTo>
                    <a:pt x="2005138" y="3561795"/>
                    <a:pt x="2054040" y="3524006"/>
                    <a:pt x="2104609" y="3488997"/>
                  </a:cubicBezTo>
                  <a:cubicBezTo>
                    <a:pt x="2150733" y="3457321"/>
                    <a:pt x="2208527" y="3406752"/>
                    <a:pt x="2261320" y="3390636"/>
                  </a:cubicBezTo>
                  <a:cubicBezTo>
                    <a:pt x="2276879" y="3386191"/>
                    <a:pt x="2279102" y="3506224"/>
                    <a:pt x="2279102" y="3519005"/>
                  </a:cubicBezTo>
                  <a:lnTo>
                    <a:pt x="2279102" y="3580133"/>
                  </a:lnTo>
                  <a:cubicBezTo>
                    <a:pt x="2279658" y="3604584"/>
                    <a:pt x="2278546" y="3639594"/>
                    <a:pt x="2324670" y="3649041"/>
                  </a:cubicBezTo>
                  <a:cubicBezTo>
                    <a:pt x="2366904" y="3660711"/>
                    <a:pt x="2431367" y="3659599"/>
                    <a:pt x="2444148" y="3691831"/>
                  </a:cubicBezTo>
                  <a:cubicBezTo>
                    <a:pt x="2445815" y="3696276"/>
                    <a:pt x="2527504" y="3933008"/>
                    <a:pt x="2561403" y="3946346"/>
                  </a:cubicBezTo>
                  <a:cubicBezTo>
                    <a:pt x="2626421" y="3962461"/>
                    <a:pt x="2732561" y="3978021"/>
                    <a:pt x="2788688" y="3986357"/>
                  </a:cubicBezTo>
                  <a:cubicBezTo>
                    <a:pt x="2799246" y="3988024"/>
                    <a:pt x="2857040" y="3988579"/>
                    <a:pt x="2862597" y="3995803"/>
                  </a:cubicBezTo>
                  <a:cubicBezTo>
                    <a:pt x="2885381" y="4025812"/>
                    <a:pt x="2796468" y="4056376"/>
                    <a:pt x="2780352" y="4062489"/>
                  </a:cubicBezTo>
                  <a:cubicBezTo>
                    <a:pt x="2753678" y="4073047"/>
                    <a:pt x="2719780" y="4071936"/>
                    <a:pt x="2694773" y="4087496"/>
                  </a:cubicBezTo>
                  <a:cubicBezTo>
                    <a:pt x="2663097" y="4107501"/>
                    <a:pt x="2619196" y="4176409"/>
                    <a:pt x="2663097" y="4197526"/>
                  </a:cubicBezTo>
                  <a:cubicBezTo>
                    <a:pt x="2713111" y="4221977"/>
                    <a:pt x="2812583" y="4246429"/>
                    <a:pt x="2817585" y="4313669"/>
                  </a:cubicBezTo>
                  <a:cubicBezTo>
                    <a:pt x="2828699" y="4456487"/>
                    <a:pt x="2868154" y="4593191"/>
                    <a:pt x="2996523" y="4672658"/>
                  </a:cubicBezTo>
                  <a:cubicBezTo>
                    <a:pt x="3020418" y="4687662"/>
                    <a:pt x="3044314" y="4703222"/>
                    <a:pt x="3073211" y="4708223"/>
                  </a:cubicBezTo>
                  <a:cubicBezTo>
                    <a:pt x="3084881" y="4708779"/>
                    <a:pt x="3096551" y="4711558"/>
                    <a:pt x="3107665" y="4713780"/>
                  </a:cubicBezTo>
                  <a:cubicBezTo>
                    <a:pt x="3198245" y="4734341"/>
                    <a:pt x="3301608" y="4716559"/>
                    <a:pt x="3382741" y="4672102"/>
                  </a:cubicBezTo>
                  <a:cubicBezTo>
                    <a:pt x="3460540" y="4629312"/>
                    <a:pt x="3518890" y="4564850"/>
                    <a:pt x="3612805" y="4593191"/>
                  </a:cubicBezTo>
                  <a:cubicBezTo>
                    <a:pt x="3610026" y="4589857"/>
                    <a:pt x="3607248" y="4585967"/>
                    <a:pt x="3606136" y="4581521"/>
                  </a:cubicBezTo>
                  <a:cubicBezTo>
                    <a:pt x="3608359" y="4585411"/>
                    <a:pt x="3610582" y="4589301"/>
                    <a:pt x="3613360" y="4593191"/>
                  </a:cubicBezTo>
                  <a:lnTo>
                    <a:pt x="3612805" y="4593191"/>
                  </a:lnTo>
                  <a:lnTo>
                    <a:pt x="3613916" y="4594303"/>
                  </a:lnTo>
                  <a:cubicBezTo>
                    <a:pt x="3615583" y="4597081"/>
                    <a:pt x="3617250" y="4599860"/>
                    <a:pt x="3618917" y="4603194"/>
                  </a:cubicBezTo>
                  <a:cubicBezTo>
                    <a:pt x="3621140" y="4607640"/>
                    <a:pt x="3626142" y="4618754"/>
                    <a:pt x="3618362" y="4626534"/>
                  </a:cubicBezTo>
                  <a:lnTo>
                    <a:pt x="3616694" y="4628201"/>
                  </a:lnTo>
                  <a:cubicBezTo>
                    <a:pt x="3613916" y="4642094"/>
                    <a:pt x="3620029" y="4656542"/>
                    <a:pt x="3613916" y="4670435"/>
                  </a:cubicBezTo>
                  <a:cubicBezTo>
                    <a:pt x="3608359" y="4694330"/>
                    <a:pt x="3596134" y="4714336"/>
                    <a:pt x="3578351" y="4731563"/>
                  </a:cubicBezTo>
                  <a:cubicBezTo>
                    <a:pt x="3556678" y="4752680"/>
                    <a:pt x="3536673" y="4775464"/>
                    <a:pt x="3516111" y="4797692"/>
                  </a:cubicBezTo>
                  <a:cubicBezTo>
                    <a:pt x="3510554" y="4806584"/>
                    <a:pt x="3502774" y="4814364"/>
                    <a:pt x="3496106" y="4822699"/>
                  </a:cubicBezTo>
                  <a:cubicBezTo>
                    <a:pt x="3494994" y="4823811"/>
                    <a:pt x="3494438" y="4824922"/>
                    <a:pt x="3493327" y="4826034"/>
                  </a:cubicBezTo>
                  <a:cubicBezTo>
                    <a:pt x="3489993" y="4832702"/>
                    <a:pt x="3484992" y="4837703"/>
                    <a:pt x="3479990" y="4843260"/>
                  </a:cubicBezTo>
                  <a:cubicBezTo>
                    <a:pt x="3477212" y="4847150"/>
                    <a:pt x="3474989" y="4851596"/>
                    <a:pt x="3474433" y="4856598"/>
                  </a:cubicBezTo>
                  <a:cubicBezTo>
                    <a:pt x="3473877" y="4861599"/>
                    <a:pt x="3474989" y="4866600"/>
                    <a:pt x="3471099" y="4870490"/>
                  </a:cubicBezTo>
                  <a:cubicBezTo>
                    <a:pt x="3461652" y="4880493"/>
                    <a:pt x="3458873" y="4893274"/>
                    <a:pt x="3455539" y="4906056"/>
                  </a:cubicBezTo>
                  <a:cubicBezTo>
                    <a:pt x="3448871" y="4930507"/>
                    <a:pt x="3437756" y="4953291"/>
                    <a:pt x="3434422" y="4978854"/>
                  </a:cubicBezTo>
                  <a:cubicBezTo>
                    <a:pt x="3433866" y="4987745"/>
                    <a:pt x="3435533" y="4996636"/>
                    <a:pt x="3432755" y="5005528"/>
                  </a:cubicBezTo>
                  <a:cubicBezTo>
                    <a:pt x="3433310" y="5017753"/>
                    <a:pt x="3433310" y="5029979"/>
                    <a:pt x="3435533" y="5041649"/>
                  </a:cubicBezTo>
                  <a:cubicBezTo>
                    <a:pt x="3439979" y="5057208"/>
                    <a:pt x="3446092" y="5072213"/>
                    <a:pt x="3446092" y="5088884"/>
                  </a:cubicBezTo>
                  <a:cubicBezTo>
                    <a:pt x="3446648" y="5097776"/>
                    <a:pt x="3449426" y="5105555"/>
                    <a:pt x="3455539" y="5112224"/>
                  </a:cubicBezTo>
                  <a:cubicBezTo>
                    <a:pt x="3463874" y="5116669"/>
                    <a:pt x="3463319" y="5125005"/>
                    <a:pt x="3465542" y="5132229"/>
                  </a:cubicBezTo>
                  <a:cubicBezTo>
                    <a:pt x="3466097" y="5133341"/>
                    <a:pt x="3467209" y="5134452"/>
                    <a:pt x="3467764" y="5135564"/>
                  </a:cubicBezTo>
                  <a:cubicBezTo>
                    <a:pt x="3476100" y="5141121"/>
                    <a:pt x="3474989" y="5151124"/>
                    <a:pt x="3478879" y="5158904"/>
                  </a:cubicBezTo>
                  <a:cubicBezTo>
                    <a:pt x="3487770" y="5177242"/>
                    <a:pt x="3498328" y="5195580"/>
                    <a:pt x="3506109" y="5214475"/>
                  </a:cubicBezTo>
                  <a:cubicBezTo>
                    <a:pt x="3508887" y="5218364"/>
                    <a:pt x="3511110" y="5222810"/>
                    <a:pt x="3515000" y="5225589"/>
                  </a:cubicBezTo>
                  <a:cubicBezTo>
                    <a:pt x="3518890" y="5225589"/>
                    <a:pt x="3157031" y="5226144"/>
                    <a:pt x="3526670" y="5226144"/>
                  </a:cubicBezTo>
                  <a:lnTo>
                    <a:pt x="5732834" y="5225590"/>
                  </a:lnTo>
                  <a:cubicBezTo>
                    <a:pt x="6072942" y="5215027"/>
                    <a:pt x="6392450" y="5137171"/>
                    <a:pt x="6654636" y="4514496"/>
                  </a:cubicBezTo>
                  <a:close/>
                  <a:moveTo>
                    <a:pt x="1811195" y="1892444"/>
                  </a:moveTo>
                  <a:lnTo>
                    <a:pt x="1811195" y="1899668"/>
                  </a:lnTo>
                  <a:cubicBezTo>
                    <a:pt x="1807861" y="1903558"/>
                    <a:pt x="1803971" y="1907448"/>
                    <a:pt x="1800081" y="1911338"/>
                  </a:cubicBezTo>
                  <a:cubicBezTo>
                    <a:pt x="1803971" y="1905225"/>
                    <a:pt x="1807305" y="1898557"/>
                    <a:pt x="1811195" y="1892444"/>
                  </a:cubicBezTo>
                  <a:close/>
                  <a:moveTo>
                    <a:pt x="2211306" y="3037205"/>
                  </a:moveTo>
                  <a:cubicBezTo>
                    <a:pt x="2180186" y="3085552"/>
                    <a:pt x="1873990" y="3294499"/>
                    <a:pt x="1826755" y="3291720"/>
                  </a:cubicBezTo>
                  <a:cubicBezTo>
                    <a:pt x="1822309" y="3291720"/>
                    <a:pt x="1661153" y="3232815"/>
                    <a:pt x="1623365" y="3219478"/>
                  </a:cubicBezTo>
                  <a:cubicBezTo>
                    <a:pt x="1543899" y="3191692"/>
                    <a:pt x="1462765" y="3165018"/>
                    <a:pt x="1383854" y="3135010"/>
                  </a:cubicBezTo>
                  <a:cubicBezTo>
                    <a:pt x="1401081" y="3104446"/>
                    <a:pt x="1443315" y="3077772"/>
                    <a:pt x="1469989" y="3053876"/>
                  </a:cubicBezTo>
                  <a:cubicBezTo>
                    <a:pt x="1523337" y="3006085"/>
                    <a:pt x="1955124" y="2585413"/>
                    <a:pt x="1956235" y="2584302"/>
                  </a:cubicBezTo>
                  <a:cubicBezTo>
                    <a:pt x="1963459" y="2580412"/>
                    <a:pt x="1965682" y="2570965"/>
                    <a:pt x="1973462" y="2567075"/>
                  </a:cubicBezTo>
                  <a:cubicBezTo>
                    <a:pt x="1983465" y="2583190"/>
                    <a:pt x="1992912" y="2598750"/>
                    <a:pt x="2002359" y="2614310"/>
                  </a:cubicBezTo>
                  <a:cubicBezTo>
                    <a:pt x="2036813" y="2670437"/>
                    <a:pt x="2077380" y="2722118"/>
                    <a:pt x="2109055" y="2779912"/>
                  </a:cubicBezTo>
                  <a:cubicBezTo>
                    <a:pt x="2147399" y="2851598"/>
                    <a:pt x="2214084" y="3032759"/>
                    <a:pt x="2211306" y="3037205"/>
                  </a:cubicBezTo>
                  <a:close/>
                </a:path>
              </a:pathLst>
            </a:custGeom>
            <a:solidFill>
              <a:srgbClr val="FBCA87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7" name="Freeform: Shape 546">
              <a:extLst>
                <a:ext uri="{FF2B5EF4-FFF2-40B4-BE49-F238E27FC236}">
                  <a16:creationId xmlns:a16="http://schemas.microsoft.com/office/drawing/2014/main" id="{D0CBE085-C5E9-417C-A1C4-1ECEE51A1DA8}"/>
                </a:ext>
              </a:extLst>
            </p:cNvPr>
            <p:cNvSpPr/>
            <p:nvPr/>
          </p:nvSpPr>
          <p:spPr>
            <a:xfrm>
              <a:off x="1682873" y="1627977"/>
              <a:ext cx="4879925" cy="4531929"/>
            </a:xfrm>
            <a:custGeom>
              <a:avLst/>
              <a:gdLst>
                <a:gd name="connsiteX0" fmla="*/ 3451328 w 3971471"/>
                <a:gd name="connsiteY0" fmla="*/ 4111380 h 4333107"/>
                <a:gd name="connsiteX1" fmla="*/ 3020653 w 3971471"/>
                <a:gd name="connsiteY1" fmla="*/ 3294487 h 4333107"/>
                <a:gd name="connsiteX2" fmla="*/ 3006760 w 3971471"/>
                <a:gd name="connsiteY2" fmla="*/ 3036083 h 4333107"/>
                <a:gd name="connsiteX3" fmla="*/ 3042325 w 3971471"/>
                <a:gd name="connsiteY3" fmla="*/ 2802129 h 4333107"/>
                <a:gd name="connsiteX4" fmla="*/ 3130127 w 3971471"/>
                <a:gd name="connsiteY4" fmla="*/ 2630970 h 4333107"/>
                <a:gd name="connsiteX5" fmla="*/ 3270722 w 3971471"/>
                <a:gd name="connsiteY5" fmla="*/ 2130832 h 4333107"/>
                <a:gd name="connsiteX6" fmla="*/ 3181809 w 3971471"/>
                <a:gd name="connsiteY6" fmla="*/ 1930776 h 4333107"/>
                <a:gd name="connsiteX7" fmla="*/ 3014540 w 3971471"/>
                <a:gd name="connsiteY7" fmla="*/ 1831860 h 4333107"/>
                <a:gd name="connsiteX8" fmla="*/ 2837824 w 3971471"/>
                <a:gd name="connsiteY8" fmla="*/ 2013577 h 4333107"/>
                <a:gd name="connsiteX9" fmla="*/ 2677224 w 3971471"/>
                <a:gd name="connsiteY9" fmla="*/ 2324219 h 4333107"/>
                <a:gd name="connsiteX10" fmla="*/ 2576641 w 3971471"/>
                <a:gd name="connsiteY10" fmla="*/ 2447031 h 4333107"/>
                <a:gd name="connsiteX11" fmla="*/ 2368806 w 3971471"/>
                <a:gd name="connsiteY11" fmla="*/ 2469259 h 4333107"/>
                <a:gd name="connsiteX12" fmla="*/ 2297119 w 3971471"/>
                <a:gd name="connsiteY12" fmla="*/ 2417022 h 4333107"/>
                <a:gd name="connsiteX13" fmla="*/ 2005927 w 3971471"/>
                <a:gd name="connsiteY13" fmla="*/ 2163063 h 4333107"/>
                <a:gd name="connsiteX14" fmla="*/ 1709179 w 3971471"/>
                <a:gd name="connsiteY14" fmla="*/ 1927998 h 4333107"/>
                <a:gd name="connsiteX15" fmla="*/ 805595 w 3971471"/>
                <a:gd name="connsiteY15" fmla="*/ 1613466 h 4333107"/>
                <a:gd name="connsiteX16" fmla="*/ 33715 w 3971471"/>
                <a:gd name="connsiteY16" fmla="*/ 1916884 h 4333107"/>
                <a:gd name="connsiteX17" fmla="*/ 7041 w 3971471"/>
                <a:gd name="connsiteY17" fmla="*/ 1769621 h 4333107"/>
                <a:gd name="connsiteX18" fmla="*/ 928 w 3971471"/>
                <a:gd name="connsiteY18" fmla="*/ 1580680 h 4333107"/>
                <a:gd name="connsiteX19" fmla="*/ 80395 w 3971471"/>
                <a:gd name="connsiteY19" fmla="*/ 1163898 h 4333107"/>
                <a:gd name="connsiteX20" fmla="*/ 1076782 w 3971471"/>
                <a:gd name="connsiteY20" fmla="*/ 160842 h 4333107"/>
                <a:gd name="connsiteX21" fmla="*/ 1622488 w 3971471"/>
                <a:gd name="connsiteY21" fmla="*/ 5799 h 4333107"/>
                <a:gd name="connsiteX22" fmla="*/ 2905621 w 3971471"/>
                <a:gd name="connsiteY22" fmla="*/ 553729 h 4333107"/>
                <a:gd name="connsiteX23" fmla="*/ 3106232 w 3971471"/>
                <a:gd name="connsiteY23" fmla="*/ 813801 h 4333107"/>
                <a:gd name="connsiteX24" fmla="*/ 3580808 w 3971471"/>
                <a:gd name="connsiteY24" fmla="*/ 2234194 h 4333107"/>
                <a:gd name="connsiteX25" fmla="*/ 3724181 w 3971471"/>
                <a:gd name="connsiteY25" fmla="*/ 2828247 h 4333107"/>
                <a:gd name="connsiteX26" fmla="*/ 3807537 w 3971471"/>
                <a:gd name="connsiteY26" fmla="*/ 3115549 h 4333107"/>
                <a:gd name="connsiteX27" fmla="*/ 3970360 w 3971471"/>
                <a:gd name="connsiteY27" fmla="*/ 3392848 h 4333107"/>
                <a:gd name="connsiteX28" fmla="*/ 3971472 w 3971471"/>
                <a:gd name="connsiteY28" fmla="*/ 4333108 h 4333107"/>
                <a:gd name="connsiteX29" fmla="*/ 3857551 w 3971471"/>
                <a:gd name="connsiteY29" fmla="*/ 4289207 h 4333107"/>
                <a:gd name="connsiteX30" fmla="*/ 3451328 w 3971471"/>
                <a:gd name="connsiteY30" fmla="*/ 4111380 h 4333107"/>
                <a:gd name="connsiteX0" fmla="*/ 3451328 w 4953951"/>
                <a:gd name="connsiteY0" fmla="*/ 4111380 h 4333107"/>
                <a:gd name="connsiteX1" fmla="*/ 3020653 w 4953951"/>
                <a:gd name="connsiteY1" fmla="*/ 3294487 h 4333107"/>
                <a:gd name="connsiteX2" fmla="*/ 3006760 w 4953951"/>
                <a:gd name="connsiteY2" fmla="*/ 3036083 h 4333107"/>
                <a:gd name="connsiteX3" fmla="*/ 3042325 w 4953951"/>
                <a:gd name="connsiteY3" fmla="*/ 2802129 h 4333107"/>
                <a:gd name="connsiteX4" fmla="*/ 3130127 w 4953951"/>
                <a:gd name="connsiteY4" fmla="*/ 2630970 h 4333107"/>
                <a:gd name="connsiteX5" fmla="*/ 3270722 w 4953951"/>
                <a:gd name="connsiteY5" fmla="*/ 2130832 h 4333107"/>
                <a:gd name="connsiteX6" fmla="*/ 3181809 w 4953951"/>
                <a:gd name="connsiteY6" fmla="*/ 1930776 h 4333107"/>
                <a:gd name="connsiteX7" fmla="*/ 3014540 w 4953951"/>
                <a:gd name="connsiteY7" fmla="*/ 1831860 h 4333107"/>
                <a:gd name="connsiteX8" fmla="*/ 2837824 w 4953951"/>
                <a:gd name="connsiteY8" fmla="*/ 2013577 h 4333107"/>
                <a:gd name="connsiteX9" fmla="*/ 2677224 w 4953951"/>
                <a:gd name="connsiteY9" fmla="*/ 2324219 h 4333107"/>
                <a:gd name="connsiteX10" fmla="*/ 2576641 w 4953951"/>
                <a:gd name="connsiteY10" fmla="*/ 2447031 h 4333107"/>
                <a:gd name="connsiteX11" fmla="*/ 2368806 w 4953951"/>
                <a:gd name="connsiteY11" fmla="*/ 2469259 h 4333107"/>
                <a:gd name="connsiteX12" fmla="*/ 2297119 w 4953951"/>
                <a:gd name="connsiteY12" fmla="*/ 2417022 h 4333107"/>
                <a:gd name="connsiteX13" fmla="*/ 2005927 w 4953951"/>
                <a:gd name="connsiteY13" fmla="*/ 2163063 h 4333107"/>
                <a:gd name="connsiteX14" fmla="*/ 1709179 w 4953951"/>
                <a:gd name="connsiteY14" fmla="*/ 1927998 h 4333107"/>
                <a:gd name="connsiteX15" fmla="*/ 805595 w 4953951"/>
                <a:gd name="connsiteY15" fmla="*/ 1613466 h 4333107"/>
                <a:gd name="connsiteX16" fmla="*/ 33715 w 4953951"/>
                <a:gd name="connsiteY16" fmla="*/ 1916884 h 4333107"/>
                <a:gd name="connsiteX17" fmla="*/ 7041 w 4953951"/>
                <a:gd name="connsiteY17" fmla="*/ 1769621 h 4333107"/>
                <a:gd name="connsiteX18" fmla="*/ 928 w 4953951"/>
                <a:gd name="connsiteY18" fmla="*/ 1580680 h 4333107"/>
                <a:gd name="connsiteX19" fmla="*/ 80395 w 4953951"/>
                <a:gd name="connsiteY19" fmla="*/ 1163898 h 4333107"/>
                <a:gd name="connsiteX20" fmla="*/ 1076782 w 4953951"/>
                <a:gd name="connsiteY20" fmla="*/ 160842 h 4333107"/>
                <a:gd name="connsiteX21" fmla="*/ 1622488 w 4953951"/>
                <a:gd name="connsiteY21" fmla="*/ 5799 h 4333107"/>
                <a:gd name="connsiteX22" fmla="*/ 2905621 w 4953951"/>
                <a:gd name="connsiteY22" fmla="*/ 553729 h 4333107"/>
                <a:gd name="connsiteX23" fmla="*/ 3106232 w 4953951"/>
                <a:gd name="connsiteY23" fmla="*/ 813801 h 4333107"/>
                <a:gd name="connsiteX24" fmla="*/ 3580808 w 4953951"/>
                <a:gd name="connsiteY24" fmla="*/ 2234194 h 4333107"/>
                <a:gd name="connsiteX25" fmla="*/ 3724181 w 4953951"/>
                <a:gd name="connsiteY25" fmla="*/ 2828247 h 4333107"/>
                <a:gd name="connsiteX26" fmla="*/ 3807537 w 4953951"/>
                <a:gd name="connsiteY26" fmla="*/ 3115549 h 4333107"/>
                <a:gd name="connsiteX27" fmla="*/ 4953951 w 4953951"/>
                <a:gd name="connsiteY27" fmla="*/ 4027425 h 4333107"/>
                <a:gd name="connsiteX28" fmla="*/ 3971472 w 4953951"/>
                <a:gd name="connsiteY28" fmla="*/ 4333108 h 4333107"/>
                <a:gd name="connsiteX29" fmla="*/ 3857551 w 4953951"/>
                <a:gd name="connsiteY29" fmla="*/ 4289207 h 4333107"/>
                <a:gd name="connsiteX30" fmla="*/ 3451328 w 4953951"/>
                <a:gd name="connsiteY30" fmla="*/ 4111380 h 4333107"/>
                <a:gd name="connsiteX0" fmla="*/ 3451328 w 4953951"/>
                <a:gd name="connsiteY0" fmla="*/ 4111380 h 4333107"/>
                <a:gd name="connsiteX1" fmla="*/ 3020653 w 4953951"/>
                <a:gd name="connsiteY1" fmla="*/ 3294487 h 4333107"/>
                <a:gd name="connsiteX2" fmla="*/ 3006760 w 4953951"/>
                <a:gd name="connsiteY2" fmla="*/ 3036083 h 4333107"/>
                <a:gd name="connsiteX3" fmla="*/ 3042325 w 4953951"/>
                <a:gd name="connsiteY3" fmla="*/ 2802129 h 4333107"/>
                <a:gd name="connsiteX4" fmla="*/ 3130127 w 4953951"/>
                <a:gd name="connsiteY4" fmla="*/ 2630970 h 4333107"/>
                <a:gd name="connsiteX5" fmla="*/ 3270722 w 4953951"/>
                <a:gd name="connsiteY5" fmla="*/ 2130832 h 4333107"/>
                <a:gd name="connsiteX6" fmla="*/ 3181809 w 4953951"/>
                <a:gd name="connsiteY6" fmla="*/ 1930776 h 4333107"/>
                <a:gd name="connsiteX7" fmla="*/ 3014540 w 4953951"/>
                <a:gd name="connsiteY7" fmla="*/ 1831860 h 4333107"/>
                <a:gd name="connsiteX8" fmla="*/ 2837824 w 4953951"/>
                <a:gd name="connsiteY8" fmla="*/ 2013577 h 4333107"/>
                <a:gd name="connsiteX9" fmla="*/ 2677224 w 4953951"/>
                <a:gd name="connsiteY9" fmla="*/ 2324219 h 4333107"/>
                <a:gd name="connsiteX10" fmla="*/ 2576641 w 4953951"/>
                <a:gd name="connsiteY10" fmla="*/ 2447031 h 4333107"/>
                <a:gd name="connsiteX11" fmla="*/ 2368806 w 4953951"/>
                <a:gd name="connsiteY11" fmla="*/ 2469259 h 4333107"/>
                <a:gd name="connsiteX12" fmla="*/ 2297119 w 4953951"/>
                <a:gd name="connsiteY12" fmla="*/ 2417022 h 4333107"/>
                <a:gd name="connsiteX13" fmla="*/ 2005927 w 4953951"/>
                <a:gd name="connsiteY13" fmla="*/ 2163063 h 4333107"/>
                <a:gd name="connsiteX14" fmla="*/ 1709179 w 4953951"/>
                <a:gd name="connsiteY14" fmla="*/ 1927998 h 4333107"/>
                <a:gd name="connsiteX15" fmla="*/ 805595 w 4953951"/>
                <a:gd name="connsiteY15" fmla="*/ 1613466 h 4333107"/>
                <a:gd name="connsiteX16" fmla="*/ 33715 w 4953951"/>
                <a:gd name="connsiteY16" fmla="*/ 1916884 h 4333107"/>
                <a:gd name="connsiteX17" fmla="*/ 7041 w 4953951"/>
                <a:gd name="connsiteY17" fmla="*/ 1769621 h 4333107"/>
                <a:gd name="connsiteX18" fmla="*/ 928 w 4953951"/>
                <a:gd name="connsiteY18" fmla="*/ 1580680 h 4333107"/>
                <a:gd name="connsiteX19" fmla="*/ 80395 w 4953951"/>
                <a:gd name="connsiteY19" fmla="*/ 1163898 h 4333107"/>
                <a:gd name="connsiteX20" fmla="*/ 1076782 w 4953951"/>
                <a:gd name="connsiteY20" fmla="*/ 160842 h 4333107"/>
                <a:gd name="connsiteX21" fmla="*/ 1622488 w 4953951"/>
                <a:gd name="connsiteY21" fmla="*/ 5799 h 4333107"/>
                <a:gd name="connsiteX22" fmla="*/ 2905621 w 4953951"/>
                <a:gd name="connsiteY22" fmla="*/ 553729 h 4333107"/>
                <a:gd name="connsiteX23" fmla="*/ 3106232 w 4953951"/>
                <a:gd name="connsiteY23" fmla="*/ 813801 h 4333107"/>
                <a:gd name="connsiteX24" fmla="*/ 3580808 w 4953951"/>
                <a:gd name="connsiteY24" fmla="*/ 2234194 h 4333107"/>
                <a:gd name="connsiteX25" fmla="*/ 3724181 w 4953951"/>
                <a:gd name="connsiteY25" fmla="*/ 2828247 h 4333107"/>
                <a:gd name="connsiteX26" fmla="*/ 4135404 w 4953951"/>
                <a:gd name="connsiteY26" fmla="*/ 3274191 h 4333107"/>
                <a:gd name="connsiteX27" fmla="*/ 4953951 w 4953951"/>
                <a:gd name="connsiteY27" fmla="*/ 4027425 h 4333107"/>
                <a:gd name="connsiteX28" fmla="*/ 3971472 w 4953951"/>
                <a:gd name="connsiteY28" fmla="*/ 4333108 h 4333107"/>
                <a:gd name="connsiteX29" fmla="*/ 3857551 w 4953951"/>
                <a:gd name="connsiteY29" fmla="*/ 4289207 h 4333107"/>
                <a:gd name="connsiteX30" fmla="*/ 3451328 w 4953951"/>
                <a:gd name="connsiteY30" fmla="*/ 4111380 h 4333107"/>
                <a:gd name="connsiteX0" fmla="*/ 3451328 w 4953951"/>
                <a:gd name="connsiteY0" fmla="*/ 4111380 h 4333107"/>
                <a:gd name="connsiteX1" fmla="*/ 3020653 w 4953951"/>
                <a:gd name="connsiteY1" fmla="*/ 3294487 h 4333107"/>
                <a:gd name="connsiteX2" fmla="*/ 3006760 w 4953951"/>
                <a:gd name="connsiteY2" fmla="*/ 3036083 h 4333107"/>
                <a:gd name="connsiteX3" fmla="*/ 3042325 w 4953951"/>
                <a:gd name="connsiteY3" fmla="*/ 2802129 h 4333107"/>
                <a:gd name="connsiteX4" fmla="*/ 3130127 w 4953951"/>
                <a:gd name="connsiteY4" fmla="*/ 2630970 h 4333107"/>
                <a:gd name="connsiteX5" fmla="*/ 3270722 w 4953951"/>
                <a:gd name="connsiteY5" fmla="*/ 2130832 h 4333107"/>
                <a:gd name="connsiteX6" fmla="*/ 3181809 w 4953951"/>
                <a:gd name="connsiteY6" fmla="*/ 1930776 h 4333107"/>
                <a:gd name="connsiteX7" fmla="*/ 3014540 w 4953951"/>
                <a:gd name="connsiteY7" fmla="*/ 1831860 h 4333107"/>
                <a:gd name="connsiteX8" fmla="*/ 2837824 w 4953951"/>
                <a:gd name="connsiteY8" fmla="*/ 2013577 h 4333107"/>
                <a:gd name="connsiteX9" fmla="*/ 2677224 w 4953951"/>
                <a:gd name="connsiteY9" fmla="*/ 2324219 h 4333107"/>
                <a:gd name="connsiteX10" fmla="*/ 2576641 w 4953951"/>
                <a:gd name="connsiteY10" fmla="*/ 2447031 h 4333107"/>
                <a:gd name="connsiteX11" fmla="*/ 2368806 w 4953951"/>
                <a:gd name="connsiteY11" fmla="*/ 2469259 h 4333107"/>
                <a:gd name="connsiteX12" fmla="*/ 2297119 w 4953951"/>
                <a:gd name="connsiteY12" fmla="*/ 2417022 h 4333107"/>
                <a:gd name="connsiteX13" fmla="*/ 2005927 w 4953951"/>
                <a:gd name="connsiteY13" fmla="*/ 2163063 h 4333107"/>
                <a:gd name="connsiteX14" fmla="*/ 1709179 w 4953951"/>
                <a:gd name="connsiteY14" fmla="*/ 1927998 h 4333107"/>
                <a:gd name="connsiteX15" fmla="*/ 805595 w 4953951"/>
                <a:gd name="connsiteY15" fmla="*/ 1613466 h 4333107"/>
                <a:gd name="connsiteX16" fmla="*/ 33715 w 4953951"/>
                <a:gd name="connsiteY16" fmla="*/ 1916884 h 4333107"/>
                <a:gd name="connsiteX17" fmla="*/ 7041 w 4953951"/>
                <a:gd name="connsiteY17" fmla="*/ 1769621 h 4333107"/>
                <a:gd name="connsiteX18" fmla="*/ 928 w 4953951"/>
                <a:gd name="connsiteY18" fmla="*/ 1580680 h 4333107"/>
                <a:gd name="connsiteX19" fmla="*/ 80395 w 4953951"/>
                <a:gd name="connsiteY19" fmla="*/ 1163898 h 4333107"/>
                <a:gd name="connsiteX20" fmla="*/ 1076782 w 4953951"/>
                <a:gd name="connsiteY20" fmla="*/ 160842 h 4333107"/>
                <a:gd name="connsiteX21" fmla="*/ 1622488 w 4953951"/>
                <a:gd name="connsiteY21" fmla="*/ 5799 h 4333107"/>
                <a:gd name="connsiteX22" fmla="*/ 2905621 w 4953951"/>
                <a:gd name="connsiteY22" fmla="*/ 553729 h 4333107"/>
                <a:gd name="connsiteX23" fmla="*/ 3106232 w 4953951"/>
                <a:gd name="connsiteY23" fmla="*/ 813801 h 4333107"/>
                <a:gd name="connsiteX24" fmla="*/ 3580808 w 4953951"/>
                <a:gd name="connsiteY24" fmla="*/ 2234194 h 4333107"/>
                <a:gd name="connsiteX25" fmla="*/ 3724181 w 4953951"/>
                <a:gd name="connsiteY25" fmla="*/ 2828247 h 4333107"/>
                <a:gd name="connsiteX26" fmla="*/ 4114254 w 4953951"/>
                <a:gd name="connsiteY26" fmla="*/ 3453988 h 4333107"/>
                <a:gd name="connsiteX27" fmla="*/ 4953951 w 4953951"/>
                <a:gd name="connsiteY27" fmla="*/ 4027425 h 4333107"/>
                <a:gd name="connsiteX28" fmla="*/ 3971472 w 4953951"/>
                <a:gd name="connsiteY28" fmla="*/ 4333108 h 4333107"/>
                <a:gd name="connsiteX29" fmla="*/ 3857551 w 4953951"/>
                <a:gd name="connsiteY29" fmla="*/ 4289207 h 4333107"/>
                <a:gd name="connsiteX30" fmla="*/ 3451328 w 4953951"/>
                <a:gd name="connsiteY30" fmla="*/ 4111380 h 4333107"/>
                <a:gd name="connsiteX0" fmla="*/ 3451328 w 4932797"/>
                <a:gd name="connsiteY0" fmla="*/ 4111380 h 4333107"/>
                <a:gd name="connsiteX1" fmla="*/ 3020653 w 4932797"/>
                <a:gd name="connsiteY1" fmla="*/ 3294487 h 4333107"/>
                <a:gd name="connsiteX2" fmla="*/ 3006760 w 4932797"/>
                <a:gd name="connsiteY2" fmla="*/ 3036083 h 4333107"/>
                <a:gd name="connsiteX3" fmla="*/ 3042325 w 4932797"/>
                <a:gd name="connsiteY3" fmla="*/ 2802129 h 4333107"/>
                <a:gd name="connsiteX4" fmla="*/ 3130127 w 4932797"/>
                <a:gd name="connsiteY4" fmla="*/ 2630970 h 4333107"/>
                <a:gd name="connsiteX5" fmla="*/ 3270722 w 4932797"/>
                <a:gd name="connsiteY5" fmla="*/ 2130832 h 4333107"/>
                <a:gd name="connsiteX6" fmla="*/ 3181809 w 4932797"/>
                <a:gd name="connsiteY6" fmla="*/ 1930776 h 4333107"/>
                <a:gd name="connsiteX7" fmla="*/ 3014540 w 4932797"/>
                <a:gd name="connsiteY7" fmla="*/ 1831860 h 4333107"/>
                <a:gd name="connsiteX8" fmla="*/ 2837824 w 4932797"/>
                <a:gd name="connsiteY8" fmla="*/ 2013577 h 4333107"/>
                <a:gd name="connsiteX9" fmla="*/ 2677224 w 4932797"/>
                <a:gd name="connsiteY9" fmla="*/ 2324219 h 4333107"/>
                <a:gd name="connsiteX10" fmla="*/ 2576641 w 4932797"/>
                <a:gd name="connsiteY10" fmla="*/ 2447031 h 4333107"/>
                <a:gd name="connsiteX11" fmla="*/ 2368806 w 4932797"/>
                <a:gd name="connsiteY11" fmla="*/ 2469259 h 4333107"/>
                <a:gd name="connsiteX12" fmla="*/ 2297119 w 4932797"/>
                <a:gd name="connsiteY12" fmla="*/ 2417022 h 4333107"/>
                <a:gd name="connsiteX13" fmla="*/ 2005927 w 4932797"/>
                <a:gd name="connsiteY13" fmla="*/ 2163063 h 4333107"/>
                <a:gd name="connsiteX14" fmla="*/ 1709179 w 4932797"/>
                <a:gd name="connsiteY14" fmla="*/ 1927998 h 4333107"/>
                <a:gd name="connsiteX15" fmla="*/ 805595 w 4932797"/>
                <a:gd name="connsiteY15" fmla="*/ 1613466 h 4333107"/>
                <a:gd name="connsiteX16" fmla="*/ 33715 w 4932797"/>
                <a:gd name="connsiteY16" fmla="*/ 1916884 h 4333107"/>
                <a:gd name="connsiteX17" fmla="*/ 7041 w 4932797"/>
                <a:gd name="connsiteY17" fmla="*/ 1769621 h 4333107"/>
                <a:gd name="connsiteX18" fmla="*/ 928 w 4932797"/>
                <a:gd name="connsiteY18" fmla="*/ 1580680 h 4333107"/>
                <a:gd name="connsiteX19" fmla="*/ 80395 w 4932797"/>
                <a:gd name="connsiteY19" fmla="*/ 1163898 h 4333107"/>
                <a:gd name="connsiteX20" fmla="*/ 1076782 w 4932797"/>
                <a:gd name="connsiteY20" fmla="*/ 160842 h 4333107"/>
                <a:gd name="connsiteX21" fmla="*/ 1622488 w 4932797"/>
                <a:gd name="connsiteY21" fmla="*/ 5799 h 4333107"/>
                <a:gd name="connsiteX22" fmla="*/ 2905621 w 4932797"/>
                <a:gd name="connsiteY22" fmla="*/ 553729 h 4333107"/>
                <a:gd name="connsiteX23" fmla="*/ 3106232 w 4932797"/>
                <a:gd name="connsiteY23" fmla="*/ 813801 h 4333107"/>
                <a:gd name="connsiteX24" fmla="*/ 3580808 w 4932797"/>
                <a:gd name="connsiteY24" fmla="*/ 2234194 h 4333107"/>
                <a:gd name="connsiteX25" fmla="*/ 3724181 w 4932797"/>
                <a:gd name="connsiteY25" fmla="*/ 2828247 h 4333107"/>
                <a:gd name="connsiteX26" fmla="*/ 4114254 w 4932797"/>
                <a:gd name="connsiteY26" fmla="*/ 3453988 h 4333107"/>
                <a:gd name="connsiteX27" fmla="*/ 4932797 w 4932797"/>
                <a:gd name="connsiteY27" fmla="*/ 4270679 h 4333107"/>
                <a:gd name="connsiteX28" fmla="*/ 3971472 w 4932797"/>
                <a:gd name="connsiteY28" fmla="*/ 4333108 h 4333107"/>
                <a:gd name="connsiteX29" fmla="*/ 3857551 w 4932797"/>
                <a:gd name="connsiteY29" fmla="*/ 4289207 h 4333107"/>
                <a:gd name="connsiteX30" fmla="*/ 3451328 w 4932797"/>
                <a:gd name="connsiteY30" fmla="*/ 4111380 h 4333107"/>
                <a:gd name="connsiteX0" fmla="*/ 3451328 w 4879915"/>
                <a:gd name="connsiteY0" fmla="*/ 4111380 h 4524613"/>
                <a:gd name="connsiteX1" fmla="*/ 3020653 w 4879915"/>
                <a:gd name="connsiteY1" fmla="*/ 3294487 h 4524613"/>
                <a:gd name="connsiteX2" fmla="*/ 3006760 w 4879915"/>
                <a:gd name="connsiteY2" fmla="*/ 3036083 h 4524613"/>
                <a:gd name="connsiteX3" fmla="*/ 3042325 w 4879915"/>
                <a:gd name="connsiteY3" fmla="*/ 2802129 h 4524613"/>
                <a:gd name="connsiteX4" fmla="*/ 3130127 w 4879915"/>
                <a:gd name="connsiteY4" fmla="*/ 2630970 h 4524613"/>
                <a:gd name="connsiteX5" fmla="*/ 3270722 w 4879915"/>
                <a:gd name="connsiteY5" fmla="*/ 2130832 h 4524613"/>
                <a:gd name="connsiteX6" fmla="*/ 3181809 w 4879915"/>
                <a:gd name="connsiteY6" fmla="*/ 1930776 h 4524613"/>
                <a:gd name="connsiteX7" fmla="*/ 3014540 w 4879915"/>
                <a:gd name="connsiteY7" fmla="*/ 1831860 h 4524613"/>
                <a:gd name="connsiteX8" fmla="*/ 2837824 w 4879915"/>
                <a:gd name="connsiteY8" fmla="*/ 2013577 h 4524613"/>
                <a:gd name="connsiteX9" fmla="*/ 2677224 w 4879915"/>
                <a:gd name="connsiteY9" fmla="*/ 2324219 h 4524613"/>
                <a:gd name="connsiteX10" fmla="*/ 2576641 w 4879915"/>
                <a:gd name="connsiteY10" fmla="*/ 2447031 h 4524613"/>
                <a:gd name="connsiteX11" fmla="*/ 2368806 w 4879915"/>
                <a:gd name="connsiteY11" fmla="*/ 2469259 h 4524613"/>
                <a:gd name="connsiteX12" fmla="*/ 2297119 w 4879915"/>
                <a:gd name="connsiteY12" fmla="*/ 2417022 h 4524613"/>
                <a:gd name="connsiteX13" fmla="*/ 2005927 w 4879915"/>
                <a:gd name="connsiteY13" fmla="*/ 2163063 h 4524613"/>
                <a:gd name="connsiteX14" fmla="*/ 1709179 w 4879915"/>
                <a:gd name="connsiteY14" fmla="*/ 1927998 h 4524613"/>
                <a:gd name="connsiteX15" fmla="*/ 805595 w 4879915"/>
                <a:gd name="connsiteY15" fmla="*/ 1613466 h 4524613"/>
                <a:gd name="connsiteX16" fmla="*/ 33715 w 4879915"/>
                <a:gd name="connsiteY16" fmla="*/ 1916884 h 4524613"/>
                <a:gd name="connsiteX17" fmla="*/ 7041 w 4879915"/>
                <a:gd name="connsiteY17" fmla="*/ 1769621 h 4524613"/>
                <a:gd name="connsiteX18" fmla="*/ 928 w 4879915"/>
                <a:gd name="connsiteY18" fmla="*/ 1580680 h 4524613"/>
                <a:gd name="connsiteX19" fmla="*/ 80395 w 4879915"/>
                <a:gd name="connsiteY19" fmla="*/ 1163898 h 4524613"/>
                <a:gd name="connsiteX20" fmla="*/ 1076782 w 4879915"/>
                <a:gd name="connsiteY20" fmla="*/ 160842 h 4524613"/>
                <a:gd name="connsiteX21" fmla="*/ 1622488 w 4879915"/>
                <a:gd name="connsiteY21" fmla="*/ 5799 h 4524613"/>
                <a:gd name="connsiteX22" fmla="*/ 2905621 w 4879915"/>
                <a:gd name="connsiteY22" fmla="*/ 553729 h 4524613"/>
                <a:gd name="connsiteX23" fmla="*/ 3106232 w 4879915"/>
                <a:gd name="connsiteY23" fmla="*/ 813801 h 4524613"/>
                <a:gd name="connsiteX24" fmla="*/ 3580808 w 4879915"/>
                <a:gd name="connsiteY24" fmla="*/ 2234194 h 4524613"/>
                <a:gd name="connsiteX25" fmla="*/ 3724181 w 4879915"/>
                <a:gd name="connsiteY25" fmla="*/ 2828247 h 4524613"/>
                <a:gd name="connsiteX26" fmla="*/ 4114254 w 4879915"/>
                <a:gd name="connsiteY26" fmla="*/ 3453988 h 4524613"/>
                <a:gd name="connsiteX27" fmla="*/ 4879915 w 4879915"/>
                <a:gd name="connsiteY27" fmla="*/ 4503358 h 4524613"/>
                <a:gd name="connsiteX28" fmla="*/ 3971472 w 4879915"/>
                <a:gd name="connsiteY28" fmla="*/ 4333108 h 4524613"/>
                <a:gd name="connsiteX29" fmla="*/ 3857551 w 4879915"/>
                <a:gd name="connsiteY29" fmla="*/ 4289207 h 4524613"/>
                <a:gd name="connsiteX30" fmla="*/ 3451328 w 4879915"/>
                <a:gd name="connsiteY30" fmla="*/ 4111380 h 4524613"/>
                <a:gd name="connsiteX0" fmla="*/ 3451328 w 4879915"/>
                <a:gd name="connsiteY0" fmla="*/ 4111380 h 4531933"/>
                <a:gd name="connsiteX1" fmla="*/ 3020653 w 4879915"/>
                <a:gd name="connsiteY1" fmla="*/ 3294487 h 4531933"/>
                <a:gd name="connsiteX2" fmla="*/ 3006760 w 4879915"/>
                <a:gd name="connsiteY2" fmla="*/ 3036083 h 4531933"/>
                <a:gd name="connsiteX3" fmla="*/ 3042325 w 4879915"/>
                <a:gd name="connsiteY3" fmla="*/ 2802129 h 4531933"/>
                <a:gd name="connsiteX4" fmla="*/ 3130127 w 4879915"/>
                <a:gd name="connsiteY4" fmla="*/ 2630970 h 4531933"/>
                <a:gd name="connsiteX5" fmla="*/ 3270722 w 4879915"/>
                <a:gd name="connsiteY5" fmla="*/ 2130832 h 4531933"/>
                <a:gd name="connsiteX6" fmla="*/ 3181809 w 4879915"/>
                <a:gd name="connsiteY6" fmla="*/ 1930776 h 4531933"/>
                <a:gd name="connsiteX7" fmla="*/ 3014540 w 4879915"/>
                <a:gd name="connsiteY7" fmla="*/ 1831860 h 4531933"/>
                <a:gd name="connsiteX8" fmla="*/ 2837824 w 4879915"/>
                <a:gd name="connsiteY8" fmla="*/ 2013577 h 4531933"/>
                <a:gd name="connsiteX9" fmla="*/ 2677224 w 4879915"/>
                <a:gd name="connsiteY9" fmla="*/ 2324219 h 4531933"/>
                <a:gd name="connsiteX10" fmla="*/ 2576641 w 4879915"/>
                <a:gd name="connsiteY10" fmla="*/ 2447031 h 4531933"/>
                <a:gd name="connsiteX11" fmla="*/ 2368806 w 4879915"/>
                <a:gd name="connsiteY11" fmla="*/ 2469259 h 4531933"/>
                <a:gd name="connsiteX12" fmla="*/ 2297119 w 4879915"/>
                <a:gd name="connsiteY12" fmla="*/ 2417022 h 4531933"/>
                <a:gd name="connsiteX13" fmla="*/ 2005927 w 4879915"/>
                <a:gd name="connsiteY13" fmla="*/ 2163063 h 4531933"/>
                <a:gd name="connsiteX14" fmla="*/ 1709179 w 4879915"/>
                <a:gd name="connsiteY14" fmla="*/ 1927998 h 4531933"/>
                <a:gd name="connsiteX15" fmla="*/ 805595 w 4879915"/>
                <a:gd name="connsiteY15" fmla="*/ 1613466 h 4531933"/>
                <a:gd name="connsiteX16" fmla="*/ 33715 w 4879915"/>
                <a:gd name="connsiteY16" fmla="*/ 1916884 h 4531933"/>
                <a:gd name="connsiteX17" fmla="*/ 7041 w 4879915"/>
                <a:gd name="connsiteY17" fmla="*/ 1769621 h 4531933"/>
                <a:gd name="connsiteX18" fmla="*/ 928 w 4879915"/>
                <a:gd name="connsiteY18" fmla="*/ 1580680 h 4531933"/>
                <a:gd name="connsiteX19" fmla="*/ 80395 w 4879915"/>
                <a:gd name="connsiteY19" fmla="*/ 1163898 h 4531933"/>
                <a:gd name="connsiteX20" fmla="*/ 1076782 w 4879915"/>
                <a:gd name="connsiteY20" fmla="*/ 160842 h 4531933"/>
                <a:gd name="connsiteX21" fmla="*/ 1622488 w 4879915"/>
                <a:gd name="connsiteY21" fmla="*/ 5799 h 4531933"/>
                <a:gd name="connsiteX22" fmla="*/ 2905621 w 4879915"/>
                <a:gd name="connsiteY22" fmla="*/ 553729 h 4531933"/>
                <a:gd name="connsiteX23" fmla="*/ 3106232 w 4879915"/>
                <a:gd name="connsiteY23" fmla="*/ 813801 h 4531933"/>
                <a:gd name="connsiteX24" fmla="*/ 3580808 w 4879915"/>
                <a:gd name="connsiteY24" fmla="*/ 2234194 h 4531933"/>
                <a:gd name="connsiteX25" fmla="*/ 3724181 w 4879915"/>
                <a:gd name="connsiteY25" fmla="*/ 2828247 h 4531933"/>
                <a:gd name="connsiteX26" fmla="*/ 4114254 w 4879915"/>
                <a:gd name="connsiteY26" fmla="*/ 3453988 h 4531933"/>
                <a:gd name="connsiteX27" fmla="*/ 4879915 w 4879915"/>
                <a:gd name="connsiteY27" fmla="*/ 4503358 h 4531933"/>
                <a:gd name="connsiteX28" fmla="*/ 4214725 w 4879915"/>
                <a:gd name="connsiteY28" fmla="*/ 4428293 h 4531933"/>
                <a:gd name="connsiteX29" fmla="*/ 3857551 w 4879915"/>
                <a:gd name="connsiteY29" fmla="*/ 4289207 h 4531933"/>
                <a:gd name="connsiteX30" fmla="*/ 3451328 w 4879915"/>
                <a:gd name="connsiteY30" fmla="*/ 4111380 h 453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879915" h="4531933">
                  <a:moveTo>
                    <a:pt x="3451328" y="4111380"/>
                  </a:moveTo>
                  <a:cubicBezTo>
                    <a:pt x="3145132" y="3915215"/>
                    <a:pt x="3015096" y="3660144"/>
                    <a:pt x="3020653" y="3294487"/>
                  </a:cubicBezTo>
                  <a:cubicBezTo>
                    <a:pt x="3021764" y="3209464"/>
                    <a:pt x="3005649" y="3120550"/>
                    <a:pt x="3006760" y="3036083"/>
                  </a:cubicBezTo>
                  <a:cubicBezTo>
                    <a:pt x="3007871" y="2973287"/>
                    <a:pt x="3031767" y="2863813"/>
                    <a:pt x="3042325" y="2802129"/>
                  </a:cubicBezTo>
                  <a:cubicBezTo>
                    <a:pt x="3052328" y="2744891"/>
                    <a:pt x="3104009" y="2683763"/>
                    <a:pt x="3130127" y="2630970"/>
                  </a:cubicBezTo>
                  <a:cubicBezTo>
                    <a:pt x="3205704" y="2480373"/>
                    <a:pt x="3287393" y="2303657"/>
                    <a:pt x="3270722" y="2130832"/>
                  </a:cubicBezTo>
                  <a:cubicBezTo>
                    <a:pt x="3259608" y="2018579"/>
                    <a:pt x="3204593" y="1956339"/>
                    <a:pt x="3181809" y="1930776"/>
                  </a:cubicBezTo>
                  <a:cubicBezTo>
                    <a:pt x="3140131" y="1884653"/>
                    <a:pt x="3081781" y="1829637"/>
                    <a:pt x="3014540" y="1831860"/>
                  </a:cubicBezTo>
                  <a:cubicBezTo>
                    <a:pt x="2917291" y="1835194"/>
                    <a:pt x="2870056" y="1936889"/>
                    <a:pt x="2837824" y="2013577"/>
                  </a:cubicBezTo>
                  <a:cubicBezTo>
                    <a:pt x="2792256" y="2120829"/>
                    <a:pt x="2738352" y="2225302"/>
                    <a:pt x="2677224" y="2324219"/>
                  </a:cubicBezTo>
                  <a:cubicBezTo>
                    <a:pt x="2649439" y="2369231"/>
                    <a:pt x="2618875" y="2414799"/>
                    <a:pt x="2576641" y="2447031"/>
                  </a:cubicBezTo>
                  <a:cubicBezTo>
                    <a:pt x="2524404" y="2487042"/>
                    <a:pt x="2428267" y="2498711"/>
                    <a:pt x="2368806" y="2469259"/>
                  </a:cubicBezTo>
                  <a:cubicBezTo>
                    <a:pt x="2342132" y="2455922"/>
                    <a:pt x="2319348" y="2436472"/>
                    <a:pt x="2297119" y="2417022"/>
                  </a:cubicBezTo>
                  <a:cubicBezTo>
                    <a:pt x="2205427" y="2325330"/>
                    <a:pt x="2099287" y="2251977"/>
                    <a:pt x="2005927" y="2163063"/>
                  </a:cubicBezTo>
                  <a:cubicBezTo>
                    <a:pt x="1914235" y="2075817"/>
                    <a:pt x="1814764" y="1997462"/>
                    <a:pt x="1709179" y="1927998"/>
                  </a:cubicBezTo>
                  <a:cubicBezTo>
                    <a:pt x="1439104" y="1750727"/>
                    <a:pt x="1129574" y="1627915"/>
                    <a:pt x="805595" y="1613466"/>
                  </a:cubicBezTo>
                  <a:cubicBezTo>
                    <a:pt x="513848" y="1600129"/>
                    <a:pt x="187091" y="1629582"/>
                    <a:pt x="33715" y="1916884"/>
                  </a:cubicBezTo>
                  <a:cubicBezTo>
                    <a:pt x="40939" y="1902991"/>
                    <a:pt x="9264" y="1791849"/>
                    <a:pt x="7041" y="1769621"/>
                  </a:cubicBezTo>
                  <a:cubicBezTo>
                    <a:pt x="372" y="1706826"/>
                    <a:pt x="-1295" y="1644031"/>
                    <a:pt x="928" y="1580680"/>
                  </a:cubicBezTo>
                  <a:cubicBezTo>
                    <a:pt x="5930" y="1439529"/>
                    <a:pt x="31492" y="1296712"/>
                    <a:pt x="80395" y="1163898"/>
                  </a:cubicBezTo>
                  <a:cubicBezTo>
                    <a:pt x="248775" y="709327"/>
                    <a:pt x="650552" y="369233"/>
                    <a:pt x="1076782" y="160842"/>
                  </a:cubicBezTo>
                  <a:cubicBezTo>
                    <a:pt x="1247384" y="77486"/>
                    <a:pt x="1432991" y="23582"/>
                    <a:pt x="1622488" y="5799"/>
                  </a:cubicBezTo>
                  <a:cubicBezTo>
                    <a:pt x="2108734" y="-39769"/>
                    <a:pt x="2592757" y="186960"/>
                    <a:pt x="2905621" y="553729"/>
                  </a:cubicBezTo>
                  <a:cubicBezTo>
                    <a:pt x="2977307" y="637641"/>
                    <a:pt x="3046771" y="719886"/>
                    <a:pt x="3106232" y="813801"/>
                  </a:cubicBezTo>
                  <a:cubicBezTo>
                    <a:pt x="3371861" y="1235584"/>
                    <a:pt x="3465776" y="1756839"/>
                    <a:pt x="3580808" y="2234194"/>
                  </a:cubicBezTo>
                  <a:lnTo>
                    <a:pt x="3724181" y="2828247"/>
                  </a:lnTo>
                  <a:cubicBezTo>
                    <a:pt x="3745298" y="2916605"/>
                    <a:pt x="3921632" y="3174803"/>
                    <a:pt x="4114254" y="3453988"/>
                  </a:cubicBezTo>
                  <a:cubicBezTo>
                    <a:pt x="4306876" y="3733173"/>
                    <a:pt x="4832124" y="4412777"/>
                    <a:pt x="4879915" y="4503358"/>
                  </a:cubicBezTo>
                  <a:cubicBezTo>
                    <a:pt x="4881027" y="4606164"/>
                    <a:pt x="4214169" y="4396062"/>
                    <a:pt x="4214725" y="4428293"/>
                  </a:cubicBezTo>
                  <a:cubicBezTo>
                    <a:pt x="4159709" y="4407732"/>
                    <a:pt x="3916456" y="4312547"/>
                    <a:pt x="3857551" y="4289207"/>
                  </a:cubicBezTo>
                  <a:cubicBezTo>
                    <a:pt x="3761969" y="4253642"/>
                    <a:pt x="3493006" y="4138054"/>
                    <a:pt x="3451328" y="4111380"/>
                  </a:cubicBezTo>
                  <a:close/>
                </a:path>
              </a:pathLst>
            </a:custGeom>
            <a:solidFill>
              <a:schemeClr val="accent6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8" name="Freeform: Shape 547">
              <a:extLst>
                <a:ext uri="{FF2B5EF4-FFF2-40B4-BE49-F238E27FC236}">
                  <a16:creationId xmlns:a16="http://schemas.microsoft.com/office/drawing/2014/main" id="{5A345FC2-8B36-45B0-9144-5A0A9B218183}"/>
                </a:ext>
              </a:extLst>
            </p:cNvPr>
            <p:cNvSpPr/>
            <p:nvPr/>
          </p:nvSpPr>
          <p:spPr>
            <a:xfrm>
              <a:off x="4899704" y="6042265"/>
              <a:ext cx="1688858" cy="814839"/>
            </a:xfrm>
            <a:custGeom>
              <a:avLst/>
              <a:gdLst>
                <a:gd name="connsiteX0" fmla="*/ 752986 w 752986"/>
                <a:gd name="connsiteY0" fmla="*/ 0 h 520580"/>
                <a:gd name="connsiteX1" fmla="*/ 752986 w 752986"/>
                <a:gd name="connsiteY1" fmla="*/ 516254 h 520580"/>
                <a:gd name="connsiteX2" fmla="*/ 0 w 752986"/>
                <a:gd name="connsiteY2" fmla="*/ 517921 h 520580"/>
                <a:gd name="connsiteX3" fmla="*/ 752986 w 752986"/>
                <a:gd name="connsiteY3" fmla="*/ 0 h 520580"/>
                <a:gd name="connsiteX0" fmla="*/ 975086 w 975086"/>
                <a:gd name="connsiteY0" fmla="*/ 0 h 795563"/>
                <a:gd name="connsiteX1" fmla="*/ 752986 w 975086"/>
                <a:gd name="connsiteY1" fmla="*/ 791237 h 795563"/>
                <a:gd name="connsiteX2" fmla="*/ 0 w 975086"/>
                <a:gd name="connsiteY2" fmla="*/ 792904 h 795563"/>
                <a:gd name="connsiteX3" fmla="*/ 975086 w 975086"/>
                <a:gd name="connsiteY3" fmla="*/ 0 h 795563"/>
                <a:gd name="connsiteX0" fmla="*/ 975086 w 975086"/>
                <a:gd name="connsiteY0" fmla="*/ 0 h 795563"/>
                <a:gd name="connsiteX1" fmla="*/ 752986 w 975086"/>
                <a:gd name="connsiteY1" fmla="*/ 791237 h 795563"/>
                <a:gd name="connsiteX2" fmla="*/ 0 w 975086"/>
                <a:gd name="connsiteY2" fmla="*/ 792904 h 795563"/>
                <a:gd name="connsiteX3" fmla="*/ 975086 w 975086"/>
                <a:gd name="connsiteY3" fmla="*/ 0 h 795563"/>
                <a:gd name="connsiteX0" fmla="*/ 975086 w 975086"/>
                <a:gd name="connsiteY0" fmla="*/ 0 h 793688"/>
                <a:gd name="connsiteX1" fmla="*/ 943357 w 975086"/>
                <a:gd name="connsiteY1" fmla="*/ 770083 h 793688"/>
                <a:gd name="connsiteX2" fmla="*/ 0 w 975086"/>
                <a:gd name="connsiteY2" fmla="*/ 792904 h 793688"/>
                <a:gd name="connsiteX3" fmla="*/ 975086 w 975086"/>
                <a:gd name="connsiteY3" fmla="*/ 0 h 793688"/>
                <a:gd name="connsiteX0" fmla="*/ 975086 w 1138765"/>
                <a:gd name="connsiteY0" fmla="*/ 0 h 793692"/>
                <a:gd name="connsiteX1" fmla="*/ 943357 w 1138765"/>
                <a:gd name="connsiteY1" fmla="*/ 770083 h 793692"/>
                <a:gd name="connsiteX2" fmla="*/ 0 w 1138765"/>
                <a:gd name="connsiteY2" fmla="*/ 792904 h 793692"/>
                <a:gd name="connsiteX3" fmla="*/ 975086 w 1138765"/>
                <a:gd name="connsiteY3" fmla="*/ 0 h 793692"/>
                <a:gd name="connsiteX0" fmla="*/ 975086 w 1500705"/>
                <a:gd name="connsiteY0" fmla="*/ 0 h 793688"/>
                <a:gd name="connsiteX1" fmla="*/ 943357 w 1500705"/>
                <a:gd name="connsiteY1" fmla="*/ 770083 h 793688"/>
                <a:gd name="connsiteX2" fmla="*/ 0 w 1500705"/>
                <a:gd name="connsiteY2" fmla="*/ 792904 h 793688"/>
                <a:gd name="connsiteX3" fmla="*/ 975086 w 1500705"/>
                <a:gd name="connsiteY3" fmla="*/ 0 h 793688"/>
                <a:gd name="connsiteX0" fmla="*/ 975086 w 1456262"/>
                <a:gd name="connsiteY0" fmla="*/ 26778 h 820470"/>
                <a:gd name="connsiteX1" fmla="*/ 1456176 w 1456262"/>
                <a:gd name="connsiteY1" fmla="*/ 242903 h 820470"/>
                <a:gd name="connsiteX2" fmla="*/ 943357 w 1456262"/>
                <a:gd name="connsiteY2" fmla="*/ 796861 h 820470"/>
                <a:gd name="connsiteX3" fmla="*/ 0 w 1456262"/>
                <a:gd name="connsiteY3" fmla="*/ 819682 h 820470"/>
                <a:gd name="connsiteX4" fmla="*/ 975086 w 1456262"/>
                <a:gd name="connsiteY4" fmla="*/ 26778 h 820470"/>
                <a:gd name="connsiteX0" fmla="*/ 975086 w 1667748"/>
                <a:gd name="connsiteY0" fmla="*/ 38437 h 832125"/>
                <a:gd name="connsiteX1" fmla="*/ 1667702 w 1667748"/>
                <a:gd name="connsiteY1" fmla="*/ 169951 h 832125"/>
                <a:gd name="connsiteX2" fmla="*/ 943357 w 1667748"/>
                <a:gd name="connsiteY2" fmla="*/ 808520 h 832125"/>
                <a:gd name="connsiteX3" fmla="*/ 0 w 1667748"/>
                <a:gd name="connsiteY3" fmla="*/ 831341 h 832125"/>
                <a:gd name="connsiteX4" fmla="*/ 975086 w 1667748"/>
                <a:gd name="connsiteY4" fmla="*/ 38437 h 832125"/>
                <a:gd name="connsiteX0" fmla="*/ 975086 w 1667701"/>
                <a:gd name="connsiteY0" fmla="*/ 30883 h 824575"/>
                <a:gd name="connsiteX1" fmla="*/ 1667702 w 1667701"/>
                <a:gd name="connsiteY1" fmla="*/ 162397 h 824575"/>
                <a:gd name="connsiteX2" fmla="*/ 943357 w 1667701"/>
                <a:gd name="connsiteY2" fmla="*/ 800966 h 824575"/>
                <a:gd name="connsiteX3" fmla="*/ 0 w 1667701"/>
                <a:gd name="connsiteY3" fmla="*/ 823787 h 824575"/>
                <a:gd name="connsiteX4" fmla="*/ 975086 w 1667701"/>
                <a:gd name="connsiteY4" fmla="*/ 30883 h 824575"/>
                <a:gd name="connsiteX0" fmla="*/ 975086 w 1667701"/>
                <a:gd name="connsiteY0" fmla="*/ 0 h 793688"/>
                <a:gd name="connsiteX1" fmla="*/ 1667702 w 1667701"/>
                <a:gd name="connsiteY1" fmla="*/ 131514 h 793688"/>
                <a:gd name="connsiteX2" fmla="*/ 943357 w 1667701"/>
                <a:gd name="connsiteY2" fmla="*/ 770083 h 793688"/>
                <a:gd name="connsiteX3" fmla="*/ 0 w 1667701"/>
                <a:gd name="connsiteY3" fmla="*/ 792904 h 793688"/>
                <a:gd name="connsiteX4" fmla="*/ 975086 w 1667701"/>
                <a:gd name="connsiteY4" fmla="*/ 0 h 793688"/>
                <a:gd name="connsiteX0" fmla="*/ 975086 w 1667701"/>
                <a:gd name="connsiteY0" fmla="*/ 0 h 793692"/>
                <a:gd name="connsiteX1" fmla="*/ 1667702 w 1667701"/>
                <a:gd name="connsiteY1" fmla="*/ 131514 h 793692"/>
                <a:gd name="connsiteX2" fmla="*/ 943357 w 1667701"/>
                <a:gd name="connsiteY2" fmla="*/ 770083 h 793692"/>
                <a:gd name="connsiteX3" fmla="*/ 0 w 1667701"/>
                <a:gd name="connsiteY3" fmla="*/ 792904 h 793692"/>
                <a:gd name="connsiteX4" fmla="*/ 975086 w 1667701"/>
                <a:gd name="connsiteY4" fmla="*/ 0 h 793692"/>
                <a:gd name="connsiteX0" fmla="*/ 975086 w 1667701"/>
                <a:gd name="connsiteY0" fmla="*/ 0 h 793688"/>
                <a:gd name="connsiteX1" fmla="*/ 1667702 w 1667701"/>
                <a:gd name="connsiteY1" fmla="*/ 131514 h 793688"/>
                <a:gd name="connsiteX2" fmla="*/ 943357 w 1667701"/>
                <a:gd name="connsiteY2" fmla="*/ 770083 h 793688"/>
                <a:gd name="connsiteX3" fmla="*/ 0 w 1667701"/>
                <a:gd name="connsiteY3" fmla="*/ 792904 h 793688"/>
                <a:gd name="connsiteX4" fmla="*/ 975086 w 1667701"/>
                <a:gd name="connsiteY4" fmla="*/ 0 h 793688"/>
                <a:gd name="connsiteX0" fmla="*/ 1006814 w 1667701"/>
                <a:gd name="connsiteY0" fmla="*/ 0 h 814846"/>
                <a:gd name="connsiteX1" fmla="*/ 1667702 w 1667701"/>
                <a:gd name="connsiteY1" fmla="*/ 152668 h 814846"/>
                <a:gd name="connsiteX2" fmla="*/ 943357 w 1667701"/>
                <a:gd name="connsiteY2" fmla="*/ 791237 h 814846"/>
                <a:gd name="connsiteX3" fmla="*/ 0 w 1667701"/>
                <a:gd name="connsiteY3" fmla="*/ 814058 h 814846"/>
                <a:gd name="connsiteX4" fmla="*/ 1006814 w 1667701"/>
                <a:gd name="connsiteY4" fmla="*/ 0 h 814846"/>
                <a:gd name="connsiteX0" fmla="*/ 1006814 w 1688855"/>
                <a:gd name="connsiteY0" fmla="*/ 0 h 814842"/>
                <a:gd name="connsiteX1" fmla="*/ 1688855 w 1688855"/>
                <a:gd name="connsiteY1" fmla="*/ 131514 h 814842"/>
                <a:gd name="connsiteX2" fmla="*/ 943357 w 1688855"/>
                <a:gd name="connsiteY2" fmla="*/ 791237 h 814842"/>
                <a:gd name="connsiteX3" fmla="*/ 0 w 1688855"/>
                <a:gd name="connsiteY3" fmla="*/ 814058 h 814842"/>
                <a:gd name="connsiteX4" fmla="*/ 1006814 w 1688855"/>
                <a:gd name="connsiteY4" fmla="*/ 0 h 814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855" h="814842">
                  <a:moveTo>
                    <a:pt x="1006814" y="0"/>
                  </a:moveTo>
                  <a:cubicBezTo>
                    <a:pt x="1281239" y="30785"/>
                    <a:pt x="1440315" y="56047"/>
                    <a:pt x="1688855" y="131514"/>
                  </a:cubicBezTo>
                  <a:cubicBezTo>
                    <a:pt x="1588383" y="524267"/>
                    <a:pt x="1249511" y="737415"/>
                    <a:pt x="943357" y="791237"/>
                  </a:cubicBezTo>
                  <a:cubicBezTo>
                    <a:pt x="937800" y="794016"/>
                    <a:pt x="241178" y="819615"/>
                    <a:pt x="0" y="814058"/>
                  </a:cubicBezTo>
                  <a:cubicBezTo>
                    <a:pt x="21672" y="787940"/>
                    <a:pt x="865108" y="82245"/>
                    <a:pt x="1006814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" name="Freeform: Shape 548">
              <a:extLst>
                <a:ext uri="{FF2B5EF4-FFF2-40B4-BE49-F238E27FC236}">
                  <a16:creationId xmlns:a16="http://schemas.microsoft.com/office/drawing/2014/main" id="{4A0F6C6C-85E5-4E11-9149-8D06C1329BF0}"/>
                </a:ext>
              </a:extLst>
            </p:cNvPr>
            <p:cNvSpPr/>
            <p:nvPr/>
          </p:nvSpPr>
          <p:spPr>
            <a:xfrm>
              <a:off x="1838289" y="2594037"/>
              <a:ext cx="18375" cy="33455"/>
            </a:xfrm>
            <a:custGeom>
              <a:avLst/>
              <a:gdLst>
                <a:gd name="connsiteX0" fmla="*/ 17783 w 18374"/>
                <a:gd name="connsiteY0" fmla="*/ 0 h 33457"/>
                <a:gd name="connsiteX1" fmla="*/ 10559 w 18374"/>
                <a:gd name="connsiteY1" fmla="*/ 30564 h 33457"/>
                <a:gd name="connsiteX2" fmla="*/ 556 w 18374"/>
                <a:gd name="connsiteY2" fmla="*/ 29453 h 33457"/>
                <a:gd name="connsiteX3" fmla="*/ 0 w 18374"/>
                <a:gd name="connsiteY3" fmla="*/ 26674 h 33457"/>
                <a:gd name="connsiteX4" fmla="*/ 5557 w 18374"/>
                <a:gd name="connsiteY4" fmla="*/ 17227 h 33457"/>
                <a:gd name="connsiteX5" fmla="*/ 17783 w 18374"/>
                <a:gd name="connsiteY5" fmla="*/ 0 h 3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374" h="33457">
                  <a:moveTo>
                    <a:pt x="17783" y="0"/>
                  </a:moveTo>
                  <a:cubicBezTo>
                    <a:pt x="20561" y="11114"/>
                    <a:pt x="12781" y="20006"/>
                    <a:pt x="10559" y="30564"/>
                  </a:cubicBezTo>
                  <a:cubicBezTo>
                    <a:pt x="9447" y="38344"/>
                    <a:pt x="4446" y="27785"/>
                    <a:pt x="556" y="29453"/>
                  </a:cubicBezTo>
                  <a:cubicBezTo>
                    <a:pt x="556" y="28341"/>
                    <a:pt x="0" y="27785"/>
                    <a:pt x="0" y="26674"/>
                  </a:cubicBezTo>
                  <a:cubicBezTo>
                    <a:pt x="1667" y="23340"/>
                    <a:pt x="2779" y="20006"/>
                    <a:pt x="5557" y="17227"/>
                  </a:cubicBezTo>
                  <a:cubicBezTo>
                    <a:pt x="10003" y="11670"/>
                    <a:pt x="13893" y="5557"/>
                    <a:pt x="17783" y="0"/>
                  </a:cubicBezTo>
                  <a:close/>
                </a:path>
              </a:pathLst>
            </a:custGeom>
            <a:solidFill>
              <a:srgbClr val="444327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" name="Freeform: Shape 549">
              <a:extLst>
                <a:ext uri="{FF2B5EF4-FFF2-40B4-BE49-F238E27FC236}">
                  <a16:creationId xmlns:a16="http://schemas.microsoft.com/office/drawing/2014/main" id="{78BD9AF8-0AED-4FA3-A456-580347145F96}"/>
                </a:ext>
              </a:extLst>
            </p:cNvPr>
            <p:cNvSpPr/>
            <p:nvPr/>
          </p:nvSpPr>
          <p:spPr>
            <a:xfrm>
              <a:off x="1838679" y="2611266"/>
              <a:ext cx="5726" cy="9448"/>
            </a:xfrm>
            <a:custGeom>
              <a:avLst/>
              <a:gdLst>
                <a:gd name="connsiteX0" fmla="*/ 5727 w 5726"/>
                <a:gd name="connsiteY0" fmla="*/ 0 h 9447"/>
                <a:gd name="connsiteX1" fmla="*/ 170 w 5726"/>
                <a:gd name="connsiteY1" fmla="*/ 9447 h 9447"/>
                <a:gd name="connsiteX2" fmla="*/ 5727 w 5726"/>
                <a:gd name="connsiteY2" fmla="*/ 0 h 9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26" h="9447">
                  <a:moveTo>
                    <a:pt x="5727" y="0"/>
                  </a:moveTo>
                  <a:cubicBezTo>
                    <a:pt x="5727" y="4446"/>
                    <a:pt x="2948" y="7224"/>
                    <a:pt x="170" y="9447"/>
                  </a:cubicBezTo>
                  <a:cubicBezTo>
                    <a:pt x="-386" y="5001"/>
                    <a:pt x="170" y="556"/>
                    <a:pt x="5727" y="0"/>
                  </a:cubicBezTo>
                  <a:close/>
                </a:path>
              </a:pathLst>
            </a:custGeom>
            <a:solidFill>
              <a:srgbClr val="31836F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" name="Freeform: Shape 550">
              <a:extLst>
                <a:ext uri="{FF2B5EF4-FFF2-40B4-BE49-F238E27FC236}">
                  <a16:creationId xmlns:a16="http://schemas.microsoft.com/office/drawing/2014/main" id="{D9B156F9-75FF-45F7-850C-A45BEE5565D4}"/>
                </a:ext>
              </a:extLst>
            </p:cNvPr>
            <p:cNvSpPr/>
            <p:nvPr/>
          </p:nvSpPr>
          <p:spPr>
            <a:xfrm>
              <a:off x="1926092" y="2472892"/>
              <a:ext cx="6279" cy="8891"/>
            </a:xfrm>
            <a:custGeom>
              <a:avLst/>
              <a:gdLst>
                <a:gd name="connsiteX0" fmla="*/ 6113 w 6278"/>
                <a:gd name="connsiteY0" fmla="*/ 0 h 8891"/>
                <a:gd name="connsiteX1" fmla="*/ 0 w 6278"/>
                <a:gd name="connsiteY1" fmla="*/ 8891 h 8891"/>
                <a:gd name="connsiteX2" fmla="*/ 6113 w 6278"/>
                <a:gd name="connsiteY2" fmla="*/ 0 h 8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78" h="8891">
                  <a:moveTo>
                    <a:pt x="6113" y="0"/>
                  </a:moveTo>
                  <a:cubicBezTo>
                    <a:pt x="6668" y="5001"/>
                    <a:pt x="6113" y="8891"/>
                    <a:pt x="0" y="8891"/>
                  </a:cubicBezTo>
                  <a:cubicBezTo>
                    <a:pt x="0" y="5001"/>
                    <a:pt x="2779" y="2223"/>
                    <a:pt x="6113" y="0"/>
                  </a:cubicBezTo>
                  <a:close/>
                </a:path>
              </a:pathLst>
            </a:custGeom>
            <a:solidFill>
              <a:srgbClr val="284D39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" name="Freeform: Shape 551">
              <a:extLst>
                <a:ext uri="{FF2B5EF4-FFF2-40B4-BE49-F238E27FC236}">
                  <a16:creationId xmlns:a16="http://schemas.microsoft.com/office/drawing/2014/main" id="{EAFBFB44-BB60-4725-8487-D068687E9231}"/>
                </a:ext>
              </a:extLst>
            </p:cNvPr>
            <p:cNvSpPr/>
            <p:nvPr/>
          </p:nvSpPr>
          <p:spPr>
            <a:xfrm>
              <a:off x="3353578" y="5184752"/>
              <a:ext cx="1069880" cy="1674348"/>
            </a:xfrm>
            <a:custGeom>
              <a:avLst/>
              <a:gdLst>
                <a:gd name="connsiteX0" fmla="*/ 882047 w 1069877"/>
                <a:gd name="connsiteY0" fmla="*/ 1669351 h 1674349"/>
                <a:gd name="connsiteX1" fmla="*/ 93496 w 1069877"/>
                <a:gd name="connsiteY1" fmla="*/ 1670462 h 1674349"/>
                <a:gd name="connsiteX2" fmla="*/ 26255 w 1069877"/>
                <a:gd name="connsiteY2" fmla="*/ 1565433 h 1674349"/>
                <a:gd name="connsiteX3" fmla="*/ 692 w 1069877"/>
                <a:gd name="connsiteY3" fmla="*/ 1455959 h 1674349"/>
                <a:gd name="connsiteX4" fmla="*/ 51817 w 1069877"/>
                <a:gd name="connsiteY4" fmla="*/ 1287578 h 1674349"/>
                <a:gd name="connsiteX5" fmla="*/ 118503 w 1069877"/>
                <a:gd name="connsiteY5" fmla="*/ 1197554 h 1674349"/>
                <a:gd name="connsiteX6" fmla="*/ 182409 w 1069877"/>
                <a:gd name="connsiteY6" fmla="*/ 1101416 h 1674349"/>
                <a:gd name="connsiteX7" fmla="*/ 138508 w 1069877"/>
                <a:gd name="connsiteY7" fmla="*/ 996942 h 1674349"/>
                <a:gd name="connsiteX8" fmla="*/ 198525 w 1069877"/>
                <a:gd name="connsiteY8" fmla="*/ 960266 h 1674349"/>
                <a:gd name="connsiteX9" fmla="*/ 282437 w 1069877"/>
                <a:gd name="connsiteY9" fmla="*/ 915809 h 1674349"/>
                <a:gd name="connsiteX10" fmla="*/ 442481 w 1069877"/>
                <a:gd name="connsiteY10" fmla="*/ 814114 h 1674349"/>
                <a:gd name="connsiteX11" fmla="*/ 720892 w 1069877"/>
                <a:gd name="connsiteY11" fmla="*/ 556821 h 1674349"/>
                <a:gd name="connsiteX12" fmla="*/ 763681 w 1069877"/>
                <a:gd name="connsiteY12" fmla="*/ 502917 h 1674349"/>
                <a:gd name="connsiteX13" fmla="*/ 907610 w 1069877"/>
                <a:gd name="connsiteY13" fmla="*/ 289524 h 1674349"/>
                <a:gd name="connsiteX14" fmla="*/ 989855 w 1069877"/>
                <a:gd name="connsiteY14" fmla="*/ 146151 h 1674349"/>
                <a:gd name="connsiteX15" fmla="*/ 1069877 w 1069877"/>
                <a:gd name="connsiteY15" fmla="*/ 0 h 1674349"/>
                <a:gd name="connsiteX16" fmla="*/ 1068210 w 1069877"/>
                <a:gd name="connsiteY16" fmla="*/ 37788 h 1674349"/>
                <a:gd name="connsiteX17" fmla="*/ 1061541 w 1069877"/>
                <a:gd name="connsiteY17" fmla="*/ 97805 h 1674349"/>
                <a:gd name="connsiteX18" fmla="*/ 1048204 w 1069877"/>
                <a:gd name="connsiteY18" fmla="*/ 212837 h 1674349"/>
                <a:gd name="connsiteX19" fmla="*/ 1022086 w 1069877"/>
                <a:gd name="connsiteY19" fmla="*/ 442900 h 1674349"/>
                <a:gd name="connsiteX20" fmla="*/ 969849 w 1069877"/>
                <a:gd name="connsiteY20" fmla="*/ 902472 h 1674349"/>
                <a:gd name="connsiteX21" fmla="*/ 925948 w 1069877"/>
                <a:gd name="connsiteY21" fmla="*/ 1279799 h 1674349"/>
                <a:gd name="connsiteX22" fmla="*/ 882047 w 1069877"/>
                <a:gd name="connsiteY22" fmla="*/ 1669351 h 167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69877" h="1674349">
                  <a:moveTo>
                    <a:pt x="882047" y="1669351"/>
                  </a:moveTo>
                  <a:cubicBezTo>
                    <a:pt x="619753" y="1679909"/>
                    <a:pt x="355791" y="1670462"/>
                    <a:pt x="93496" y="1670462"/>
                  </a:cubicBezTo>
                  <a:cubicBezTo>
                    <a:pt x="64043" y="1670462"/>
                    <a:pt x="35702" y="1589329"/>
                    <a:pt x="26255" y="1565433"/>
                  </a:cubicBezTo>
                  <a:cubicBezTo>
                    <a:pt x="12918" y="1530423"/>
                    <a:pt x="4027" y="1493191"/>
                    <a:pt x="692" y="1455959"/>
                  </a:cubicBezTo>
                  <a:cubicBezTo>
                    <a:pt x="-4865" y="1399276"/>
                    <a:pt x="24032" y="1335370"/>
                    <a:pt x="51817" y="1287578"/>
                  </a:cubicBezTo>
                  <a:cubicBezTo>
                    <a:pt x="70712" y="1255347"/>
                    <a:pt x="92940" y="1224783"/>
                    <a:pt x="118503" y="1197554"/>
                  </a:cubicBezTo>
                  <a:cubicBezTo>
                    <a:pt x="144065" y="1169768"/>
                    <a:pt x="175741" y="1140315"/>
                    <a:pt x="182409" y="1101416"/>
                  </a:cubicBezTo>
                  <a:cubicBezTo>
                    <a:pt x="188522" y="1066406"/>
                    <a:pt x="154068" y="1027506"/>
                    <a:pt x="138508" y="996942"/>
                  </a:cubicBezTo>
                  <a:cubicBezTo>
                    <a:pt x="180187" y="966378"/>
                    <a:pt x="172406" y="973047"/>
                    <a:pt x="198525" y="960266"/>
                  </a:cubicBezTo>
                  <a:cubicBezTo>
                    <a:pt x="226866" y="946373"/>
                    <a:pt x="255207" y="931369"/>
                    <a:pt x="282437" y="915809"/>
                  </a:cubicBezTo>
                  <a:cubicBezTo>
                    <a:pt x="337452" y="884689"/>
                    <a:pt x="391356" y="850791"/>
                    <a:pt x="442481" y="814114"/>
                  </a:cubicBezTo>
                  <a:cubicBezTo>
                    <a:pt x="545287" y="740205"/>
                    <a:pt x="639758" y="654070"/>
                    <a:pt x="720892" y="556821"/>
                  </a:cubicBezTo>
                  <a:cubicBezTo>
                    <a:pt x="735340" y="539038"/>
                    <a:pt x="749789" y="521255"/>
                    <a:pt x="763681" y="502917"/>
                  </a:cubicBezTo>
                  <a:cubicBezTo>
                    <a:pt x="815362" y="434564"/>
                    <a:pt x="863153" y="362878"/>
                    <a:pt x="907610" y="289524"/>
                  </a:cubicBezTo>
                  <a:cubicBezTo>
                    <a:pt x="936507" y="242289"/>
                    <a:pt x="963181" y="194498"/>
                    <a:pt x="989855" y="146151"/>
                  </a:cubicBezTo>
                  <a:cubicBezTo>
                    <a:pt x="1015418" y="100028"/>
                    <a:pt x="1037090" y="41122"/>
                    <a:pt x="1069877" y="0"/>
                  </a:cubicBezTo>
                  <a:cubicBezTo>
                    <a:pt x="1066543" y="3890"/>
                    <a:pt x="1068766" y="30564"/>
                    <a:pt x="1068210" y="37788"/>
                  </a:cubicBezTo>
                  <a:cubicBezTo>
                    <a:pt x="1065987" y="57794"/>
                    <a:pt x="1063764" y="77799"/>
                    <a:pt x="1061541" y="97805"/>
                  </a:cubicBezTo>
                  <a:cubicBezTo>
                    <a:pt x="1057096" y="136149"/>
                    <a:pt x="1052650" y="174493"/>
                    <a:pt x="1048204" y="212837"/>
                  </a:cubicBezTo>
                  <a:cubicBezTo>
                    <a:pt x="1039313" y="289524"/>
                    <a:pt x="1030977" y="366212"/>
                    <a:pt x="1022086" y="442900"/>
                  </a:cubicBezTo>
                  <a:cubicBezTo>
                    <a:pt x="1004859" y="596276"/>
                    <a:pt x="987076" y="749096"/>
                    <a:pt x="969849" y="902472"/>
                  </a:cubicBezTo>
                  <a:cubicBezTo>
                    <a:pt x="955401" y="1028062"/>
                    <a:pt x="940397" y="1154208"/>
                    <a:pt x="925948" y="1279799"/>
                  </a:cubicBezTo>
                  <a:cubicBezTo>
                    <a:pt x="911500" y="1409279"/>
                    <a:pt x="897052" y="1539315"/>
                    <a:pt x="882047" y="1669351"/>
                  </a:cubicBezTo>
                  <a:close/>
                </a:path>
              </a:pathLst>
            </a:custGeom>
            <a:solidFill>
              <a:srgbClr val="FDC383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" name="Freeform: Shape 552">
              <a:extLst>
                <a:ext uri="{FF2B5EF4-FFF2-40B4-BE49-F238E27FC236}">
                  <a16:creationId xmlns:a16="http://schemas.microsoft.com/office/drawing/2014/main" id="{FD309738-A860-4AD3-BA70-74DA5A8A9860}"/>
                </a:ext>
              </a:extLst>
            </p:cNvPr>
            <p:cNvSpPr/>
            <p:nvPr/>
          </p:nvSpPr>
          <p:spPr>
            <a:xfrm rot="20821365">
              <a:off x="4465770" y="3776320"/>
              <a:ext cx="350360" cy="559736"/>
            </a:xfrm>
            <a:custGeom>
              <a:avLst/>
              <a:gdLst>
                <a:gd name="connsiteX0" fmla="*/ 350360 w 350359"/>
                <a:gd name="connsiteY0" fmla="*/ 206047 h 559736"/>
                <a:gd name="connsiteX1" fmla="*/ 252555 w 350359"/>
                <a:gd name="connsiteY1" fmla="*/ 375538 h 559736"/>
                <a:gd name="connsiteX2" fmla="*/ 28604 w 350359"/>
                <a:gd name="connsiteY2" fmla="*/ 548919 h 559736"/>
                <a:gd name="connsiteX3" fmla="*/ 26381 w 350359"/>
                <a:gd name="connsiteY3" fmla="*/ 550587 h 559736"/>
                <a:gd name="connsiteX4" fmla="*/ 263 w 350359"/>
                <a:gd name="connsiteY4" fmla="*/ 557255 h 559736"/>
                <a:gd name="connsiteX5" fmla="*/ 38607 w 350359"/>
                <a:gd name="connsiteY5" fmla="*/ 389987 h 559736"/>
                <a:gd name="connsiteX6" fmla="*/ 17490 w 350359"/>
                <a:gd name="connsiteY6" fmla="*/ 147697 h 559736"/>
                <a:gd name="connsiteX7" fmla="*/ 26937 w 350359"/>
                <a:gd name="connsiteY7" fmla="*/ 131026 h 559736"/>
                <a:gd name="connsiteX8" fmla="*/ 220324 w 350359"/>
                <a:gd name="connsiteY8" fmla="*/ 2101 h 559736"/>
                <a:gd name="connsiteX9" fmla="*/ 345914 w 350359"/>
                <a:gd name="connsiteY9" fmla="*/ 168259 h 559736"/>
                <a:gd name="connsiteX10" fmla="*/ 350360 w 350359"/>
                <a:gd name="connsiteY10" fmla="*/ 206047 h 559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0359" h="559736">
                  <a:moveTo>
                    <a:pt x="350360" y="206047"/>
                  </a:moveTo>
                  <a:cubicBezTo>
                    <a:pt x="348693" y="273288"/>
                    <a:pt x="299234" y="327747"/>
                    <a:pt x="252555" y="375538"/>
                  </a:cubicBezTo>
                  <a:cubicBezTo>
                    <a:pt x="185870" y="444446"/>
                    <a:pt x="106959" y="493904"/>
                    <a:pt x="28604" y="548919"/>
                  </a:cubicBezTo>
                  <a:cubicBezTo>
                    <a:pt x="28048" y="549475"/>
                    <a:pt x="26937" y="550031"/>
                    <a:pt x="26381" y="550587"/>
                  </a:cubicBezTo>
                  <a:cubicBezTo>
                    <a:pt x="18046" y="555588"/>
                    <a:pt x="8043" y="563924"/>
                    <a:pt x="263" y="557255"/>
                  </a:cubicBezTo>
                  <a:cubicBezTo>
                    <a:pt x="-3627" y="553921"/>
                    <a:pt x="36939" y="407769"/>
                    <a:pt x="38607" y="389987"/>
                  </a:cubicBezTo>
                  <a:cubicBezTo>
                    <a:pt x="45831" y="308297"/>
                    <a:pt x="34161" y="227719"/>
                    <a:pt x="17490" y="147697"/>
                  </a:cubicBezTo>
                  <a:cubicBezTo>
                    <a:pt x="15823" y="138806"/>
                    <a:pt x="21936" y="134916"/>
                    <a:pt x="26937" y="131026"/>
                  </a:cubicBezTo>
                  <a:cubicBezTo>
                    <a:pt x="53055" y="111020"/>
                    <a:pt x="196984" y="-17904"/>
                    <a:pt x="220324" y="2101"/>
                  </a:cubicBezTo>
                  <a:cubicBezTo>
                    <a:pt x="271449" y="44891"/>
                    <a:pt x="329243" y="99350"/>
                    <a:pt x="345914" y="168259"/>
                  </a:cubicBezTo>
                  <a:cubicBezTo>
                    <a:pt x="349248" y="181040"/>
                    <a:pt x="350360" y="193265"/>
                    <a:pt x="350360" y="206047"/>
                  </a:cubicBezTo>
                  <a:close/>
                </a:path>
              </a:pathLst>
            </a:custGeom>
            <a:solidFill>
              <a:srgbClr val="FDBE81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4" name="Freeform: Shape 553">
              <a:extLst>
                <a:ext uri="{FF2B5EF4-FFF2-40B4-BE49-F238E27FC236}">
                  <a16:creationId xmlns:a16="http://schemas.microsoft.com/office/drawing/2014/main" id="{21807FC0-6D2E-4842-A20F-B01F35B9167B}"/>
                </a:ext>
              </a:extLst>
            </p:cNvPr>
            <p:cNvSpPr/>
            <p:nvPr/>
          </p:nvSpPr>
          <p:spPr>
            <a:xfrm>
              <a:off x="1253370" y="4787946"/>
              <a:ext cx="348442" cy="615756"/>
            </a:xfrm>
            <a:custGeom>
              <a:avLst/>
              <a:gdLst>
                <a:gd name="connsiteX0" fmla="*/ 150909 w 348440"/>
                <a:gd name="connsiteY0" fmla="*/ 51156 h 615756"/>
                <a:gd name="connsiteX1" fmla="*/ 311509 w 348440"/>
                <a:gd name="connsiteY1" fmla="*/ 137291 h 615756"/>
                <a:gd name="connsiteX2" fmla="*/ 336516 w 348440"/>
                <a:gd name="connsiteY2" fmla="*/ 208421 h 615756"/>
                <a:gd name="connsiteX3" fmla="*/ 235377 w 348440"/>
                <a:gd name="connsiteY3" fmla="*/ 334567 h 615756"/>
                <a:gd name="connsiteX4" fmla="*/ 9203 w 348440"/>
                <a:gd name="connsiteY4" fmla="*/ 615756 h 615756"/>
                <a:gd name="connsiteX5" fmla="*/ 1979 w 348440"/>
                <a:gd name="connsiteY5" fmla="*/ 212867 h 615756"/>
                <a:gd name="connsiteX6" fmla="*/ 18650 w 348440"/>
                <a:gd name="connsiteY6" fmla="*/ 10589 h 615756"/>
                <a:gd name="connsiteX7" fmla="*/ 150909 w 348440"/>
                <a:gd name="connsiteY7" fmla="*/ 51156 h 61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8440" h="615756">
                  <a:moveTo>
                    <a:pt x="150909" y="51156"/>
                  </a:moveTo>
                  <a:cubicBezTo>
                    <a:pt x="203701" y="82275"/>
                    <a:pt x="258717" y="106171"/>
                    <a:pt x="311509" y="137291"/>
                  </a:cubicBezTo>
                  <a:cubicBezTo>
                    <a:pt x="346519" y="157852"/>
                    <a:pt x="360411" y="172856"/>
                    <a:pt x="336516" y="208421"/>
                  </a:cubicBezTo>
                  <a:cubicBezTo>
                    <a:pt x="306508" y="252322"/>
                    <a:pt x="269275" y="292889"/>
                    <a:pt x="235377" y="334567"/>
                  </a:cubicBezTo>
                  <a:cubicBezTo>
                    <a:pt x="159800" y="428482"/>
                    <a:pt x="84780" y="521841"/>
                    <a:pt x="9203" y="615756"/>
                  </a:cubicBezTo>
                  <a:cubicBezTo>
                    <a:pt x="22540" y="516840"/>
                    <a:pt x="8092" y="299558"/>
                    <a:pt x="1979" y="212867"/>
                  </a:cubicBezTo>
                  <a:cubicBezTo>
                    <a:pt x="-800" y="176746"/>
                    <a:pt x="-4134" y="68938"/>
                    <a:pt x="18650" y="10589"/>
                  </a:cubicBezTo>
                  <a:cubicBezTo>
                    <a:pt x="32543" y="-24977"/>
                    <a:pt x="130904" y="39485"/>
                    <a:pt x="150909" y="51156"/>
                  </a:cubicBezTo>
                  <a:close/>
                </a:path>
              </a:pathLst>
            </a:custGeom>
            <a:solidFill>
              <a:srgbClr val="FDBF80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" name="Freeform: Shape 554">
              <a:extLst>
                <a:ext uri="{FF2B5EF4-FFF2-40B4-BE49-F238E27FC236}">
                  <a16:creationId xmlns:a16="http://schemas.microsoft.com/office/drawing/2014/main" id="{2E500D62-BD4D-4138-BD33-A2E4AB3485E4}"/>
                </a:ext>
              </a:extLst>
            </p:cNvPr>
            <p:cNvSpPr/>
            <p:nvPr/>
          </p:nvSpPr>
          <p:spPr>
            <a:xfrm>
              <a:off x="2373439" y="4912455"/>
              <a:ext cx="467745" cy="386734"/>
            </a:xfrm>
            <a:custGeom>
              <a:avLst/>
              <a:gdLst>
                <a:gd name="connsiteX0" fmla="*/ 0 w 467744"/>
                <a:gd name="connsiteY0" fmla="*/ 384551 h 386734"/>
                <a:gd name="connsiteX1" fmla="*/ 87246 w 467744"/>
                <a:gd name="connsiteY1" fmla="*/ 360100 h 386734"/>
                <a:gd name="connsiteX2" fmla="*/ 202834 w 467744"/>
                <a:gd name="connsiteY2" fmla="*/ 347874 h 386734"/>
                <a:gd name="connsiteX3" fmla="*/ 299527 w 467744"/>
                <a:gd name="connsiteY3" fmla="*/ 333426 h 386734"/>
                <a:gd name="connsiteX4" fmla="*/ 383995 w 467744"/>
                <a:gd name="connsiteY4" fmla="*/ 237288 h 386734"/>
                <a:gd name="connsiteX5" fmla="*/ 381217 w 467744"/>
                <a:gd name="connsiteY5" fmla="*/ 86135 h 386734"/>
                <a:gd name="connsiteX6" fmla="*/ 368435 w 467744"/>
                <a:gd name="connsiteY6" fmla="*/ 0 h 386734"/>
                <a:gd name="connsiteX7" fmla="*/ 384551 w 467744"/>
                <a:gd name="connsiteY7" fmla="*/ 53904 h 386734"/>
                <a:gd name="connsiteX8" fmla="*/ 441789 w 467744"/>
                <a:gd name="connsiteY8" fmla="*/ 245623 h 386734"/>
                <a:gd name="connsiteX9" fmla="*/ 466240 w 467744"/>
                <a:gd name="connsiteY9" fmla="*/ 331203 h 386734"/>
                <a:gd name="connsiteX10" fmla="*/ 456793 w 467744"/>
                <a:gd name="connsiteY10" fmla="*/ 346762 h 386734"/>
                <a:gd name="connsiteX11" fmla="*/ 362322 w 467744"/>
                <a:gd name="connsiteY11" fmla="*/ 355098 h 386734"/>
                <a:gd name="connsiteX12" fmla="*/ 247846 w 467744"/>
                <a:gd name="connsiteY12" fmla="*/ 366212 h 386734"/>
                <a:gd name="connsiteX13" fmla="*/ 160600 w 467744"/>
                <a:gd name="connsiteY13" fmla="*/ 372881 h 386734"/>
                <a:gd name="connsiteX14" fmla="*/ 48902 w 467744"/>
                <a:gd name="connsiteY14" fmla="*/ 383439 h 386734"/>
                <a:gd name="connsiteX15" fmla="*/ 0 w 467744"/>
                <a:gd name="connsiteY15" fmla="*/ 384551 h 386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7744" h="386734">
                  <a:moveTo>
                    <a:pt x="0" y="384551"/>
                  </a:moveTo>
                  <a:cubicBezTo>
                    <a:pt x="25563" y="378438"/>
                    <a:pt x="61684" y="364545"/>
                    <a:pt x="87246" y="360100"/>
                  </a:cubicBezTo>
                  <a:cubicBezTo>
                    <a:pt x="113365" y="355098"/>
                    <a:pt x="176160" y="350097"/>
                    <a:pt x="202834" y="347874"/>
                  </a:cubicBezTo>
                  <a:cubicBezTo>
                    <a:pt x="251736" y="343428"/>
                    <a:pt x="252292" y="348985"/>
                    <a:pt x="299527" y="333426"/>
                  </a:cubicBezTo>
                  <a:cubicBezTo>
                    <a:pt x="340094" y="320088"/>
                    <a:pt x="374548" y="290636"/>
                    <a:pt x="383995" y="237288"/>
                  </a:cubicBezTo>
                  <a:cubicBezTo>
                    <a:pt x="392886" y="186163"/>
                    <a:pt x="387329" y="136704"/>
                    <a:pt x="381217" y="86135"/>
                  </a:cubicBezTo>
                  <a:cubicBezTo>
                    <a:pt x="377882" y="57238"/>
                    <a:pt x="368991" y="29453"/>
                    <a:pt x="368435" y="0"/>
                  </a:cubicBezTo>
                  <a:cubicBezTo>
                    <a:pt x="373992" y="17782"/>
                    <a:pt x="379549" y="36121"/>
                    <a:pt x="384551" y="53904"/>
                  </a:cubicBezTo>
                  <a:cubicBezTo>
                    <a:pt x="403445" y="117810"/>
                    <a:pt x="422895" y="181717"/>
                    <a:pt x="441789" y="245623"/>
                  </a:cubicBezTo>
                  <a:cubicBezTo>
                    <a:pt x="450125" y="273965"/>
                    <a:pt x="457904" y="302862"/>
                    <a:pt x="466240" y="331203"/>
                  </a:cubicBezTo>
                  <a:cubicBezTo>
                    <a:pt x="469019" y="340094"/>
                    <a:pt x="469019" y="346207"/>
                    <a:pt x="456793" y="346762"/>
                  </a:cubicBezTo>
                  <a:cubicBezTo>
                    <a:pt x="425118" y="348985"/>
                    <a:pt x="393998" y="352320"/>
                    <a:pt x="362322" y="355098"/>
                  </a:cubicBezTo>
                  <a:cubicBezTo>
                    <a:pt x="323978" y="358988"/>
                    <a:pt x="286190" y="362878"/>
                    <a:pt x="247846" y="366212"/>
                  </a:cubicBezTo>
                  <a:cubicBezTo>
                    <a:pt x="218949" y="368991"/>
                    <a:pt x="189497" y="370102"/>
                    <a:pt x="160600" y="372881"/>
                  </a:cubicBezTo>
                  <a:cubicBezTo>
                    <a:pt x="123367" y="376215"/>
                    <a:pt x="86135" y="380661"/>
                    <a:pt x="48902" y="383439"/>
                  </a:cubicBezTo>
                  <a:cubicBezTo>
                    <a:pt x="33343" y="384551"/>
                    <a:pt x="16671" y="389552"/>
                    <a:pt x="0" y="384551"/>
                  </a:cubicBezTo>
                  <a:close/>
                </a:path>
              </a:pathLst>
            </a:custGeom>
            <a:solidFill>
              <a:srgbClr val="FDBD7F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" name="Freeform: Shape 555">
              <a:extLst>
                <a:ext uri="{FF2B5EF4-FFF2-40B4-BE49-F238E27FC236}">
                  <a16:creationId xmlns:a16="http://schemas.microsoft.com/office/drawing/2014/main" id="{9D06B7E4-39FE-4305-ABF3-4293AF758F02}"/>
                </a:ext>
              </a:extLst>
            </p:cNvPr>
            <p:cNvSpPr/>
            <p:nvPr/>
          </p:nvSpPr>
          <p:spPr>
            <a:xfrm>
              <a:off x="3726679" y="3826598"/>
              <a:ext cx="137178" cy="116721"/>
            </a:xfrm>
            <a:custGeom>
              <a:avLst/>
              <a:gdLst>
                <a:gd name="connsiteX0" fmla="*/ 3806 w 137176"/>
                <a:gd name="connsiteY0" fmla="*/ 0 h 116723"/>
                <a:gd name="connsiteX1" fmla="*/ 110503 w 137176"/>
                <a:gd name="connsiteY1" fmla="*/ 92248 h 116723"/>
                <a:gd name="connsiteX2" fmla="*/ 137177 w 137176"/>
                <a:gd name="connsiteY2" fmla="*/ 116699 h 116723"/>
                <a:gd name="connsiteX3" fmla="*/ 115504 w 137176"/>
                <a:gd name="connsiteY3" fmla="*/ 105029 h 116723"/>
                <a:gd name="connsiteX4" fmla="*/ 100500 w 137176"/>
                <a:gd name="connsiteY4" fmla="*/ 94471 h 116723"/>
                <a:gd name="connsiteX5" fmla="*/ 41595 w 137176"/>
                <a:gd name="connsiteY5" fmla="*/ 40011 h 116723"/>
                <a:gd name="connsiteX6" fmla="*/ 10475 w 137176"/>
                <a:gd name="connsiteY6" fmla="*/ 11114 h 116723"/>
                <a:gd name="connsiteX7" fmla="*/ 2139 w 137176"/>
                <a:gd name="connsiteY7" fmla="*/ 11114 h 116723"/>
                <a:gd name="connsiteX8" fmla="*/ 3806 w 137176"/>
                <a:gd name="connsiteY8" fmla="*/ 0 h 116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176" h="116723">
                  <a:moveTo>
                    <a:pt x="3806" y="0"/>
                  </a:moveTo>
                  <a:cubicBezTo>
                    <a:pt x="40483" y="29453"/>
                    <a:pt x="74937" y="61684"/>
                    <a:pt x="110503" y="92248"/>
                  </a:cubicBezTo>
                  <a:cubicBezTo>
                    <a:pt x="119394" y="100028"/>
                    <a:pt x="128285" y="108363"/>
                    <a:pt x="137177" y="116699"/>
                  </a:cubicBezTo>
                  <a:cubicBezTo>
                    <a:pt x="128285" y="116699"/>
                    <a:pt x="118838" y="117810"/>
                    <a:pt x="115504" y="105029"/>
                  </a:cubicBezTo>
                  <a:cubicBezTo>
                    <a:pt x="113837" y="98361"/>
                    <a:pt x="104946" y="99472"/>
                    <a:pt x="100500" y="94471"/>
                  </a:cubicBezTo>
                  <a:cubicBezTo>
                    <a:pt x="82717" y="74465"/>
                    <a:pt x="59377" y="60017"/>
                    <a:pt x="41595" y="40011"/>
                  </a:cubicBezTo>
                  <a:cubicBezTo>
                    <a:pt x="32148" y="29453"/>
                    <a:pt x="21034" y="20006"/>
                    <a:pt x="10475" y="11114"/>
                  </a:cubicBezTo>
                  <a:cubicBezTo>
                    <a:pt x="7696" y="13893"/>
                    <a:pt x="3806" y="14448"/>
                    <a:pt x="2139" y="11114"/>
                  </a:cubicBezTo>
                  <a:cubicBezTo>
                    <a:pt x="1028" y="8336"/>
                    <a:pt x="-2862" y="2779"/>
                    <a:pt x="3806" y="0"/>
                  </a:cubicBezTo>
                  <a:close/>
                </a:path>
              </a:pathLst>
            </a:custGeom>
            <a:solidFill>
              <a:srgbClr val="F8CF91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" name="Freeform: Shape 556">
              <a:extLst>
                <a:ext uri="{FF2B5EF4-FFF2-40B4-BE49-F238E27FC236}">
                  <a16:creationId xmlns:a16="http://schemas.microsoft.com/office/drawing/2014/main" id="{B1C5645E-E4BF-433F-9F5E-E58ADD9641A4}"/>
                </a:ext>
              </a:extLst>
            </p:cNvPr>
            <p:cNvSpPr/>
            <p:nvPr/>
          </p:nvSpPr>
          <p:spPr>
            <a:xfrm>
              <a:off x="4017339" y="4078891"/>
              <a:ext cx="187168" cy="43153"/>
            </a:xfrm>
            <a:custGeom>
              <a:avLst/>
              <a:gdLst>
                <a:gd name="connsiteX0" fmla="*/ 1563 w 187169"/>
                <a:gd name="connsiteY0" fmla="*/ 0 h 43153"/>
                <a:gd name="connsiteX1" fmla="*/ 54911 w 187169"/>
                <a:gd name="connsiteY1" fmla="*/ 25563 h 43153"/>
                <a:gd name="connsiteX2" fmla="*/ 77139 w 187169"/>
                <a:gd name="connsiteY2" fmla="*/ 30564 h 43153"/>
                <a:gd name="connsiteX3" fmla="*/ 129932 w 187169"/>
                <a:gd name="connsiteY3" fmla="*/ 36121 h 43153"/>
                <a:gd name="connsiteX4" fmla="*/ 182168 w 187169"/>
                <a:gd name="connsiteY4" fmla="*/ 25007 h 43153"/>
                <a:gd name="connsiteX5" fmla="*/ 187170 w 187169"/>
                <a:gd name="connsiteY5" fmla="*/ 28897 h 43153"/>
                <a:gd name="connsiteX6" fmla="*/ 166609 w 187169"/>
                <a:gd name="connsiteY6" fmla="*/ 38900 h 43153"/>
                <a:gd name="connsiteX7" fmla="*/ 60468 w 187169"/>
                <a:gd name="connsiteY7" fmla="*/ 36121 h 43153"/>
                <a:gd name="connsiteX8" fmla="*/ 6564 w 187169"/>
                <a:gd name="connsiteY8" fmla="*/ 8336 h 43153"/>
                <a:gd name="connsiteX9" fmla="*/ 1563 w 187169"/>
                <a:gd name="connsiteY9" fmla="*/ 0 h 43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169" h="43153">
                  <a:moveTo>
                    <a:pt x="1563" y="0"/>
                  </a:moveTo>
                  <a:cubicBezTo>
                    <a:pt x="18790" y="9447"/>
                    <a:pt x="35461" y="20006"/>
                    <a:pt x="54911" y="25563"/>
                  </a:cubicBezTo>
                  <a:cubicBezTo>
                    <a:pt x="62691" y="25563"/>
                    <a:pt x="69915" y="28341"/>
                    <a:pt x="77139" y="30564"/>
                  </a:cubicBezTo>
                  <a:cubicBezTo>
                    <a:pt x="94366" y="36121"/>
                    <a:pt x="112149" y="36121"/>
                    <a:pt x="129932" y="36121"/>
                  </a:cubicBezTo>
                  <a:cubicBezTo>
                    <a:pt x="147714" y="33898"/>
                    <a:pt x="164941" y="28341"/>
                    <a:pt x="182168" y="25007"/>
                  </a:cubicBezTo>
                  <a:cubicBezTo>
                    <a:pt x="184947" y="25007"/>
                    <a:pt x="186614" y="26674"/>
                    <a:pt x="187170" y="28897"/>
                  </a:cubicBezTo>
                  <a:cubicBezTo>
                    <a:pt x="182724" y="37233"/>
                    <a:pt x="172166" y="37788"/>
                    <a:pt x="166609" y="38900"/>
                  </a:cubicBezTo>
                  <a:cubicBezTo>
                    <a:pt x="131043" y="42790"/>
                    <a:pt x="94922" y="47235"/>
                    <a:pt x="60468" y="36121"/>
                  </a:cubicBezTo>
                  <a:cubicBezTo>
                    <a:pt x="41574" y="30008"/>
                    <a:pt x="24347" y="17783"/>
                    <a:pt x="6564" y="8336"/>
                  </a:cubicBezTo>
                  <a:cubicBezTo>
                    <a:pt x="3230" y="6669"/>
                    <a:pt x="-2883" y="5557"/>
                    <a:pt x="1563" y="0"/>
                  </a:cubicBezTo>
                  <a:close/>
                </a:path>
              </a:pathLst>
            </a:custGeom>
            <a:solidFill>
              <a:srgbClr val="F2CC92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" name="Freeform: Shape 557">
              <a:extLst>
                <a:ext uri="{FF2B5EF4-FFF2-40B4-BE49-F238E27FC236}">
                  <a16:creationId xmlns:a16="http://schemas.microsoft.com/office/drawing/2014/main" id="{F7407F52-EDA9-4417-B47E-40A1FA2BBDA2}"/>
                </a:ext>
              </a:extLst>
            </p:cNvPr>
            <p:cNvSpPr/>
            <p:nvPr/>
          </p:nvSpPr>
          <p:spPr>
            <a:xfrm>
              <a:off x="3664356" y="3769362"/>
              <a:ext cx="72797" cy="74839"/>
            </a:xfrm>
            <a:custGeom>
              <a:avLst/>
              <a:gdLst>
                <a:gd name="connsiteX0" fmla="*/ 66129 w 72797"/>
                <a:gd name="connsiteY0" fmla="*/ 57238 h 74837"/>
                <a:gd name="connsiteX1" fmla="*/ 72798 w 72797"/>
                <a:gd name="connsiteY1" fmla="*/ 68908 h 74837"/>
                <a:gd name="connsiteX2" fmla="*/ 57794 w 72797"/>
                <a:gd name="connsiteY2" fmla="*/ 65574 h 74837"/>
                <a:gd name="connsiteX3" fmla="*/ 22228 w 72797"/>
                <a:gd name="connsiteY3" fmla="*/ 29453 h 74837"/>
                <a:gd name="connsiteX4" fmla="*/ 0 w 72797"/>
                <a:gd name="connsiteY4" fmla="*/ 0 h 74837"/>
                <a:gd name="connsiteX5" fmla="*/ 66129 w 72797"/>
                <a:gd name="connsiteY5" fmla="*/ 57238 h 7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797" h="74837">
                  <a:moveTo>
                    <a:pt x="66129" y="57238"/>
                  </a:moveTo>
                  <a:cubicBezTo>
                    <a:pt x="66685" y="62239"/>
                    <a:pt x="63351" y="68908"/>
                    <a:pt x="72798" y="68908"/>
                  </a:cubicBezTo>
                  <a:cubicBezTo>
                    <a:pt x="65018" y="82245"/>
                    <a:pt x="58905" y="69464"/>
                    <a:pt x="57794" y="65574"/>
                  </a:cubicBezTo>
                  <a:cubicBezTo>
                    <a:pt x="52236" y="47235"/>
                    <a:pt x="36677" y="38344"/>
                    <a:pt x="22228" y="29453"/>
                  </a:cubicBezTo>
                  <a:cubicBezTo>
                    <a:pt x="10003" y="22228"/>
                    <a:pt x="3334" y="12781"/>
                    <a:pt x="0" y="0"/>
                  </a:cubicBezTo>
                  <a:cubicBezTo>
                    <a:pt x="22784" y="18338"/>
                    <a:pt x="45012" y="36677"/>
                    <a:pt x="66129" y="57238"/>
                  </a:cubicBezTo>
                  <a:close/>
                </a:path>
              </a:pathLst>
            </a:custGeom>
            <a:solidFill>
              <a:srgbClr val="F8CF90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" name="Freeform: Shape 558">
              <a:extLst>
                <a:ext uri="{FF2B5EF4-FFF2-40B4-BE49-F238E27FC236}">
                  <a16:creationId xmlns:a16="http://schemas.microsoft.com/office/drawing/2014/main" id="{95EE336D-3062-485F-BAB8-AA5C0E0434BA}"/>
                </a:ext>
              </a:extLst>
            </p:cNvPr>
            <p:cNvSpPr/>
            <p:nvPr/>
          </p:nvSpPr>
          <p:spPr>
            <a:xfrm>
              <a:off x="3418993" y="3579864"/>
              <a:ext cx="75315" cy="53093"/>
            </a:xfrm>
            <a:custGeom>
              <a:avLst/>
              <a:gdLst>
                <a:gd name="connsiteX0" fmla="*/ 4182 w 75313"/>
                <a:gd name="connsiteY0" fmla="*/ 0 h 53093"/>
                <a:gd name="connsiteX1" fmla="*/ 75313 w 75313"/>
                <a:gd name="connsiteY1" fmla="*/ 52792 h 53093"/>
                <a:gd name="connsiteX2" fmla="*/ 48084 w 75313"/>
                <a:gd name="connsiteY2" fmla="*/ 42790 h 53093"/>
                <a:gd name="connsiteX3" fmla="*/ 8072 w 75313"/>
                <a:gd name="connsiteY3" fmla="*/ 11114 h 53093"/>
                <a:gd name="connsiteX4" fmla="*/ 4182 w 75313"/>
                <a:gd name="connsiteY4" fmla="*/ 0 h 53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13" h="53093">
                  <a:moveTo>
                    <a:pt x="4182" y="0"/>
                  </a:moveTo>
                  <a:cubicBezTo>
                    <a:pt x="28078" y="17227"/>
                    <a:pt x="53085" y="32787"/>
                    <a:pt x="75313" y="52792"/>
                  </a:cubicBezTo>
                  <a:cubicBezTo>
                    <a:pt x="64755" y="53904"/>
                    <a:pt x="56975" y="52237"/>
                    <a:pt x="48084" y="42790"/>
                  </a:cubicBezTo>
                  <a:cubicBezTo>
                    <a:pt x="36413" y="31120"/>
                    <a:pt x="24744" y="17783"/>
                    <a:pt x="8072" y="11114"/>
                  </a:cubicBezTo>
                  <a:cubicBezTo>
                    <a:pt x="3627" y="9447"/>
                    <a:pt x="-5265" y="7224"/>
                    <a:pt x="4182" y="0"/>
                  </a:cubicBezTo>
                  <a:close/>
                </a:path>
              </a:pathLst>
            </a:custGeom>
            <a:solidFill>
              <a:srgbClr val="F6CF93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0" name="Freeform: Shape 559">
              <a:extLst>
                <a:ext uri="{FF2B5EF4-FFF2-40B4-BE49-F238E27FC236}">
                  <a16:creationId xmlns:a16="http://schemas.microsoft.com/office/drawing/2014/main" id="{F1440959-B4E7-4B4C-847A-A7C8E6743B25}"/>
                </a:ext>
              </a:extLst>
            </p:cNvPr>
            <p:cNvSpPr/>
            <p:nvPr/>
          </p:nvSpPr>
          <p:spPr>
            <a:xfrm>
              <a:off x="4241287" y="4041074"/>
              <a:ext cx="57135" cy="45044"/>
            </a:xfrm>
            <a:custGeom>
              <a:avLst/>
              <a:gdLst>
                <a:gd name="connsiteX0" fmla="*/ 1008 w 57134"/>
                <a:gd name="connsiteY0" fmla="*/ 45043 h 45042"/>
                <a:gd name="connsiteX1" fmla="*/ 11566 w 57134"/>
                <a:gd name="connsiteY1" fmla="*/ 28927 h 45042"/>
                <a:gd name="connsiteX2" fmla="*/ 34906 w 57134"/>
                <a:gd name="connsiteY2" fmla="*/ 13923 h 45042"/>
                <a:gd name="connsiteX3" fmla="*/ 57135 w 57134"/>
                <a:gd name="connsiteY3" fmla="*/ 30 h 45042"/>
                <a:gd name="connsiteX4" fmla="*/ 1008 w 57134"/>
                <a:gd name="connsiteY4" fmla="*/ 45043 h 4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34" h="45042">
                  <a:moveTo>
                    <a:pt x="1008" y="45043"/>
                  </a:moveTo>
                  <a:cubicBezTo>
                    <a:pt x="452" y="36707"/>
                    <a:pt x="-3993" y="28927"/>
                    <a:pt x="11566" y="28927"/>
                  </a:cubicBezTo>
                  <a:cubicBezTo>
                    <a:pt x="17679" y="28927"/>
                    <a:pt x="28794" y="22259"/>
                    <a:pt x="34906" y="13923"/>
                  </a:cubicBezTo>
                  <a:cubicBezTo>
                    <a:pt x="40463" y="6699"/>
                    <a:pt x="46576" y="-526"/>
                    <a:pt x="57135" y="30"/>
                  </a:cubicBezTo>
                  <a:cubicBezTo>
                    <a:pt x="41575" y="18368"/>
                    <a:pt x="22125" y="32817"/>
                    <a:pt x="1008" y="45043"/>
                  </a:cubicBezTo>
                  <a:close/>
                </a:path>
              </a:pathLst>
            </a:custGeom>
            <a:solidFill>
              <a:srgbClr val="57380C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1" name="Freeform: Shape 560">
              <a:extLst>
                <a:ext uri="{FF2B5EF4-FFF2-40B4-BE49-F238E27FC236}">
                  <a16:creationId xmlns:a16="http://schemas.microsoft.com/office/drawing/2014/main" id="{1267768B-C22D-4BB2-B537-E26F170B0A1F}"/>
                </a:ext>
              </a:extLst>
            </p:cNvPr>
            <p:cNvSpPr/>
            <p:nvPr/>
          </p:nvSpPr>
          <p:spPr>
            <a:xfrm>
              <a:off x="4726319" y="4348393"/>
              <a:ext cx="35564" cy="56698"/>
            </a:xfrm>
            <a:custGeom>
              <a:avLst/>
              <a:gdLst>
                <a:gd name="connsiteX0" fmla="*/ 3334 w 35565"/>
                <a:gd name="connsiteY0" fmla="*/ 56699 h 56698"/>
                <a:gd name="connsiteX1" fmla="*/ 0 w 35565"/>
                <a:gd name="connsiteY1" fmla="*/ 53364 h 56698"/>
                <a:gd name="connsiteX2" fmla="*/ 23895 w 35565"/>
                <a:gd name="connsiteY2" fmla="*/ 4462 h 56698"/>
                <a:gd name="connsiteX3" fmla="*/ 35566 w 35565"/>
                <a:gd name="connsiteY3" fmla="*/ 572 h 56698"/>
                <a:gd name="connsiteX4" fmla="*/ 3334 w 35565"/>
                <a:gd name="connsiteY4" fmla="*/ 56699 h 56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65" h="56698">
                  <a:moveTo>
                    <a:pt x="3334" y="56699"/>
                  </a:moveTo>
                  <a:cubicBezTo>
                    <a:pt x="2223" y="55587"/>
                    <a:pt x="1111" y="54476"/>
                    <a:pt x="0" y="53364"/>
                  </a:cubicBezTo>
                  <a:cubicBezTo>
                    <a:pt x="4446" y="35582"/>
                    <a:pt x="19450" y="22800"/>
                    <a:pt x="23895" y="4462"/>
                  </a:cubicBezTo>
                  <a:cubicBezTo>
                    <a:pt x="28897" y="6129"/>
                    <a:pt x="30564" y="-2207"/>
                    <a:pt x="35566" y="572"/>
                  </a:cubicBezTo>
                  <a:cubicBezTo>
                    <a:pt x="24451" y="19466"/>
                    <a:pt x="13893" y="37805"/>
                    <a:pt x="3334" y="56699"/>
                  </a:cubicBezTo>
                  <a:close/>
                </a:path>
              </a:pathLst>
            </a:custGeom>
            <a:solidFill>
              <a:srgbClr val="F5CE96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2" name="Freeform: Shape 561">
              <a:extLst>
                <a:ext uri="{FF2B5EF4-FFF2-40B4-BE49-F238E27FC236}">
                  <a16:creationId xmlns:a16="http://schemas.microsoft.com/office/drawing/2014/main" id="{8626A7F6-7285-4DC5-812C-44723453AC07}"/>
                </a:ext>
              </a:extLst>
            </p:cNvPr>
            <p:cNvSpPr/>
            <p:nvPr/>
          </p:nvSpPr>
          <p:spPr>
            <a:xfrm>
              <a:off x="4201174" y="4087782"/>
              <a:ext cx="41883" cy="20783"/>
            </a:xfrm>
            <a:custGeom>
              <a:avLst/>
              <a:gdLst>
                <a:gd name="connsiteX0" fmla="*/ 2779 w 41884"/>
                <a:gd name="connsiteY0" fmla="*/ 20561 h 20783"/>
                <a:gd name="connsiteX1" fmla="*/ 0 w 41884"/>
                <a:gd name="connsiteY1" fmla="*/ 18338 h 20783"/>
                <a:gd name="connsiteX2" fmla="*/ 8891 w 41884"/>
                <a:gd name="connsiteY2" fmla="*/ 14448 h 20783"/>
                <a:gd name="connsiteX3" fmla="*/ 41123 w 41884"/>
                <a:gd name="connsiteY3" fmla="*/ 0 h 20783"/>
                <a:gd name="connsiteX4" fmla="*/ 28897 w 41884"/>
                <a:gd name="connsiteY4" fmla="*/ 15560 h 20783"/>
                <a:gd name="connsiteX5" fmla="*/ 2779 w 41884"/>
                <a:gd name="connsiteY5" fmla="*/ 20561 h 20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84" h="20783">
                  <a:moveTo>
                    <a:pt x="2779" y="20561"/>
                  </a:moveTo>
                  <a:cubicBezTo>
                    <a:pt x="1667" y="20006"/>
                    <a:pt x="556" y="18894"/>
                    <a:pt x="0" y="18338"/>
                  </a:cubicBezTo>
                  <a:cubicBezTo>
                    <a:pt x="1667" y="14448"/>
                    <a:pt x="5002" y="13337"/>
                    <a:pt x="8891" y="14448"/>
                  </a:cubicBezTo>
                  <a:cubicBezTo>
                    <a:pt x="20561" y="11670"/>
                    <a:pt x="30564" y="4446"/>
                    <a:pt x="41123" y="0"/>
                  </a:cubicBezTo>
                  <a:cubicBezTo>
                    <a:pt x="43345" y="10003"/>
                    <a:pt x="41123" y="17227"/>
                    <a:pt x="28897" y="15560"/>
                  </a:cubicBezTo>
                  <a:cubicBezTo>
                    <a:pt x="19450" y="13893"/>
                    <a:pt x="12226" y="22228"/>
                    <a:pt x="2779" y="20561"/>
                  </a:cubicBezTo>
                  <a:close/>
                </a:path>
              </a:pathLst>
            </a:custGeom>
            <a:solidFill>
              <a:srgbClr val="F6D198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3" name="Freeform: Shape 562">
              <a:extLst>
                <a:ext uri="{FF2B5EF4-FFF2-40B4-BE49-F238E27FC236}">
                  <a16:creationId xmlns:a16="http://schemas.microsoft.com/office/drawing/2014/main" id="{01569CCA-EA53-4C4E-815F-26C5C040CDE1}"/>
                </a:ext>
              </a:extLst>
            </p:cNvPr>
            <p:cNvSpPr/>
            <p:nvPr/>
          </p:nvSpPr>
          <p:spPr>
            <a:xfrm>
              <a:off x="3745490" y="3863137"/>
              <a:ext cx="5145" cy="5695"/>
            </a:xfrm>
            <a:custGeom>
              <a:avLst/>
              <a:gdLst>
                <a:gd name="connsiteX0" fmla="*/ 5002 w 5146"/>
                <a:gd name="connsiteY0" fmla="*/ 3473 h 5696"/>
                <a:gd name="connsiteX1" fmla="*/ 1111 w 5146"/>
                <a:gd name="connsiteY1" fmla="*/ 5696 h 5696"/>
                <a:gd name="connsiteX2" fmla="*/ 0 w 5146"/>
                <a:gd name="connsiteY2" fmla="*/ 2917 h 5696"/>
                <a:gd name="connsiteX3" fmla="*/ 2779 w 5146"/>
                <a:gd name="connsiteY3" fmla="*/ 139 h 5696"/>
                <a:gd name="connsiteX4" fmla="*/ 5002 w 5146"/>
                <a:gd name="connsiteY4" fmla="*/ 3473 h 5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6" h="5696">
                  <a:moveTo>
                    <a:pt x="5002" y="3473"/>
                  </a:moveTo>
                  <a:cubicBezTo>
                    <a:pt x="4446" y="4029"/>
                    <a:pt x="2779" y="5140"/>
                    <a:pt x="1111" y="5696"/>
                  </a:cubicBezTo>
                  <a:cubicBezTo>
                    <a:pt x="556" y="4585"/>
                    <a:pt x="0" y="3473"/>
                    <a:pt x="0" y="2917"/>
                  </a:cubicBezTo>
                  <a:cubicBezTo>
                    <a:pt x="556" y="1806"/>
                    <a:pt x="1667" y="695"/>
                    <a:pt x="2779" y="139"/>
                  </a:cubicBezTo>
                  <a:cubicBezTo>
                    <a:pt x="4446" y="-417"/>
                    <a:pt x="5557" y="695"/>
                    <a:pt x="5002" y="3473"/>
                  </a:cubicBezTo>
                  <a:close/>
                </a:path>
              </a:pathLst>
            </a:custGeom>
            <a:solidFill>
              <a:srgbClr val="F8CF91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4" name="Freeform: Shape 563">
              <a:extLst>
                <a:ext uri="{FF2B5EF4-FFF2-40B4-BE49-F238E27FC236}">
                  <a16:creationId xmlns:a16="http://schemas.microsoft.com/office/drawing/2014/main" id="{E623A162-F1CB-4676-9280-5797C83DBEA3}"/>
                </a:ext>
              </a:extLst>
            </p:cNvPr>
            <p:cNvSpPr/>
            <p:nvPr/>
          </p:nvSpPr>
          <p:spPr>
            <a:xfrm>
              <a:off x="4146495" y="4100009"/>
              <a:ext cx="63013" cy="16772"/>
            </a:xfrm>
            <a:custGeom>
              <a:avLst/>
              <a:gdLst>
                <a:gd name="connsiteX0" fmla="*/ 63013 w 63013"/>
                <a:gd name="connsiteY0" fmla="*/ 2223 h 16772"/>
                <a:gd name="connsiteX1" fmla="*/ 54122 w 63013"/>
                <a:gd name="connsiteY1" fmla="*/ 6113 h 16772"/>
                <a:gd name="connsiteX2" fmla="*/ 1330 w 63013"/>
                <a:gd name="connsiteY2" fmla="*/ 16671 h 16772"/>
                <a:gd name="connsiteX3" fmla="*/ 218 w 63013"/>
                <a:gd name="connsiteY3" fmla="*/ 15004 h 16772"/>
                <a:gd name="connsiteX4" fmla="*/ 1330 w 63013"/>
                <a:gd name="connsiteY4" fmla="*/ 13893 h 16772"/>
                <a:gd name="connsiteX5" fmla="*/ 2441 w 63013"/>
                <a:gd name="connsiteY5" fmla="*/ 11114 h 16772"/>
                <a:gd name="connsiteX6" fmla="*/ 60790 w 63013"/>
                <a:gd name="connsiteY6" fmla="*/ 0 h 16772"/>
                <a:gd name="connsiteX7" fmla="*/ 63013 w 63013"/>
                <a:gd name="connsiteY7" fmla="*/ 2223 h 16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013" h="16772">
                  <a:moveTo>
                    <a:pt x="63013" y="2223"/>
                  </a:moveTo>
                  <a:cubicBezTo>
                    <a:pt x="60235" y="3334"/>
                    <a:pt x="57456" y="5001"/>
                    <a:pt x="54122" y="6113"/>
                  </a:cubicBezTo>
                  <a:cubicBezTo>
                    <a:pt x="36339" y="9447"/>
                    <a:pt x="19668" y="17783"/>
                    <a:pt x="1330" y="16671"/>
                  </a:cubicBezTo>
                  <a:cubicBezTo>
                    <a:pt x="218" y="16116"/>
                    <a:pt x="-338" y="15560"/>
                    <a:pt x="218" y="15004"/>
                  </a:cubicBezTo>
                  <a:cubicBezTo>
                    <a:pt x="774" y="14448"/>
                    <a:pt x="774" y="13893"/>
                    <a:pt x="1330" y="13893"/>
                  </a:cubicBezTo>
                  <a:cubicBezTo>
                    <a:pt x="1885" y="12781"/>
                    <a:pt x="1885" y="11114"/>
                    <a:pt x="2441" y="11114"/>
                  </a:cubicBezTo>
                  <a:cubicBezTo>
                    <a:pt x="22446" y="10558"/>
                    <a:pt x="40785" y="0"/>
                    <a:pt x="60790" y="0"/>
                  </a:cubicBezTo>
                  <a:cubicBezTo>
                    <a:pt x="61346" y="556"/>
                    <a:pt x="62458" y="1667"/>
                    <a:pt x="63013" y="2223"/>
                  </a:cubicBezTo>
                  <a:close/>
                </a:path>
              </a:pathLst>
            </a:custGeom>
            <a:solidFill>
              <a:srgbClr val="593A0C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5" name="Freeform: Shape 564">
              <a:extLst>
                <a:ext uri="{FF2B5EF4-FFF2-40B4-BE49-F238E27FC236}">
                  <a16:creationId xmlns:a16="http://schemas.microsoft.com/office/drawing/2014/main" id="{761544EE-16D3-495D-8B38-17493A160D06}"/>
                </a:ext>
              </a:extLst>
            </p:cNvPr>
            <p:cNvSpPr/>
            <p:nvPr/>
          </p:nvSpPr>
          <p:spPr>
            <a:xfrm>
              <a:off x="4071691" y="4102644"/>
              <a:ext cx="76133" cy="14800"/>
            </a:xfrm>
            <a:custGeom>
              <a:avLst/>
              <a:gdLst>
                <a:gd name="connsiteX0" fmla="*/ 76132 w 76132"/>
                <a:gd name="connsiteY0" fmla="*/ 11258 h 14800"/>
                <a:gd name="connsiteX1" fmla="*/ 76132 w 76132"/>
                <a:gd name="connsiteY1" fmla="*/ 14037 h 14800"/>
                <a:gd name="connsiteX2" fmla="*/ 0 w 76132"/>
                <a:gd name="connsiteY2" fmla="*/ 2367 h 14800"/>
                <a:gd name="connsiteX3" fmla="*/ 17783 w 76132"/>
                <a:gd name="connsiteY3" fmla="*/ 2922 h 14800"/>
                <a:gd name="connsiteX4" fmla="*/ 76132 w 76132"/>
                <a:gd name="connsiteY4" fmla="*/ 11258 h 1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132" h="14800">
                  <a:moveTo>
                    <a:pt x="76132" y="11258"/>
                  </a:moveTo>
                  <a:cubicBezTo>
                    <a:pt x="76132" y="12369"/>
                    <a:pt x="76132" y="12925"/>
                    <a:pt x="76132" y="14037"/>
                  </a:cubicBezTo>
                  <a:cubicBezTo>
                    <a:pt x="49458" y="16815"/>
                    <a:pt x="24451" y="11814"/>
                    <a:pt x="0" y="2367"/>
                  </a:cubicBezTo>
                  <a:cubicBezTo>
                    <a:pt x="6113" y="-2079"/>
                    <a:pt x="13337" y="699"/>
                    <a:pt x="17783" y="2922"/>
                  </a:cubicBezTo>
                  <a:cubicBezTo>
                    <a:pt x="36677" y="11258"/>
                    <a:pt x="56682" y="8479"/>
                    <a:pt x="76132" y="11258"/>
                  </a:cubicBezTo>
                  <a:close/>
                </a:path>
              </a:pathLst>
            </a:custGeom>
            <a:solidFill>
              <a:srgbClr val="543106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6" name="Freeform: Shape 565">
              <a:extLst>
                <a:ext uri="{FF2B5EF4-FFF2-40B4-BE49-F238E27FC236}">
                  <a16:creationId xmlns:a16="http://schemas.microsoft.com/office/drawing/2014/main" id="{7C26A1A4-A822-45F7-BBD9-F607368455EB}"/>
                </a:ext>
              </a:extLst>
            </p:cNvPr>
            <p:cNvSpPr/>
            <p:nvPr/>
          </p:nvSpPr>
          <p:spPr>
            <a:xfrm>
              <a:off x="1010841" y="6763520"/>
              <a:ext cx="21368" cy="20561"/>
            </a:xfrm>
            <a:custGeom>
              <a:avLst/>
              <a:gdLst>
                <a:gd name="connsiteX0" fmla="*/ 0 w 21369"/>
                <a:gd name="connsiteY0" fmla="*/ 20561 h 20561"/>
                <a:gd name="connsiteX1" fmla="*/ 17227 w 21369"/>
                <a:gd name="connsiteY1" fmla="*/ 0 h 20561"/>
                <a:gd name="connsiteX2" fmla="*/ 21117 w 21369"/>
                <a:gd name="connsiteY2" fmla="*/ 4446 h 20561"/>
                <a:gd name="connsiteX3" fmla="*/ 0 w 21369"/>
                <a:gd name="connsiteY3" fmla="*/ 20561 h 20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69" h="20561">
                  <a:moveTo>
                    <a:pt x="0" y="20561"/>
                  </a:moveTo>
                  <a:cubicBezTo>
                    <a:pt x="4446" y="12781"/>
                    <a:pt x="8891" y="5002"/>
                    <a:pt x="17227" y="0"/>
                  </a:cubicBezTo>
                  <a:cubicBezTo>
                    <a:pt x="19450" y="556"/>
                    <a:pt x="22228" y="556"/>
                    <a:pt x="21117" y="4446"/>
                  </a:cubicBezTo>
                  <a:cubicBezTo>
                    <a:pt x="16671" y="13893"/>
                    <a:pt x="9447" y="18894"/>
                    <a:pt x="0" y="20561"/>
                  </a:cubicBezTo>
                  <a:close/>
                </a:path>
              </a:pathLst>
            </a:custGeom>
            <a:solidFill>
              <a:srgbClr val="0B5D5B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7" name="Freeform: Shape 566">
              <a:extLst>
                <a:ext uri="{FF2B5EF4-FFF2-40B4-BE49-F238E27FC236}">
                  <a16:creationId xmlns:a16="http://schemas.microsoft.com/office/drawing/2014/main" id="{F9CF1A98-8E0D-47EE-9DA6-2F9F7E53A626}"/>
                </a:ext>
              </a:extLst>
            </p:cNvPr>
            <p:cNvSpPr/>
            <p:nvPr/>
          </p:nvSpPr>
          <p:spPr>
            <a:xfrm>
              <a:off x="2284610" y="5912353"/>
              <a:ext cx="1252487" cy="941995"/>
            </a:xfrm>
            <a:custGeom>
              <a:avLst/>
              <a:gdLst>
                <a:gd name="connsiteX0" fmla="*/ 1251929 w 1252484"/>
                <a:gd name="connsiteY0" fmla="*/ 343805 h 941995"/>
                <a:gd name="connsiteX1" fmla="*/ 1250261 w 1252484"/>
                <a:gd name="connsiteY1" fmla="*/ 332135 h 941995"/>
                <a:gd name="connsiteX2" fmla="*/ 1206360 w 1252484"/>
                <a:gd name="connsiteY2" fmla="*/ 269340 h 941995"/>
                <a:gd name="connsiteX3" fmla="*/ 1190245 w 1252484"/>
                <a:gd name="connsiteY3" fmla="*/ 281010 h 941995"/>
                <a:gd name="connsiteX4" fmla="*/ 1163015 w 1252484"/>
                <a:gd name="connsiteY4" fmla="*/ 296014 h 941995"/>
                <a:gd name="connsiteX5" fmla="*/ 821254 w 1252484"/>
                <a:gd name="connsiteY5" fmla="*/ 437164 h 941995"/>
                <a:gd name="connsiteX6" fmla="*/ 656764 w 1252484"/>
                <a:gd name="connsiteY6" fmla="*/ 399932 h 941995"/>
                <a:gd name="connsiteX7" fmla="*/ 580631 w 1252484"/>
                <a:gd name="connsiteY7" fmla="*/ 344361 h 941995"/>
                <a:gd name="connsiteX8" fmla="*/ 486717 w 1252484"/>
                <a:gd name="connsiteY8" fmla="*/ 214325 h 941995"/>
                <a:gd name="connsiteX9" fmla="*/ 463377 w 1252484"/>
                <a:gd name="connsiteY9" fmla="*/ 106517 h 941995"/>
                <a:gd name="connsiteX10" fmla="*/ 445038 w 1252484"/>
                <a:gd name="connsiteY10" fmla="*/ 933 h 941995"/>
                <a:gd name="connsiteX11" fmla="*/ 356681 w 1252484"/>
                <a:gd name="connsiteY11" fmla="*/ 184872 h 941995"/>
                <a:gd name="connsiteX12" fmla="*/ 281660 w 1252484"/>
                <a:gd name="connsiteY12" fmla="*/ 341027 h 941995"/>
                <a:gd name="connsiteX13" fmla="*/ 131618 w 1252484"/>
                <a:gd name="connsiteY13" fmla="*/ 653336 h 941995"/>
                <a:gd name="connsiteX14" fmla="*/ 59932 w 1252484"/>
                <a:gd name="connsiteY14" fmla="*/ 802821 h 941995"/>
                <a:gd name="connsiteX15" fmla="*/ 22699 w 1252484"/>
                <a:gd name="connsiteY15" fmla="*/ 880620 h 941995"/>
                <a:gd name="connsiteX16" fmla="*/ 2138 w 1252484"/>
                <a:gd name="connsiteY16" fmla="*/ 920632 h 941995"/>
                <a:gd name="connsiteX17" fmla="*/ 29368 w 1252484"/>
                <a:gd name="connsiteY17" fmla="*/ 941748 h 941995"/>
                <a:gd name="connsiteX18" fmla="*/ 714002 w 1252484"/>
                <a:gd name="connsiteY18" fmla="*/ 941748 h 941995"/>
                <a:gd name="connsiteX19" fmla="*/ 1021865 w 1252484"/>
                <a:gd name="connsiteY19" fmla="*/ 941748 h 941995"/>
                <a:gd name="connsiteX20" fmla="*/ 1033534 w 1252484"/>
                <a:gd name="connsiteY20" fmla="*/ 941193 h 941995"/>
                <a:gd name="connsiteX21" fmla="*/ 1094663 w 1252484"/>
                <a:gd name="connsiteY21" fmla="*/ 830051 h 941995"/>
                <a:gd name="connsiteX22" fmla="*/ 1076880 w 1252484"/>
                <a:gd name="connsiteY22" fmla="*/ 740582 h 941995"/>
                <a:gd name="connsiteX23" fmla="*/ 1114112 w 1252484"/>
                <a:gd name="connsiteY23" fmla="*/ 573869 h 941995"/>
                <a:gd name="connsiteX24" fmla="*/ 1154679 w 1252484"/>
                <a:gd name="connsiteY24" fmla="*/ 514964 h 941995"/>
                <a:gd name="connsiteX25" fmla="*/ 1204693 w 1252484"/>
                <a:gd name="connsiteY25" fmla="*/ 469396 h 941995"/>
                <a:gd name="connsiteX26" fmla="*/ 1251929 w 1252484"/>
                <a:gd name="connsiteY26" fmla="*/ 343805 h 941995"/>
                <a:gd name="connsiteX27" fmla="*/ 23811 w 1252484"/>
                <a:gd name="connsiteY27" fmla="*/ 883955 h 941995"/>
                <a:gd name="connsiteX28" fmla="*/ 23811 w 1252484"/>
                <a:gd name="connsiteY28" fmla="*/ 883955 h 941995"/>
                <a:gd name="connsiteX29" fmla="*/ 23811 w 1252484"/>
                <a:gd name="connsiteY29" fmla="*/ 883955 h 941995"/>
                <a:gd name="connsiteX30" fmla="*/ 23811 w 1252484"/>
                <a:gd name="connsiteY30" fmla="*/ 883955 h 941995"/>
                <a:gd name="connsiteX31" fmla="*/ 134953 w 1252484"/>
                <a:gd name="connsiteY31" fmla="*/ 649446 h 941995"/>
                <a:gd name="connsiteX32" fmla="*/ 134953 w 1252484"/>
                <a:gd name="connsiteY32" fmla="*/ 649446 h 941995"/>
                <a:gd name="connsiteX33" fmla="*/ 134953 w 1252484"/>
                <a:gd name="connsiteY33" fmla="*/ 649446 h 941995"/>
                <a:gd name="connsiteX34" fmla="*/ 134953 w 1252484"/>
                <a:gd name="connsiteY34" fmla="*/ 649446 h 941995"/>
                <a:gd name="connsiteX35" fmla="*/ 141065 w 1252484"/>
                <a:gd name="connsiteY35" fmla="*/ 637775 h 941995"/>
                <a:gd name="connsiteX36" fmla="*/ 141065 w 1252484"/>
                <a:gd name="connsiteY36" fmla="*/ 637775 h 941995"/>
                <a:gd name="connsiteX37" fmla="*/ 141065 w 1252484"/>
                <a:gd name="connsiteY37" fmla="*/ 637775 h 941995"/>
                <a:gd name="connsiteX38" fmla="*/ 141065 w 1252484"/>
                <a:gd name="connsiteY38" fmla="*/ 637775 h 941995"/>
                <a:gd name="connsiteX39" fmla="*/ 352235 w 1252484"/>
                <a:gd name="connsiteY39" fmla="*/ 203211 h 941995"/>
                <a:gd name="connsiteX40" fmla="*/ 352235 w 1252484"/>
                <a:gd name="connsiteY40" fmla="*/ 203211 h 941995"/>
                <a:gd name="connsiteX41" fmla="*/ 352235 w 1252484"/>
                <a:gd name="connsiteY41" fmla="*/ 203211 h 941995"/>
                <a:gd name="connsiteX42" fmla="*/ 352235 w 1252484"/>
                <a:gd name="connsiteY42" fmla="*/ 203211 h 941995"/>
                <a:gd name="connsiteX43" fmla="*/ 334452 w 1252484"/>
                <a:gd name="connsiteY43" fmla="*/ 238221 h 941995"/>
                <a:gd name="connsiteX44" fmla="*/ 334452 w 1252484"/>
                <a:gd name="connsiteY44" fmla="*/ 238221 h 941995"/>
                <a:gd name="connsiteX45" fmla="*/ 334452 w 1252484"/>
                <a:gd name="connsiteY45" fmla="*/ 238221 h 941995"/>
                <a:gd name="connsiteX46" fmla="*/ 334452 w 1252484"/>
                <a:gd name="connsiteY46" fmla="*/ 238221 h 941995"/>
                <a:gd name="connsiteX47" fmla="*/ 755124 w 1252484"/>
                <a:gd name="connsiteY47" fmla="*/ 437720 h 941995"/>
                <a:gd name="connsiteX48" fmla="*/ 755124 w 1252484"/>
                <a:gd name="connsiteY48" fmla="*/ 437720 h 941995"/>
                <a:gd name="connsiteX49" fmla="*/ 754569 w 1252484"/>
                <a:gd name="connsiteY49" fmla="*/ 437720 h 941995"/>
                <a:gd name="connsiteX50" fmla="*/ 754569 w 1252484"/>
                <a:gd name="connsiteY50" fmla="*/ 437164 h 941995"/>
                <a:gd name="connsiteX51" fmla="*/ 755124 w 1252484"/>
                <a:gd name="connsiteY51" fmla="*/ 437720 h 941995"/>
                <a:gd name="connsiteX52" fmla="*/ 1065766 w 1252484"/>
                <a:gd name="connsiteY52" fmla="*/ 700015 h 941995"/>
                <a:gd name="connsiteX53" fmla="*/ 1065766 w 1252484"/>
                <a:gd name="connsiteY53" fmla="*/ 700015 h 941995"/>
                <a:gd name="connsiteX54" fmla="*/ 1065766 w 1252484"/>
                <a:gd name="connsiteY54" fmla="*/ 700015 h 941995"/>
                <a:gd name="connsiteX55" fmla="*/ 1065766 w 1252484"/>
                <a:gd name="connsiteY55" fmla="*/ 700015 h 941995"/>
                <a:gd name="connsiteX56" fmla="*/ 1065766 w 1252484"/>
                <a:gd name="connsiteY56" fmla="*/ 716131 h 941995"/>
                <a:gd name="connsiteX57" fmla="*/ 1065766 w 1252484"/>
                <a:gd name="connsiteY57" fmla="*/ 716131 h 941995"/>
                <a:gd name="connsiteX58" fmla="*/ 1065766 w 1252484"/>
                <a:gd name="connsiteY58" fmla="*/ 716131 h 941995"/>
                <a:gd name="connsiteX59" fmla="*/ 1065766 w 1252484"/>
                <a:gd name="connsiteY59" fmla="*/ 716131 h 941995"/>
                <a:gd name="connsiteX60" fmla="*/ 1067989 w 1252484"/>
                <a:gd name="connsiteY60" fmla="*/ 672785 h 941995"/>
                <a:gd name="connsiteX61" fmla="*/ 1067989 w 1252484"/>
                <a:gd name="connsiteY61" fmla="*/ 672785 h 941995"/>
                <a:gd name="connsiteX62" fmla="*/ 1067989 w 1252484"/>
                <a:gd name="connsiteY62" fmla="*/ 672785 h 941995"/>
                <a:gd name="connsiteX63" fmla="*/ 1067989 w 1252484"/>
                <a:gd name="connsiteY63" fmla="*/ 672785 h 941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252484" h="941995">
                  <a:moveTo>
                    <a:pt x="1251929" y="343805"/>
                  </a:moveTo>
                  <a:cubicBezTo>
                    <a:pt x="1251373" y="339915"/>
                    <a:pt x="1250817" y="336025"/>
                    <a:pt x="1250261" y="332135"/>
                  </a:cubicBezTo>
                  <a:cubicBezTo>
                    <a:pt x="1246927" y="314353"/>
                    <a:pt x="1233034" y="262116"/>
                    <a:pt x="1206360" y="269340"/>
                  </a:cubicBezTo>
                  <a:cubicBezTo>
                    <a:pt x="1202470" y="270452"/>
                    <a:pt x="1194135" y="278787"/>
                    <a:pt x="1190245" y="281010"/>
                  </a:cubicBezTo>
                  <a:cubicBezTo>
                    <a:pt x="1181353" y="286567"/>
                    <a:pt x="1171906" y="291013"/>
                    <a:pt x="1163015" y="296014"/>
                  </a:cubicBezTo>
                  <a:cubicBezTo>
                    <a:pt x="1054652" y="354920"/>
                    <a:pt x="947955" y="431607"/>
                    <a:pt x="821254" y="437164"/>
                  </a:cubicBezTo>
                  <a:cubicBezTo>
                    <a:pt x="766794" y="439387"/>
                    <a:pt x="704555" y="425495"/>
                    <a:pt x="656764" y="399932"/>
                  </a:cubicBezTo>
                  <a:cubicBezTo>
                    <a:pt x="629534" y="385484"/>
                    <a:pt x="604527" y="363255"/>
                    <a:pt x="580631" y="344361"/>
                  </a:cubicBezTo>
                  <a:cubicBezTo>
                    <a:pt x="538398" y="311018"/>
                    <a:pt x="504499" y="266006"/>
                    <a:pt x="486717" y="214325"/>
                  </a:cubicBezTo>
                  <a:cubicBezTo>
                    <a:pt x="475047" y="179315"/>
                    <a:pt x="468934" y="143194"/>
                    <a:pt x="463377" y="106517"/>
                  </a:cubicBezTo>
                  <a:cubicBezTo>
                    <a:pt x="458375" y="72619"/>
                    <a:pt x="457264" y="32608"/>
                    <a:pt x="445038" y="933"/>
                  </a:cubicBezTo>
                  <a:cubicBezTo>
                    <a:pt x="439481" y="-14072"/>
                    <a:pt x="370573" y="156531"/>
                    <a:pt x="356681" y="184872"/>
                  </a:cubicBezTo>
                  <a:cubicBezTo>
                    <a:pt x="331674" y="237109"/>
                    <a:pt x="306667" y="288790"/>
                    <a:pt x="281660" y="341027"/>
                  </a:cubicBezTo>
                  <a:cubicBezTo>
                    <a:pt x="231646" y="444945"/>
                    <a:pt x="181632" y="548862"/>
                    <a:pt x="131618" y="653336"/>
                  </a:cubicBezTo>
                  <a:cubicBezTo>
                    <a:pt x="107723" y="703349"/>
                    <a:pt x="83827" y="752807"/>
                    <a:pt x="59932" y="802821"/>
                  </a:cubicBezTo>
                  <a:cubicBezTo>
                    <a:pt x="47706" y="828940"/>
                    <a:pt x="34925" y="854502"/>
                    <a:pt x="22699" y="880620"/>
                  </a:cubicBezTo>
                  <a:cubicBezTo>
                    <a:pt x="16031" y="893958"/>
                    <a:pt x="7139" y="906183"/>
                    <a:pt x="2138" y="920632"/>
                  </a:cubicBezTo>
                  <a:cubicBezTo>
                    <a:pt x="-5642" y="944527"/>
                    <a:pt x="8807" y="941748"/>
                    <a:pt x="29368" y="941748"/>
                  </a:cubicBezTo>
                  <a:cubicBezTo>
                    <a:pt x="257764" y="942304"/>
                    <a:pt x="486161" y="941748"/>
                    <a:pt x="714002" y="941748"/>
                  </a:cubicBezTo>
                  <a:cubicBezTo>
                    <a:pt x="816808" y="941748"/>
                    <a:pt x="919058" y="941748"/>
                    <a:pt x="1021865" y="941748"/>
                  </a:cubicBezTo>
                  <a:cubicBezTo>
                    <a:pt x="1025755" y="941748"/>
                    <a:pt x="1029645" y="941193"/>
                    <a:pt x="1033534" y="941193"/>
                  </a:cubicBezTo>
                  <a:cubicBezTo>
                    <a:pt x="1040203" y="940637"/>
                    <a:pt x="1096885" y="855058"/>
                    <a:pt x="1094663" y="830051"/>
                  </a:cubicBezTo>
                  <a:cubicBezTo>
                    <a:pt x="1092440" y="800043"/>
                    <a:pt x="1079103" y="771702"/>
                    <a:pt x="1076880" y="740582"/>
                  </a:cubicBezTo>
                  <a:cubicBezTo>
                    <a:pt x="1072990" y="683344"/>
                    <a:pt x="1087438" y="624439"/>
                    <a:pt x="1114112" y="573869"/>
                  </a:cubicBezTo>
                  <a:cubicBezTo>
                    <a:pt x="1125227" y="552752"/>
                    <a:pt x="1138564" y="532747"/>
                    <a:pt x="1154679" y="514964"/>
                  </a:cubicBezTo>
                  <a:cubicBezTo>
                    <a:pt x="1169683" y="497737"/>
                    <a:pt x="1189689" y="486067"/>
                    <a:pt x="1204693" y="469396"/>
                  </a:cubicBezTo>
                  <a:cubicBezTo>
                    <a:pt x="1233590" y="437164"/>
                    <a:pt x="1256374" y="389929"/>
                    <a:pt x="1251929" y="343805"/>
                  </a:cubicBezTo>
                  <a:close/>
                  <a:moveTo>
                    <a:pt x="23811" y="883955"/>
                  </a:moveTo>
                  <a:cubicBezTo>
                    <a:pt x="23811" y="883955"/>
                    <a:pt x="23811" y="883955"/>
                    <a:pt x="23811" y="883955"/>
                  </a:cubicBezTo>
                  <a:lnTo>
                    <a:pt x="23811" y="883955"/>
                  </a:lnTo>
                  <a:cubicBezTo>
                    <a:pt x="23811" y="883955"/>
                    <a:pt x="23811" y="883955"/>
                    <a:pt x="23811" y="883955"/>
                  </a:cubicBezTo>
                  <a:close/>
                  <a:moveTo>
                    <a:pt x="134953" y="649446"/>
                  </a:moveTo>
                  <a:cubicBezTo>
                    <a:pt x="134953" y="649446"/>
                    <a:pt x="134953" y="649446"/>
                    <a:pt x="134953" y="649446"/>
                  </a:cubicBezTo>
                  <a:cubicBezTo>
                    <a:pt x="134953" y="649446"/>
                    <a:pt x="134953" y="649446"/>
                    <a:pt x="134953" y="649446"/>
                  </a:cubicBezTo>
                  <a:lnTo>
                    <a:pt x="134953" y="649446"/>
                  </a:lnTo>
                  <a:close/>
                  <a:moveTo>
                    <a:pt x="141065" y="637775"/>
                  </a:moveTo>
                  <a:cubicBezTo>
                    <a:pt x="141065" y="637775"/>
                    <a:pt x="141065" y="637775"/>
                    <a:pt x="141065" y="637775"/>
                  </a:cubicBezTo>
                  <a:cubicBezTo>
                    <a:pt x="141065" y="637775"/>
                    <a:pt x="141065" y="637775"/>
                    <a:pt x="141065" y="637775"/>
                  </a:cubicBezTo>
                  <a:lnTo>
                    <a:pt x="141065" y="637775"/>
                  </a:lnTo>
                  <a:close/>
                  <a:moveTo>
                    <a:pt x="352235" y="203211"/>
                  </a:moveTo>
                  <a:cubicBezTo>
                    <a:pt x="352235" y="203211"/>
                    <a:pt x="352235" y="203211"/>
                    <a:pt x="352235" y="203211"/>
                  </a:cubicBezTo>
                  <a:lnTo>
                    <a:pt x="352235" y="203211"/>
                  </a:lnTo>
                  <a:cubicBezTo>
                    <a:pt x="352235" y="203211"/>
                    <a:pt x="352235" y="203211"/>
                    <a:pt x="352235" y="203211"/>
                  </a:cubicBezTo>
                  <a:close/>
                  <a:moveTo>
                    <a:pt x="334452" y="238221"/>
                  </a:moveTo>
                  <a:cubicBezTo>
                    <a:pt x="334452" y="238221"/>
                    <a:pt x="334452" y="238221"/>
                    <a:pt x="334452" y="238221"/>
                  </a:cubicBezTo>
                  <a:cubicBezTo>
                    <a:pt x="334452" y="238221"/>
                    <a:pt x="334452" y="238221"/>
                    <a:pt x="334452" y="238221"/>
                  </a:cubicBezTo>
                  <a:lnTo>
                    <a:pt x="334452" y="238221"/>
                  </a:lnTo>
                  <a:close/>
                  <a:moveTo>
                    <a:pt x="755124" y="437720"/>
                  </a:moveTo>
                  <a:lnTo>
                    <a:pt x="755124" y="437720"/>
                  </a:lnTo>
                  <a:cubicBezTo>
                    <a:pt x="755124" y="437720"/>
                    <a:pt x="754569" y="437720"/>
                    <a:pt x="754569" y="437720"/>
                  </a:cubicBezTo>
                  <a:cubicBezTo>
                    <a:pt x="754569" y="437720"/>
                    <a:pt x="754569" y="437164"/>
                    <a:pt x="754569" y="437164"/>
                  </a:cubicBezTo>
                  <a:cubicBezTo>
                    <a:pt x="754569" y="437720"/>
                    <a:pt x="754569" y="437720"/>
                    <a:pt x="755124" y="437720"/>
                  </a:cubicBezTo>
                  <a:close/>
                  <a:moveTo>
                    <a:pt x="1065766" y="700015"/>
                  </a:moveTo>
                  <a:cubicBezTo>
                    <a:pt x="1065766" y="700015"/>
                    <a:pt x="1065766" y="700015"/>
                    <a:pt x="1065766" y="700015"/>
                  </a:cubicBezTo>
                  <a:cubicBezTo>
                    <a:pt x="1065766" y="700015"/>
                    <a:pt x="1065766" y="700015"/>
                    <a:pt x="1065766" y="700015"/>
                  </a:cubicBezTo>
                  <a:cubicBezTo>
                    <a:pt x="1065766" y="700015"/>
                    <a:pt x="1065766" y="700015"/>
                    <a:pt x="1065766" y="700015"/>
                  </a:cubicBezTo>
                  <a:close/>
                  <a:moveTo>
                    <a:pt x="1065766" y="716131"/>
                  </a:moveTo>
                  <a:cubicBezTo>
                    <a:pt x="1065766" y="716131"/>
                    <a:pt x="1065766" y="716131"/>
                    <a:pt x="1065766" y="716131"/>
                  </a:cubicBezTo>
                  <a:cubicBezTo>
                    <a:pt x="1065766" y="716131"/>
                    <a:pt x="1065766" y="716131"/>
                    <a:pt x="1065766" y="716131"/>
                  </a:cubicBezTo>
                  <a:cubicBezTo>
                    <a:pt x="1065766" y="716131"/>
                    <a:pt x="1065766" y="716131"/>
                    <a:pt x="1065766" y="716131"/>
                  </a:cubicBezTo>
                  <a:close/>
                  <a:moveTo>
                    <a:pt x="1067989" y="672785"/>
                  </a:moveTo>
                  <a:cubicBezTo>
                    <a:pt x="1067989" y="672785"/>
                    <a:pt x="1067989" y="672785"/>
                    <a:pt x="1067989" y="672785"/>
                  </a:cubicBezTo>
                  <a:cubicBezTo>
                    <a:pt x="1067989" y="672229"/>
                    <a:pt x="1067989" y="672229"/>
                    <a:pt x="1067989" y="672785"/>
                  </a:cubicBezTo>
                  <a:cubicBezTo>
                    <a:pt x="1067989" y="672785"/>
                    <a:pt x="1067989" y="672785"/>
                    <a:pt x="1067989" y="672785"/>
                  </a:cubicBezTo>
                  <a:close/>
                </a:path>
              </a:pathLst>
            </a:custGeom>
            <a:solidFill>
              <a:schemeClr val="accent6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68" name="Graphic 13">
              <a:extLst>
                <a:ext uri="{FF2B5EF4-FFF2-40B4-BE49-F238E27FC236}">
                  <a16:creationId xmlns:a16="http://schemas.microsoft.com/office/drawing/2014/main" id="{EC95DB09-C26C-4434-AA4F-3708B92FF063}"/>
                </a:ext>
              </a:extLst>
            </p:cNvPr>
            <p:cNvGrpSpPr/>
            <p:nvPr/>
          </p:nvGrpSpPr>
          <p:grpSpPr>
            <a:xfrm>
              <a:off x="1889417" y="3915633"/>
              <a:ext cx="1322961" cy="668424"/>
              <a:chOff x="1889411" y="3915638"/>
              <a:chExt cx="1322958" cy="668425"/>
            </a:xfrm>
            <a:solidFill>
              <a:srgbClr val="744E1D"/>
            </a:solidFill>
          </p:grpSpPr>
          <p:sp>
            <p:nvSpPr>
              <p:cNvPr id="571" name="Freeform: Shape 570">
                <a:extLst>
                  <a:ext uri="{FF2B5EF4-FFF2-40B4-BE49-F238E27FC236}">
                    <a16:creationId xmlns:a16="http://schemas.microsoft.com/office/drawing/2014/main" id="{BE896F75-65F1-4818-9C2B-59389C64A86A}"/>
                  </a:ext>
                </a:extLst>
              </p:cNvPr>
              <p:cNvSpPr/>
              <p:nvPr/>
            </p:nvSpPr>
            <p:spPr>
              <a:xfrm>
                <a:off x="2007686" y="4434026"/>
                <a:ext cx="243000" cy="150037"/>
              </a:xfrm>
              <a:custGeom>
                <a:avLst/>
                <a:gdLst>
                  <a:gd name="connsiteX0" fmla="*/ 236823 w 243000"/>
                  <a:gd name="connsiteY0" fmla="*/ 36089 h 150037"/>
                  <a:gd name="connsiteX1" fmla="*/ 218485 w 243000"/>
                  <a:gd name="connsiteY1" fmla="*/ 1079 h 150037"/>
                  <a:gd name="connsiteX2" fmla="*/ 184587 w 243000"/>
                  <a:gd name="connsiteY2" fmla="*/ 2746 h 150037"/>
                  <a:gd name="connsiteX3" fmla="*/ 109010 w 243000"/>
                  <a:gd name="connsiteY3" fmla="*/ 9971 h 150037"/>
                  <a:gd name="connsiteX4" fmla="*/ 68999 w 243000"/>
                  <a:gd name="connsiteY4" fmla="*/ 9971 h 150037"/>
                  <a:gd name="connsiteX5" fmla="*/ 36768 w 243000"/>
                  <a:gd name="connsiteY5" fmla="*/ 7748 h 150037"/>
                  <a:gd name="connsiteX6" fmla="*/ 41769 w 243000"/>
                  <a:gd name="connsiteY6" fmla="*/ 20529 h 150037"/>
                  <a:gd name="connsiteX7" fmla="*/ 38991 w 243000"/>
                  <a:gd name="connsiteY7" fmla="*/ 46647 h 150037"/>
                  <a:gd name="connsiteX8" fmla="*/ 23987 w 243000"/>
                  <a:gd name="connsiteY8" fmla="*/ 117223 h 150037"/>
                  <a:gd name="connsiteX9" fmla="*/ 647 w 243000"/>
                  <a:gd name="connsiteY9" fmla="*/ 148898 h 150037"/>
                  <a:gd name="connsiteX10" fmla="*/ 22319 w 243000"/>
                  <a:gd name="connsiteY10" fmla="*/ 144452 h 150037"/>
                  <a:gd name="connsiteX11" fmla="*/ 159580 w 243000"/>
                  <a:gd name="connsiteY11" fmla="*/ 109998 h 150037"/>
                  <a:gd name="connsiteX12" fmla="*/ 206259 w 243000"/>
                  <a:gd name="connsiteY12" fmla="*/ 98328 h 150037"/>
                  <a:gd name="connsiteX13" fmla="*/ 242936 w 243000"/>
                  <a:gd name="connsiteY13" fmla="*/ 73321 h 150037"/>
                  <a:gd name="connsiteX14" fmla="*/ 236823 w 243000"/>
                  <a:gd name="connsiteY14" fmla="*/ 36089 h 15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43000" h="150037">
                    <a:moveTo>
                      <a:pt x="236823" y="36089"/>
                    </a:moveTo>
                    <a:cubicBezTo>
                      <a:pt x="234600" y="24975"/>
                      <a:pt x="231822" y="4969"/>
                      <a:pt x="218485" y="1079"/>
                    </a:cubicBezTo>
                    <a:cubicBezTo>
                      <a:pt x="207926" y="-1699"/>
                      <a:pt x="195145" y="1635"/>
                      <a:pt x="184587" y="2746"/>
                    </a:cubicBezTo>
                    <a:cubicBezTo>
                      <a:pt x="160135" y="4969"/>
                      <a:pt x="134573" y="8859"/>
                      <a:pt x="109010" y="9971"/>
                    </a:cubicBezTo>
                    <a:cubicBezTo>
                      <a:pt x="95673" y="10526"/>
                      <a:pt x="82336" y="11082"/>
                      <a:pt x="68999" y="9971"/>
                    </a:cubicBezTo>
                    <a:cubicBezTo>
                      <a:pt x="60108" y="9415"/>
                      <a:pt x="45103" y="1635"/>
                      <a:pt x="36768" y="7748"/>
                    </a:cubicBezTo>
                    <a:cubicBezTo>
                      <a:pt x="35656" y="8859"/>
                      <a:pt x="41769" y="18862"/>
                      <a:pt x="41769" y="20529"/>
                    </a:cubicBezTo>
                    <a:cubicBezTo>
                      <a:pt x="43436" y="28865"/>
                      <a:pt x="40102" y="38867"/>
                      <a:pt x="38991" y="46647"/>
                    </a:cubicBezTo>
                    <a:cubicBezTo>
                      <a:pt x="35656" y="68320"/>
                      <a:pt x="37324" y="98884"/>
                      <a:pt x="23987" y="117223"/>
                    </a:cubicBezTo>
                    <a:cubicBezTo>
                      <a:pt x="21208" y="121112"/>
                      <a:pt x="-4355" y="143897"/>
                      <a:pt x="647" y="148898"/>
                    </a:cubicBezTo>
                    <a:cubicBezTo>
                      <a:pt x="4537" y="152788"/>
                      <a:pt x="17874" y="145564"/>
                      <a:pt x="22319" y="144452"/>
                    </a:cubicBezTo>
                    <a:cubicBezTo>
                      <a:pt x="67888" y="132227"/>
                      <a:pt x="113456" y="121112"/>
                      <a:pt x="159580" y="109998"/>
                    </a:cubicBezTo>
                    <a:cubicBezTo>
                      <a:pt x="175139" y="106108"/>
                      <a:pt x="191255" y="103885"/>
                      <a:pt x="206259" y="98328"/>
                    </a:cubicBezTo>
                    <a:cubicBezTo>
                      <a:pt x="213483" y="95550"/>
                      <a:pt x="244603" y="83880"/>
                      <a:pt x="242936" y="73321"/>
                    </a:cubicBezTo>
                    <a:cubicBezTo>
                      <a:pt x="241825" y="69431"/>
                      <a:pt x="239602" y="51649"/>
                      <a:pt x="236823" y="36089"/>
                    </a:cubicBezTo>
                    <a:close/>
                  </a:path>
                </a:pathLst>
              </a:custGeom>
              <a:solidFill>
                <a:srgbClr val="744E1D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2" name="Freeform: Shape 571">
                <a:extLst>
                  <a:ext uri="{FF2B5EF4-FFF2-40B4-BE49-F238E27FC236}">
                    <a16:creationId xmlns:a16="http://schemas.microsoft.com/office/drawing/2014/main" id="{AC6AAD73-3ADB-42CC-A2AF-8AC4ECD0EDE5}"/>
                  </a:ext>
                </a:extLst>
              </p:cNvPr>
              <p:cNvSpPr/>
              <p:nvPr/>
            </p:nvSpPr>
            <p:spPr>
              <a:xfrm>
                <a:off x="2467820" y="3915638"/>
                <a:ext cx="674985" cy="268141"/>
              </a:xfrm>
              <a:custGeom>
                <a:avLst/>
                <a:gdLst>
                  <a:gd name="connsiteX0" fmla="*/ 237928 w 674985"/>
                  <a:gd name="connsiteY0" fmla="*/ 176039 h 268141"/>
                  <a:gd name="connsiteX1" fmla="*/ 312393 w 674985"/>
                  <a:gd name="connsiteY1" fmla="*/ 147698 h 268141"/>
                  <a:gd name="connsiteX2" fmla="*/ 504113 w 674985"/>
                  <a:gd name="connsiteY2" fmla="*/ 74344 h 268141"/>
                  <a:gd name="connsiteX3" fmla="*/ 653043 w 674985"/>
                  <a:gd name="connsiteY3" fmla="*/ 18217 h 268141"/>
                  <a:gd name="connsiteX4" fmla="*/ 621923 w 674985"/>
                  <a:gd name="connsiteY4" fmla="*/ 3769 h 268141"/>
                  <a:gd name="connsiteX5" fmla="*/ 171798 w 674985"/>
                  <a:gd name="connsiteY5" fmla="*/ 111577 h 268141"/>
                  <a:gd name="connsiteX6" fmla="*/ 102890 w 674985"/>
                  <a:gd name="connsiteY6" fmla="*/ 158812 h 268141"/>
                  <a:gd name="connsiteX7" fmla="*/ 84 w 674985"/>
                  <a:gd name="connsiteY7" fmla="*/ 261618 h 268141"/>
                  <a:gd name="connsiteX8" fmla="*/ 7864 w 674985"/>
                  <a:gd name="connsiteY8" fmla="*/ 267175 h 268141"/>
                  <a:gd name="connsiteX9" fmla="*/ 65658 w 674985"/>
                  <a:gd name="connsiteY9" fmla="*/ 247725 h 268141"/>
                  <a:gd name="connsiteX10" fmla="*/ 145680 w 674985"/>
                  <a:gd name="connsiteY10" fmla="*/ 212716 h 268141"/>
                  <a:gd name="connsiteX11" fmla="*/ 237928 w 674985"/>
                  <a:gd name="connsiteY11" fmla="*/ 176039 h 268141"/>
                  <a:gd name="connsiteX12" fmla="*/ 520228 w 674985"/>
                  <a:gd name="connsiteY12" fmla="*/ 62119 h 268141"/>
                  <a:gd name="connsiteX13" fmla="*/ 520228 w 674985"/>
                  <a:gd name="connsiteY13" fmla="*/ 62119 h 268141"/>
                  <a:gd name="connsiteX14" fmla="*/ 520228 w 674985"/>
                  <a:gd name="connsiteY14" fmla="*/ 62119 h 268141"/>
                  <a:gd name="connsiteX15" fmla="*/ 520228 w 674985"/>
                  <a:gd name="connsiteY15" fmla="*/ 62119 h 268141"/>
                  <a:gd name="connsiteX16" fmla="*/ 558572 w 674985"/>
                  <a:gd name="connsiteY16" fmla="*/ 47670 h 268141"/>
                  <a:gd name="connsiteX17" fmla="*/ 558572 w 674985"/>
                  <a:gd name="connsiteY17" fmla="*/ 48226 h 268141"/>
                  <a:gd name="connsiteX18" fmla="*/ 558572 w 674985"/>
                  <a:gd name="connsiteY18" fmla="*/ 47670 h 268141"/>
                  <a:gd name="connsiteX19" fmla="*/ 558572 w 674985"/>
                  <a:gd name="connsiteY19" fmla="*/ 47670 h 268141"/>
                  <a:gd name="connsiteX20" fmla="*/ 653043 w 674985"/>
                  <a:gd name="connsiteY20" fmla="*/ 4880 h 268141"/>
                  <a:gd name="connsiteX21" fmla="*/ 653043 w 674985"/>
                  <a:gd name="connsiteY21" fmla="*/ 4880 h 268141"/>
                  <a:gd name="connsiteX22" fmla="*/ 653043 w 674985"/>
                  <a:gd name="connsiteY22" fmla="*/ 4880 h 268141"/>
                  <a:gd name="connsiteX23" fmla="*/ 653043 w 674985"/>
                  <a:gd name="connsiteY23" fmla="*/ 4880 h 268141"/>
                  <a:gd name="connsiteX24" fmla="*/ 653043 w 674985"/>
                  <a:gd name="connsiteY24" fmla="*/ 4880 h 268141"/>
                  <a:gd name="connsiteX25" fmla="*/ 40651 w 674985"/>
                  <a:gd name="connsiteY25" fmla="*/ 222719 h 268141"/>
                  <a:gd name="connsiteX26" fmla="*/ 40651 w 674985"/>
                  <a:gd name="connsiteY26" fmla="*/ 222719 h 268141"/>
                  <a:gd name="connsiteX27" fmla="*/ 39540 w 674985"/>
                  <a:gd name="connsiteY27" fmla="*/ 221607 h 268141"/>
                  <a:gd name="connsiteX28" fmla="*/ 40651 w 674985"/>
                  <a:gd name="connsiteY28" fmla="*/ 222719 h 268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74985" h="268141">
                    <a:moveTo>
                      <a:pt x="237928" y="176039"/>
                    </a:moveTo>
                    <a:cubicBezTo>
                      <a:pt x="262935" y="166592"/>
                      <a:pt x="287386" y="157145"/>
                      <a:pt x="312393" y="147698"/>
                    </a:cubicBezTo>
                    <a:cubicBezTo>
                      <a:pt x="376299" y="123247"/>
                      <a:pt x="440206" y="98795"/>
                      <a:pt x="504113" y="74344"/>
                    </a:cubicBezTo>
                    <a:cubicBezTo>
                      <a:pt x="548014" y="57673"/>
                      <a:pt x="603585" y="31555"/>
                      <a:pt x="653043" y="18217"/>
                    </a:cubicBezTo>
                    <a:cubicBezTo>
                      <a:pt x="699167" y="5436"/>
                      <a:pt x="664713" y="-6234"/>
                      <a:pt x="621923" y="3769"/>
                    </a:cubicBezTo>
                    <a:cubicBezTo>
                      <a:pt x="471881" y="39890"/>
                      <a:pt x="322951" y="80457"/>
                      <a:pt x="171798" y="111577"/>
                    </a:cubicBezTo>
                    <a:cubicBezTo>
                      <a:pt x="147903" y="116578"/>
                      <a:pt x="121229" y="143252"/>
                      <a:pt x="102890" y="158812"/>
                    </a:cubicBezTo>
                    <a:cubicBezTo>
                      <a:pt x="93443" y="166592"/>
                      <a:pt x="-3250" y="256061"/>
                      <a:pt x="84" y="261618"/>
                    </a:cubicBezTo>
                    <a:cubicBezTo>
                      <a:pt x="640" y="262730"/>
                      <a:pt x="6197" y="266620"/>
                      <a:pt x="7864" y="267175"/>
                    </a:cubicBezTo>
                    <a:cubicBezTo>
                      <a:pt x="22868" y="272732"/>
                      <a:pt x="52321" y="252727"/>
                      <a:pt x="65658" y="247725"/>
                    </a:cubicBezTo>
                    <a:cubicBezTo>
                      <a:pt x="93443" y="236611"/>
                      <a:pt x="117339" y="223274"/>
                      <a:pt x="145680" y="212716"/>
                    </a:cubicBezTo>
                    <a:cubicBezTo>
                      <a:pt x="175688" y="199934"/>
                      <a:pt x="206808" y="187709"/>
                      <a:pt x="237928" y="176039"/>
                    </a:cubicBezTo>
                    <a:close/>
                    <a:moveTo>
                      <a:pt x="520228" y="62119"/>
                    </a:moveTo>
                    <a:lnTo>
                      <a:pt x="520228" y="62119"/>
                    </a:lnTo>
                    <a:cubicBezTo>
                      <a:pt x="520228" y="62119"/>
                      <a:pt x="520228" y="62119"/>
                      <a:pt x="520228" y="62119"/>
                    </a:cubicBezTo>
                    <a:cubicBezTo>
                      <a:pt x="520228" y="62119"/>
                      <a:pt x="520228" y="62119"/>
                      <a:pt x="520228" y="62119"/>
                    </a:cubicBezTo>
                    <a:close/>
                    <a:moveTo>
                      <a:pt x="558572" y="47670"/>
                    </a:moveTo>
                    <a:cubicBezTo>
                      <a:pt x="558572" y="47670"/>
                      <a:pt x="558572" y="48226"/>
                      <a:pt x="558572" y="48226"/>
                    </a:cubicBezTo>
                    <a:cubicBezTo>
                      <a:pt x="558572" y="48226"/>
                      <a:pt x="558016" y="48226"/>
                      <a:pt x="558572" y="47670"/>
                    </a:cubicBezTo>
                    <a:cubicBezTo>
                      <a:pt x="558016" y="48226"/>
                      <a:pt x="558572" y="48226"/>
                      <a:pt x="558572" y="47670"/>
                    </a:cubicBezTo>
                    <a:close/>
                    <a:moveTo>
                      <a:pt x="653043" y="4880"/>
                    </a:moveTo>
                    <a:cubicBezTo>
                      <a:pt x="653043" y="4880"/>
                      <a:pt x="653043" y="4880"/>
                      <a:pt x="653043" y="4880"/>
                    </a:cubicBezTo>
                    <a:cubicBezTo>
                      <a:pt x="652487" y="4880"/>
                      <a:pt x="652487" y="4880"/>
                      <a:pt x="653043" y="4880"/>
                    </a:cubicBezTo>
                    <a:cubicBezTo>
                      <a:pt x="653043" y="4880"/>
                      <a:pt x="653043" y="4880"/>
                      <a:pt x="653043" y="4880"/>
                    </a:cubicBezTo>
                    <a:lnTo>
                      <a:pt x="653043" y="4880"/>
                    </a:lnTo>
                    <a:close/>
                    <a:moveTo>
                      <a:pt x="40651" y="222719"/>
                    </a:moveTo>
                    <a:cubicBezTo>
                      <a:pt x="40651" y="222719"/>
                      <a:pt x="40651" y="222719"/>
                      <a:pt x="40651" y="222719"/>
                    </a:cubicBezTo>
                    <a:cubicBezTo>
                      <a:pt x="40095" y="222163"/>
                      <a:pt x="40095" y="222163"/>
                      <a:pt x="39540" y="221607"/>
                    </a:cubicBezTo>
                    <a:cubicBezTo>
                      <a:pt x="40095" y="222163"/>
                      <a:pt x="40095" y="222163"/>
                      <a:pt x="40651" y="222719"/>
                    </a:cubicBezTo>
                    <a:close/>
                  </a:path>
                </a:pathLst>
              </a:custGeom>
              <a:solidFill>
                <a:srgbClr val="744E1D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3" name="Freeform: Shape 572">
                <a:extLst>
                  <a:ext uri="{FF2B5EF4-FFF2-40B4-BE49-F238E27FC236}">
                    <a16:creationId xmlns:a16="http://schemas.microsoft.com/office/drawing/2014/main" id="{CB8D220C-3732-4CD8-B538-6C4F455290E5}"/>
                  </a:ext>
                </a:extLst>
              </p:cNvPr>
              <p:cNvSpPr/>
              <p:nvPr/>
            </p:nvSpPr>
            <p:spPr>
              <a:xfrm>
                <a:off x="2709899" y="4203551"/>
                <a:ext cx="502471" cy="300802"/>
              </a:xfrm>
              <a:custGeom>
                <a:avLst/>
                <a:gdLst>
                  <a:gd name="connsiteX0" fmla="*/ 498211 w 502471"/>
                  <a:gd name="connsiteY0" fmla="*/ 2602 h 300802"/>
                  <a:gd name="connsiteX1" fmla="*/ 465424 w 502471"/>
                  <a:gd name="connsiteY1" fmla="*/ 19829 h 300802"/>
                  <a:gd name="connsiteX2" fmla="*/ 432637 w 502471"/>
                  <a:gd name="connsiteY2" fmla="*/ 47615 h 300802"/>
                  <a:gd name="connsiteX3" fmla="*/ 372621 w 502471"/>
                  <a:gd name="connsiteY3" fmla="*/ 95406 h 300802"/>
                  <a:gd name="connsiteX4" fmla="*/ 145335 w 502471"/>
                  <a:gd name="connsiteY4" fmla="*/ 169315 h 300802"/>
                  <a:gd name="connsiteX5" fmla="*/ 105880 w 502471"/>
                  <a:gd name="connsiteY5" fmla="*/ 167648 h 300802"/>
                  <a:gd name="connsiteX6" fmla="*/ 58645 w 502471"/>
                  <a:gd name="connsiteY6" fmla="*/ 158756 h 300802"/>
                  <a:gd name="connsiteX7" fmla="*/ 34194 w 502471"/>
                  <a:gd name="connsiteY7" fmla="*/ 150977 h 300802"/>
                  <a:gd name="connsiteX8" fmla="*/ 12521 w 502471"/>
                  <a:gd name="connsiteY8" fmla="*/ 145419 h 300802"/>
                  <a:gd name="connsiteX9" fmla="*/ 7520 w 502471"/>
                  <a:gd name="connsiteY9" fmla="*/ 172649 h 300802"/>
                  <a:gd name="connsiteX10" fmla="*/ 125886 w 502471"/>
                  <a:gd name="connsiteY10" fmla="*/ 267120 h 300802"/>
                  <a:gd name="connsiteX11" fmla="*/ 280929 w 502471"/>
                  <a:gd name="connsiteY11" fmla="*/ 295461 h 300802"/>
                  <a:gd name="connsiteX12" fmla="*/ 411520 w 502471"/>
                  <a:gd name="connsiteY12" fmla="*/ 173205 h 300802"/>
                  <a:gd name="connsiteX13" fmla="*/ 460423 w 502471"/>
                  <a:gd name="connsiteY13" fmla="*/ 89848 h 300802"/>
                  <a:gd name="connsiteX14" fmla="*/ 488208 w 502471"/>
                  <a:gd name="connsiteY14" fmla="*/ 44836 h 300802"/>
                  <a:gd name="connsiteX15" fmla="*/ 499878 w 502471"/>
                  <a:gd name="connsiteY15" fmla="*/ 5936 h 300802"/>
                  <a:gd name="connsiteX16" fmla="*/ 498211 w 502471"/>
                  <a:gd name="connsiteY16" fmla="*/ 2602 h 300802"/>
                  <a:gd name="connsiteX17" fmla="*/ 21968 w 502471"/>
                  <a:gd name="connsiteY17" fmla="*/ 179318 h 300802"/>
                  <a:gd name="connsiteX18" fmla="*/ 21968 w 502471"/>
                  <a:gd name="connsiteY18" fmla="*/ 179318 h 300802"/>
                  <a:gd name="connsiteX19" fmla="*/ 21968 w 502471"/>
                  <a:gd name="connsiteY19" fmla="*/ 179318 h 300802"/>
                  <a:gd name="connsiteX20" fmla="*/ 21968 w 502471"/>
                  <a:gd name="connsiteY20" fmla="*/ 179318 h 300802"/>
                  <a:gd name="connsiteX21" fmla="*/ 21968 w 502471"/>
                  <a:gd name="connsiteY21" fmla="*/ 179318 h 300802"/>
                  <a:gd name="connsiteX22" fmla="*/ 461534 w 502471"/>
                  <a:gd name="connsiteY22" fmla="*/ 33722 h 300802"/>
                  <a:gd name="connsiteX23" fmla="*/ 461534 w 502471"/>
                  <a:gd name="connsiteY23" fmla="*/ 33722 h 300802"/>
                  <a:gd name="connsiteX24" fmla="*/ 460978 w 502471"/>
                  <a:gd name="connsiteY24" fmla="*/ 34278 h 300802"/>
                  <a:gd name="connsiteX25" fmla="*/ 461534 w 502471"/>
                  <a:gd name="connsiteY25" fmla="*/ 33722 h 300802"/>
                  <a:gd name="connsiteX26" fmla="*/ 461534 w 502471"/>
                  <a:gd name="connsiteY26" fmla="*/ 33722 h 300802"/>
                  <a:gd name="connsiteX27" fmla="*/ 461534 w 502471"/>
                  <a:gd name="connsiteY27" fmla="*/ 33722 h 300802"/>
                  <a:gd name="connsiteX28" fmla="*/ 397072 w 502471"/>
                  <a:gd name="connsiteY28" fmla="*/ 180985 h 300802"/>
                  <a:gd name="connsiteX29" fmla="*/ 397072 w 502471"/>
                  <a:gd name="connsiteY29" fmla="*/ 180985 h 300802"/>
                  <a:gd name="connsiteX30" fmla="*/ 397072 w 502471"/>
                  <a:gd name="connsiteY30" fmla="*/ 180985 h 300802"/>
                  <a:gd name="connsiteX31" fmla="*/ 397072 w 502471"/>
                  <a:gd name="connsiteY31" fmla="*/ 180985 h 300802"/>
                  <a:gd name="connsiteX32" fmla="*/ 397072 w 502471"/>
                  <a:gd name="connsiteY32" fmla="*/ 180985 h 300802"/>
                  <a:gd name="connsiteX33" fmla="*/ 397072 w 502471"/>
                  <a:gd name="connsiteY33" fmla="*/ 180985 h 300802"/>
                  <a:gd name="connsiteX34" fmla="*/ 397072 w 502471"/>
                  <a:gd name="connsiteY34" fmla="*/ 180985 h 300802"/>
                  <a:gd name="connsiteX35" fmla="*/ 397072 w 502471"/>
                  <a:gd name="connsiteY35" fmla="*/ 180985 h 300802"/>
                  <a:gd name="connsiteX36" fmla="*/ 397072 w 502471"/>
                  <a:gd name="connsiteY36" fmla="*/ 180985 h 300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502471" h="300802">
                    <a:moveTo>
                      <a:pt x="498211" y="2602"/>
                    </a:moveTo>
                    <a:cubicBezTo>
                      <a:pt x="488208" y="-7401"/>
                      <a:pt x="472093" y="14272"/>
                      <a:pt x="465424" y="19829"/>
                    </a:cubicBezTo>
                    <a:cubicBezTo>
                      <a:pt x="454310" y="29276"/>
                      <a:pt x="443196" y="38168"/>
                      <a:pt x="432637" y="47615"/>
                    </a:cubicBezTo>
                    <a:cubicBezTo>
                      <a:pt x="413187" y="64286"/>
                      <a:pt x="393738" y="80401"/>
                      <a:pt x="372621" y="95406"/>
                    </a:cubicBezTo>
                    <a:cubicBezTo>
                      <a:pt x="305380" y="142085"/>
                      <a:pt x="227025" y="167092"/>
                      <a:pt x="145335" y="169315"/>
                    </a:cubicBezTo>
                    <a:cubicBezTo>
                      <a:pt x="131998" y="169871"/>
                      <a:pt x="118661" y="169315"/>
                      <a:pt x="105880" y="167648"/>
                    </a:cubicBezTo>
                    <a:cubicBezTo>
                      <a:pt x="90320" y="165981"/>
                      <a:pt x="74205" y="163202"/>
                      <a:pt x="58645" y="158756"/>
                    </a:cubicBezTo>
                    <a:cubicBezTo>
                      <a:pt x="50309" y="156534"/>
                      <a:pt x="42529" y="153755"/>
                      <a:pt x="34194" y="150977"/>
                    </a:cubicBezTo>
                    <a:cubicBezTo>
                      <a:pt x="27525" y="148198"/>
                      <a:pt x="20301" y="143752"/>
                      <a:pt x="12521" y="145419"/>
                    </a:cubicBezTo>
                    <a:cubicBezTo>
                      <a:pt x="-4706" y="148754"/>
                      <a:pt x="-1928" y="162646"/>
                      <a:pt x="7520" y="172649"/>
                    </a:cubicBezTo>
                    <a:cubicBezTo>
                      <a:pt x="42529" y="209326"/>
                      <a:pt x="81985" y="242113"/>
                      <a:pt x="125886" y="267120"/>
                    </a:cubicBezTo>
                    <a:cubicBezTo>
                      <a:pt x="173121" y="293238"/>
                      <a:pt x="228692" y="309909"/>
                      <a:pt x="280929" y="295461"/>
                    </a:cubicBezTo>
                    <a:cubicBezTo>
                      <a:pt x="338722" y="279345"/>
                      <a:pt x="382068" y="222663"/>
                      <a:pt x="411520" y="173205"/>
                    </a:cubicBezTo>
                    <a:cubicBezTo>
                      <a:pt x="427636" y="145419"/>
                      <a:pt x="444307" y="117634"/>
                      <a:pt x="460423" y="89848"/>
                    </a:cubicBezTo>
                    <a:cubicBezTo>
                      <a:pt x="469314" y="74289"/>
                      <a:pt x="479317" y="59840"/>
                      <a:pt x="488208" y="44836"/>
                    </a:cubicBezTo>
                    <a:cubicBezTo>
                      <a:pt x="494321" y="33722"/>
                      <a:pt x="508214" y="18718"/>
                      <a:pt x="499878" y="5936"/>
                    </a:cubicBezTo>
                    <a:cubicBezTo>
                      <a:pt x="499322" y="4269"/>
                      <a:pt x="498767" y="3158"/>
                      <a:pt x="498211" y="2602"/>
                    </a:cubicBezTo>
                    <a:close/>
                    <a:moveTo>
                      <a:pt x="21968" y="179318"/>
                    </a:moveTo>
                    <a:cubicBezTo>
                      <a:pt x="21968" y="179318"/>
                      <a:pt x="21968" y="179318"/>
                      <a:pt x="21968" y="179318"/>
                    </a:cubicBezTo>
                    <a:lnTo>
                      <a:pt x="21968" y="179318"/>
                    </a:lnTo>
                    <a:cubicBezTo>
                      <a:pt x="21412" y="179318"/>
                      <a:pt x="21412" y="179318"/>
                      <a:pt x="21968" y="179318"/>
                    </a:cubicBezTo>
                    <a:cubicBezTo>
                      <a:pt x="21412" y="179318"/>
                      <a:pt x="21412" y="179318"/>
                      <a:pt x="21968" y="179318"/>
                    </a:cubicBezTo>
                    <a:close/>
                    <a:moveTo>
                      <a:pt x="461534" y="33722"/>
                    </a:moveTo>
                    <a:lnTo>
                      <a:pt x="461534" y="33722"/>
                    </a:lnTo>
                    <a:cubicBezTo>
                      <a:pt x="461534" y="33722"/>
                      <a:pt x="461534" y="34278"/>
                      <a:pt x="460978" y="34278"/>
                    </a:cubicBezTo>
                    <a:cubicBezTo>
                      <a:pt x="460978" y="34278"/>
                      <a:pt x="460978" y="34278"/>
                      <a:pt x="461534" y="33722"/>
                    </a:cubicBezTo>
                    <a:cubicBezTo>
                      <a:pt x="460978" y="33722"/>
                      <a:pt x="461534" y="33722"/>
                      <a:pt x="461534" y="33722"/>
                    </a:cubicBezTo>
                    <a:cubicBezTo>
                      <a:pt x="461534" y="33722"/>
                      <a:pt x="461534" y="33722"/>
                      <a:pt x="461534" y="33722"/>
                    </a:cubicBezTo>
                    <a:close/>
                    <a:moveTo>
                      <a:pt x="397072" y="180985"/>
                    </a:moveTo>
                    <a:cubicBezTo>
                      <a:pt x="397072" y="180985"/>
                      <a:pt x="397072" y="180985"/>
                      <a:pt x="397072" y="180985"/>
                    </a:cubicBezTo>
                    <a:lnTo>
                      <a:pt x="397072" y="180985"/>
                    </a:lnTo>
                    <a:lnTo>
                      <a:pt x="397072" y="180985"/>
                    </a:lnTo>
                    <a:cubicBezTo>
                      <a:pt x="397072" y="180985"/>
                      <a:pt x="397072" y="180985"/>
                      <a:pt x="397072" y="180985"/>
                    </a:cubicBezTo>
                    <a:cubicBezTo>
                      <a:pt x="397072" y="180985"/>
                      <a:pt x="397072" y="180985"/>
                      <a:pt x="397072" y="180985"/>
                    </a:cubicBezTo>
                    <a:cubicBezTo>
                      <a:pt x="397072" y="180985"/>
                      <a:pt x="397072" y="180985"/>
                      <a:pt x="397072" y="180985"/>
                    </a:cubicBezTo>
                    <a:cubicBezTo>
                      <a:pt x="397072" y="180985"/>
                      <a:pt x="397072" y="180985"/>
                      <a:pt x="397072" y="180985"/>
                    </a:cubicBezTo>
                    <a:cubicBezTo>
                      <a:pt x="397072" y="180985"/>
                      <a:pt x="397072" y="180985"/>
                      <a:pt x="397072" y="180985"/>
                    </a:cubicBezTo>
                    <a:close/>
                  </a:path>
                </a:pathLst>
              </a:custGeom>
              <a:solidFill>
                <a:srgbClr val="744E1D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4" name="Freeform: Shape 573">
                <a:extLst>
                  <a:ext uri="{FF2B5EF4-FFF2-40B4-BE49-F238E27FC236}">
                    <a16:creationId xmlns:a16="http://schemas.microsoft.com/office/drawing/2014/main" id="{2E60A232-214D-408A-AD95-394888253A91}"/>
                  </a:ext>
                </a:extLst>
              </p:cNvPr>
              <p:cNvSpPr/>
              <p:nvPr/>
            </p:nvSpPr>
            <p:spPr>
              <a:xfrm>
                <a:off x="1889411" y="4141709"/>
                <a:ext cx="187950" cy="95297"/>
              </a:xfrm>
              <a:custGeom>
                <a:avLst/>
                <a:gdLst>
                  <a:gd name="connsiteX0" fmla="*/ 158377 w 187950"/>
                  <a:gd name="connsiteY0" fmla="*/ 90563 h 95297"/>
                  <a:gd name="connsiteX1" fmla="*/ 187274 w 187950"/>
                  <a:gd name="connsiteY1" fmla="*/ 94453 h 95297"/>
                  <a:gd name="connsiteX2" fmla="*/ 178383 w 187950"/>
                  <a:gd name="connsiteY2" fmla="*/ 82227 h 95297"/>
                  <a:gd name="connsiteX3" fmla="*/ 51125 w 187950"/>
                  <a:gd name="connsiteY3" fmla="*/ 3872 h 95297"/>
                  <a:gd name="connsiteX4" fmla="*/ 37788 w 187950"/>
                  <a:gd name="connsiteY4" fmla="*/ 1649 h 95297"/>
                  <a:gd name="connsiteX5" fmla="*/ 0 w 187950"/>
                  <a:gd name="connsiteY5" fmla="*/ 48329 h 95297"/>
                  <a:gd name="connsiteX6" fmla="*/ 4446 w 187950"/>
                  <a:gd name="connsiteY6" fmla="*/ 51663 h 95297"/>
                  <a:gd name="connsiteX7" fmla="*/ 158377 w 187950"/>
                  <a:gd name="connsiteY7" fmla="*/ 90563 h 95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7950" h="95297">
                    <a:moveTo>
                      <a:pt x="158377" y="90563"/>
                    </a:moveTo>
                    <a:cubicBezTo>
                      <a:pt x="170047" y="95564"/>
                      <a:pt x="173937" y="96120"/>
                      <a:pt x="187274" y="94453"/>
                    </a:cubicBezTo>
                    <a:cubicBezTo>
                      <a:pt x="189497" y="93341"/>
                      <a:pt x="186163" y="88340"/>
                      <a:pt x="178383" y="82227"/>
                    </a:cubicBezTo>
                    <a:cubicBezTo>
                      <a:pt x="171158" y="76670"/>
                      <a:pt x="68908" y="19988"/>
                      <a:pt x="51125" y="3872"/>
                    </a:cubicBezTo>
                    <a:cubicBezTo>
                      <a:pt x="47791" y="538"/>
                      <a:pt x="42790" y="-1685"/>
                      <a:pt x="37788" y="1649"/>
                    </a:cubicBezTo>
                    <a:cubicBezTo>
                      <a:pt x="21673" y="12208"/>
                      <a:pt x="556" y="46662"/>
                      <a:pt x="0" y="48329"/>
                    </a:cubicBezTo>
                    <a:cubicBezTo>
                      <a:pt x="1111" y="49996"/>
                      <a:pt x="2223" y="51108"/>
                      <a:pt x="4446" y="51663"/>
                    </a:cubicBezTo>
                    <a:cubicBezTo>
                      <a:pt x="37233" y="57776"/>
                      <a:pt x="153376" y="88340"/>
                      <a:pt x="158377" y="90563"/>
                    </a:cubicBezTo>
                    <a:close/>
                  </a:path>
                </a:pathLst>
              </a:custGeom>
              <a:solidFill>
                <a:srgbClr val="744E1D"/>
              </a:solidFill>
              <a:ln w="55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69" name="Freeform: Shape 568">
              <a:extLst>
                <a:ext uri="{FF2B5EF4-FFF2-40B4-BE49-F238E27FC236}">
                  <a16:creationId xmlns:a16="http://schemas.microsoft.com/office/drawing/2014/main" id="{4C5DC7C9-ED20-4D0D-B166-EC1067D29E55}"/>
                </a:ext>
              </a:extLst>
            </p:cNvPr>
            <p:cNvSpPr/>
            <p:nvPr/>
          </p:nvSpPr>
          <p:spPr>
            <a:xfrm>
              <a:off x="5652687" y="5022484"/>
              <a:ext cx="1111" cy="940260"/>
            </a:xfrm>
            <a:custGeom>
              <a:avLst/>
              <a:gdLst>
                <a:gd name="connsiteX0" fmla="*/ 0 w 1111"/>
                <a:gd name="connsiteY0" fmla="*/ 0 h 940260"/>
                <a:gd name="connsiteX1" fmla="*/ 1111 w 1111"/>
                <a:gd name="connsiteY1" fmla="*/ 940260 h 94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1" h="940260">
                  <a:moveTo>
                    <a:pt x="0" y="0"/>
                  </a:moveTo>
                  <a:cubicBezTo>
                    <a:pt x="1111" y="102806"/>
                    <a:pt x="1111" y="770769"/>
                    <a:pt x="1111" y="940260"/>
                  </a:cubicBezTo>
                </a:path>
              </a:pathLst>
            </a:custGeom>
            <a:solidFill>
              <a:srgbClr val="583D17"/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0" name="Freeform: Shape 569">
              <a:extLst>
                <a:ext uri="{FF2B5EF4-FFF2-40B4-BE49-F238E27FC236}">
                  <a16:creationId xmlns:a16="http://schemas.microsoft.com/office/drawing/2014/main" id="{EBCF3079-8514-4302-8BD1-5B42FE8C471D}"/>
                </a:ext>
              </a:extLst>
            </p:cNvPr>
            <p:cNvSpPr/>
            <p:nvPr/>
          </p:nvSpPr>
          <p:spPr>
            <a:xfrm>
              <a:off x="3312027" y="6725742"/>
              <a:ext cx="128926" cy="129479"/>
            </a:xfrm>
            <a:custGeom>
              <a:avLst/>
              <a:gdLst>
                <a:gd name="connsiteX0" fmla="*/ 128925 w 128924"/>
                <a:gd name="connsiteY0" fmla="*/ 129480 h 129480"/>
                <a:gd name="connsiteX1" fmla="*/ 0 w 128924"/>
                <a:gd name="connsiteY1" fmla="*/ 128925 h 129480"/>
                <a:gd name="connsiteX2" fmla="*/ 64462 w 128924"/>
                <a:gd name="connsiteY2" fmla="*/ 0 h 129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924" h="129480">
                  <a:moveTo>
                    <a:pt x="128925" y="129480"/>
                  </a:moveTo>
                  <a:lnTo>
                    <a:pt x="0" y="128925"/>
                  </a:lnTo>
                  <a:lnTo>
                    <a:pt x="6446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5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65520F98-90FC-4D64-8F73-446AC9284A78}"/>
              </a:ext>
            </a:extLst>
          </p:cNvPr>
          <p:cNvGrpSpPr/>
          <p:nvPr/>
        </p:nvGrpSpPr>
        <p:grpSpPr>
          <a:xfrm>
            <a:off x="1399791" y="1888490"/>
            <a:ext cx="950374" cy="919788"/>
            <a:chOff x="8155430" y="3750289"/>
            <a:chExt cx="2089556" cy="2022306"/>
          </a:xfrm>
        </p:grpSpPr>
        <p:sp>
          <p:nvSpPr>
            <p:cNvPr id="607" name="Freeform: Shape 606">
              <a:extLst>
                <a:ext uri="{FF2B5EF4-FFF2-40B4-BE49-F238E27FC236}">
                  <a16:creationId xmlns:a16="http://schemas.microsoft.com/office/drawing/2014/main" id="{9A3EDCA5-D915-4508-86D5-33C373070765}"/>
                </a:ext>
              </a:extLst>
            </p:cNvPr>
            <p:cNvSpPr/>
            <p:nvPr/>
          </p:nvSpPr>
          <p:spPr>
            <a:xfrm>
              <a:off x="8181798" y="3750289"/>
              <a:ext cx="1661861" cy="1810126"/>
            </a:xfrm>
            <a:custGeom>
              <a:avLst/>
              <a:gdLst>
                <a:gd name="connsiteX0" fmla="*/ 1404558 w 1427067"/>
                <a:gd name="connsiteY0" fmla="*/ 832916 h 1554385"/>
                <a:gd name="connsiteX1" fmla="*/ 1264875 w 1427067"/>
                <a:gd name="connsiteY1" fmla="*/ 475794 h 1554385"/>
                <a:gd name="connsiteX2" fmla="*/ 1141705 w 1427067"/>
                <a:gd name="connsiteY2" fmla="*/ 229799 h 1554385"/>
                <a:gd name="connsiteX3" fmla="*/ 619784 w 1427067"/>
                <a:gd name="connsiteY3" fmla="*/ 7200 h 1554385"/>
                <a:gd name="connsiteX4" fmla="*/ 360371 w 1427067"/>
                <a:gd name="connsiteY4" fmla="*/ 163742 h 1554385"/>
                <a:gd name="connsiteX5" fmla="*/ 215183 w 1427067"/>
                <a:gd name="connsiteY5" fmla="*/ 419714 h 1554385"/>
                <a:gd name="connsiteX6" fmla="*/ 167016 w 1427067"/>
                <a:gd name="connsiteY6" fmla="*/ 669149 h 1554385"/>
                <a:gd name="connsiteX7" fmla="*/ 149470 w 1427067"/>
                <a:gd name="connsiteY7" fmla="*/ 711467 h 1554385"/>
                <a:gd name="connsiteX8" fmla="*/ 98206 w 1427067"/>
                <a:gd name="connsiteY8" fmla="*/ 762386 h 1554385"/>
                <a:gd name="connsiteX9" fmla="*/ 40062 w 1427067"/>
                <a:gd name="connsiteY9" fmla="*/ 852871 h 1554385"/>
                <a:gd name="connsiteX10" fmla="*/ 68618 w 1427067"/>
                <a:gd name="connsiteY10" fmla="*/ 934410 h 1554385"/>
                <a:gd name="connsiteX11" fmla="*/ 98550 w 1427067"/>
                <a:gd name="connsiteY11" fmla="*/ 1013541 h 1554385"/>
                <a:gd name="connsiteX12" fmla="*/ 103023 w 1427067"/>
                <a:gd name="connsiteY12" fmla="*/ 942323 h 1554385"/>
                <a:gd name="connsiteX13" fmla="*/ 78940 w 1427067"/>
                <a:gd name="connsiteY13" fmla="*/ 901726 h 1554385"/>
                <a:gd name="connsiteX14" fmla="*/ 101991 w 1427067"/>
                <a:gd name="connsiteY14" fmla="*/ 821562 h 1554385"/>
                <a:gd name="connsiteX15" fmla="*/ 179402 w 1427067"/>
                <a:gd name="connsiteY15" fmla="*/ 770299 h 1554385"/>
                <a:gd name="connsiteX16" fmla="*/ 196948 w 1427067"/>
                <a:gd name="connsiteY16" fmla="*/ 760666 h 1554385"/>
                <a:gd name="connsiteX17" fmla="*/ 209678 w 1427067"/>
                <a:gd name="connsiteY17" fmla="*/ 767891 h 1554385"/>
                <a:gd name="connsiteX18" fmla="*/ 207958 w 1427067"/>
                <a:gd name="connsiteY18" fmla="*/ 790942 h 1554385"/>
                <a:gd name="connsiteX19" fmla="*/ 154974 w 1427067"/>
                <a:gd name="connsiteY19" fmla="*/ 992899 h 1554385"/>
                <a:gd name="connsiteX20" fmla="*/ 138116 w 1427067"/>
                <a:gd name="connsiteY20" fmla="*/ 1064117 h 1554385"/>
                <a:gd name="connsiteX21" fmla="*/ 85477 w 1427067"/>
                <a:gd name="connsiteY21" fmla="*/ 1144968 h 1554385"/>
                <a:gd name="connsiteX22" fmla="*/ 23548 w 1427067"/>
                <a:gd name="connsiteY22" fmla="*/ 1207929 h 1554385"/>
                <a:gd name="connsiteX23" fmla="*/ 497 w 1427067"/>
                <a:gd name="connsiteY23" fmla="*/ 1259536 h 1554385"/>
                <a:gd name="connsiteX24" fmla="*/ 29741 w 1427067"/>
                <a:gd name="connsiteY24" fmla="*/ 1335571 h 1554385"/>
                <a:gd name="connsiteX25" fmla="*/ 55544 w 1427067"/>
                <a:gd name="connsiteY25" fmla="*/ 1266417 h 1554385"/>
                <a:gd name="connsiteX26" fmla="*/ 118505 w 1427067"/>
                <a:gd name="connsiteY26" fmla="*/ 1218594 h 1554385"/>
                <a:gd name="connsiteX27" fmla="*/ 235826 w 1427067"/>
                <a:gd name="connsiteY27" fmla="*/ 971568 h 1554385"/>
                <a:gd name="connsiteX28" fmla="*/ 249588 w 1427067"/>
                <a:gd name="connsiteY28" fmla="*/ 939571 h 1554385"/>
                <a:gd name="connsiteX29" fmla="*/ 255092 w 1427067"/>
                <a:gd name="connsiteY29" fmla="*/ 935098 h 1554385"/>
                <a:gd name="connsiteX30" fmla="*/ 259565 w 1427067"/>
                <a:gd name="connsiteY30" fmla="*/ 940603 h 1554385"/>
                <a:gd name="connsiteX31" fmla="*/ 262662 w 1427067"/>
                <a:gd name="connsiteY31" fmla="*/ 961590 h 1554385"/>
                <a:gd name="connsiteX32" fmla="*/ 243395 w 1427067"/>
                <a:gd name="connsiteY32" fmla="*/ 1092673 h 1554385"/>
                <a:gd name="connsiteX33" fmla="*/ 216215 w 1427067"/>
                <a:gd name="connsiteY33" fmla="*/ 1164923 h 1554385"/>
                <a:gd name="connsiteX34" fmla="*/ 198669 w 1427067"/>
                <a:gd name="connsiteY34" fmla="*/ 1214810 h 1554385"/>
                <a:gd name="connsiteX35" fmla="*/ 203829 w 1427067"/>
                <a:gd name="connsiteY35" fmla="*/ 1390275 h 1554385"/>
                <a:gd name="connsiteX36" fmla="*/ 799377 w 1427067"/>
                <a:gd name="connsiteY36" fmla="*/ 1554386 h 1554385"/>
                <a:gd name="connsiteX37" fmla="*/ 1185055 w 1427067"/>
                <a:gd name="connsiteY37" fmla="*/ 1395091 h 1554385"/>
                <a:gd name="connsiteX38" fmla="*/ 1282765 w 1427067"/>
                <a:gd name="connsiteY38" fmla="*/ 1255408 h 1554385"/>
                <a:gd name="connsiteX39" fmla="*/ 1386668 w 1427067"/>
                <a:gd name="connsiteY39" fmla="*/ 1087512 h 1554385"/>
                <a:gd name="connsiteX40" fmla="*/ 1425545 w 1427067"/>
                <a:gd name="connsiteY40" fmla="*/ 967783 h 1554385"/>
                <a:gd name="connsiteX41" fmla="*/ 1404558 w 1427067"/>
                <a:gd name="connsiteY41" fmla="*/ 832916 h 155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427067" h="1554385">
                  <a:moveTo>
                    <a:pt x="1404558" y="832916"/>
                  </a:moveTo>
                  <a:cubicBezTo>
                    <a:pt x="1358456" y="713531"/>
                    <a:pt x="1310977" y="594835"/>
                    <a:pt x="1264875" y="475794"/>
                  </a:cubicBezTo>
                  <a:cubicBezTo>
                    <a:pt x="1231502" y="389782"/>
                    <a:pt x="1194001" y="305834"/>
                    <a:pt x="1141705" y="229799"/>
                  </a:cubicBezTo>
                  <a:cubicBezTo>
                    <a:pt x="1014751" y="46077"/>
                    <a:pt x="837222" y="-24109"/>
                    <a:pt x="619784" y="7200"/>
                  </a:cubicBezTo>
                  <a:cubicBezTo>
                    <a:pt x="513129" y="22338"/>
                    <a:pt x="428837" y="81514"/>
                    <a:pt x="360371" y="163742"/>
                  </a:cubicBezTo>
                  <a:cubicBezTo>
                    <a:pt x="296378" y="240465"/>
                    <a:pt x="251308" y="327509"/>
                    <a:pt x="215183" y="419714"/>
                  </a:cubicBezTo>
                  <a:cubicBezTo>
                    <a:pt x="183530" y="499877"/>
                    <a:pt x="161167" y="582105"/>
                    <a:pt x="167016" y="669149"/>
                  </a:cubicBezTo>
                  <a:cubicBezTo>
                    <a:pt x="168392" y="687728"/>
                    <a:pt x="161167" y="700113"/>
                    <a:pt x="149470" y="711467"/>
                  </a:cubicBezTo>
                  <a:cubicBezTo>
                    <a:pt x="132267" y="728325"/>
                    <a:pt x="115065" y="745184"/>
                    <a:pt x="98206" y="762386"/>
                  </a:cubicBezTo>
                  <a:cubicBezTo>
                    <a:pt x="77219" y="783717"/>
                    <a:pt x="43847" y="822939"/>
                    <a:pt x="40062" y="852871"/>
                  </a:cubicBezTo>
                  <a:cubicBezTo>
                    <a:pt x="35934" y="883835"/>
                    <a:pt x="51072" y="913079"/>
                    <a:pt x="68618" y="934410"/>
                  </a:cubicBezTo>
                  <a:cubicBezTo>
                    <a:pt x="95454" y="966407"/>
                    <a:pt x="63458" y="999780"/>
                    <a:pt x="98550" y="1013541"/>
                  </a:cubicBezTo>
                  <a:cubicBezTo>
                    <a:pt x="83068" y="971223"/>
                    <a:pt x="106120" y="964343"/>
                    <a:pt x="103023" y="942323"/>
                  </a:cubicBezTo>
                  <a:cubicBezTo>
                    <a:pt x="100959" y="928217"/>
                    <a:pt x="81692" y="915488"/>
                    <a:pt x="78940" y="901726"/>
                  </a:cubicBezTo>
                  <a:cubicBezTo>
                    <a:pt x="74467" y="879363"/>
                    <a:pt x="81348" y="840485"/>
                    <a:pt x="101991" y="821562"/>
                  </a:cubicBezTo>
                  <a:cubicBezTo>
                    <a:pt x="128827" y="796791"/>
                    <a:pt x="150158" y="792318"/>
                    <a:pt x="179402" y="770299"/>
                  </a:cubicBezTo>
                  <a:cubicBezTo>
                    <a:pt x="184563" y="766171"/>
                    <a:pt x="190411" y="763074"/>
                    <a:pt x="196948" y="760666"/>
                  </a:cubicBezTo>
                  <a:cubicBezTo>
                    <a:pt x="204173" y="758258"/>
                    <a:pt x="208302" y="761010"/>
                    <a:pt x="209678" y="767891"/>
                  </a:cubicBezTo>
                  <a:cubicBezTo>
                    <a:pt x="211398" y="775804"/>
                    <a:pt x="209678" y="783373"/>
                    <a:pt x="207958" y="790942"/>
                  </a:cubicBezTo>
                  <a:cubicBezTo>
                    <a:pt x="189379" y="858032"/>
                    <a:pt x="164952" y="923401"/>
                    <a:pt x="154974" y="992899"/>
                  </a:cubicBezTo>
                  <a:cubicBezTo>
                    <a:pt x="151534" y="1016982"/>
                    <a:pt x="147061" y="1041065"/>
                    <a:pt x="138116" y="1064117"/>
                  </a:cubicBezTo>
                  <a:cubicBezTo>
                    <a:pt x="127451" y="1091296"/>
                    <a:pt x="105431" y="1125013"/>
                    <a:pt x="85477" y="1144968"/>
                  </a:cubicBezTo>
                  <a:cubicBezTo>
                    <a:pt x="74123" y="1156666"/>
                    <a:pt x="42815" y="1182469"/>
                    <a:pt x="23548" y="1207929"/>
                  </a:cubicBezTo>
                  <a:cubicBezTo>
                    <a:pt x="10130" y="1227884"/>
                    <a:pt x="2905" y="1235453"/>
                    <a:pt x="497" y="1259536"/>
                  </a:cubicBezTo>
                  <a:cubicBezTo>
                    <a:pt x="-4664" y="1311831"/>
                    <a:pt x="32149" y="1348989"/>
                    <a:pt x="29741" y="1335571"/>
                  </a:cubicBezTo>
                  <a:cubicBezTo>
                    <a:pt x="26988" y="1319056"/>
                    <a:pt x="29741" y="1284652"/>
                    <a:pt x="55544" y="1266417"/>
                  </a:cubicBezTo>
                  <a:cubicBezTo>
                    <a:pt x="77564" y="1250591"/>
                    <a:pt x="101647" y="1239581"/>
                    <a:pt x="118505" y="1218594"/>
                  </a:cubicBezTo>
                  <a:cubicBezTo>
                    <a:pt x="196604" y="1128454"/>
                    <a:pt x="203485" y="1051731"/>
                    <a:pt x="235826" y="971568"/>
                  </a:cubicBezTo>
                  <a:cubicBezTo>
                    <a:pt x="240298" y="960902"/>
                    <a:pt x="243739" y="949893"/>
                    <a:pt x="249588" y="939571"/>
                  </a:cubicBezTo>
                  <a:cubicBezTo>
                    <a:pt x="250964" y="937507"/>
                    <a:pt x="251996" y="934754"/>
                    <a:pt x="255092" y="935098"/>
                  </a:cubicBezTo>
                  <a:cubicBezTo>
                    <a:pt x="257845" y="935442"/>
                    <a:pt x="258877" y="938195"/>
                    <a:pt x="259565" y="940603"/>
                  </a:cubicBezTo>
                  <a:cubicBezTo>
                    <a:pt x="261285" y="947484"/>
                    <a:pt x="263006" y="954365"/>
                    <a:pt x="262662" y="961590"/>
                  </a:cubicBezTo>
                  <a:cubicBezTo>
                    <a:pt x="262318" y="1006316"/>
                    <a:pt x="257845" y="1050011"/>
                    <a:pt x="243395" y="1092673"/>
                  </a:cubicBezTo>
                  <a:cubicBezTo>
                    <a:pt x="235138" y="1117100"/>
                    <a:pt x="225848" y="1141184"/>
                    <a:pt x="216215" y="1164923"/>
                  </a:cubicBezTo>
                  <a:cubicBezTo>
                    <a:pt x="214151" y="1170084"/>
                    <a:pt x="204173" y="1198295"/>
                    <a:pt x="198669" y="1214810"/>
                  </a:cubicBezTo>
                  <a:cubicBezTo>
                    <a:pt x="185595" y="1251623"/>
                    <a:pt x="150502" y="1336603"/>
                    <a:pt x="203829" y="1390275"/>
                  </a:cubicBezTo>
                  <a:cubicBezTo>
                    <a:pt x="396840" y="1504155"/>
                    <a:pt x="580906" y="1554386"/>
                    <a:pt x="799377" y="1554386"/>
                  </a:cubicBezTo>
                  <a:cubicBezTo>
                    <a:pt x="977594" y="1554386"/>
                    <a:pt x="1169573" y="1392683"/>
                    <a:pt x="1185055" y="1395091"/>
                  </a:cubicBezTo>
                  <a:cubicBezTo>
                    <a:pt x="1187464" y="1391651"/>
                    <a:pt x="1280357" y="1258848"/>
                    <a:pt x="1282765" y="1255408"/>
                  </a:cubicBezTo>
                  <a:cubicBezTo>
                    <a:pt x="1320266" y="1201048"/>
                    <a:pt x="1357424" y="1146688"/>
                    <a:pt x="1386668" y="1087512"/>
                  </a:cubicBezTo>
                  <a:cubicBezTo>
                    <a:pt x="1405590" y="1049323"/>
                    <a:pt x="1421073" y="1010445"/>
                    <a:pt x="1425545" y="967783"/>
                  </a:cubicBezTo>
                  <a:cubicBezTo>
                    <a:pt x="1431050" y="919960"/>
                    <a:pt x="1421073" y="875578"/>
                    <a:pt x="1404558" y="83291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8" name="Freeform: Shape 607">
              <a:extLst>
                <a:ext uri="{FF2B5EF4-FFF2-40B4-BE49-F238E27FC236}">
                  <a16:creationId xmlns:a16="http://schemas.microsoft.com/office/drawing/2014/main" id="{495A51FB-0BC7-4306-A22C-5A523FC24D4E}"/>
                </a:ext>
              </a:extLst>
            </p:cNvPr>
            <p:cNvSpPr/>
            <p:nvPr/>
          </p:nvSpPr>
          <p:spPr>
            <a:xfrm>
              <a:off x="8155430" y="5180594"/>
              <a:ext cx="2089556" cy="592001"/>
            </a:xfrm>
            <a:custGeom>
              <a:avLst/>
              <a:gdLst>
                <a:gd name="connsiteX0" fmla="*/ 635355 w 2142989"/>
                <a:gd name="connsiteY0" fmla="*/ 0 h 607139"/>
                <a:gd name="connsiteX1" fmla="*/ 622207 w 2142989"/>
                <a:gd name="connsiteY1" fmla="*/ 57115 h 607139"/>
                <a:gd name="connsiteX2" fmla="*/ 809166 w 2142989"/>
                <a:gd name="connsiteY2" fmla="*/ 130666 h 607139"/>
                <a:gd name="connsiteX3" fmla="*/ 976812 w 2142989"/>
                <a:gd name="connsiteY3" fmla="*/ 147513 h 607139"/>
                <a:gd name="connsiteX4" fmla="*/ 1126791 w 2142989"/>
                <a:gd name="connsiteY4" fmla="*/ 149979 h 607139"/>
                <a:gd name="connsiteX5" fmla="*/ 1364291 w 2142989"/>
                <a:gd name="connsiteY5" fmla="*/ 113819 h 607139"/>
                <a:gd name="connsiteX6" fmla="*/ 1453046 w 2142989"/>
                <a:gd name="connsiteY6" fmla="*/ 72319 h 607139"/>
                <a:gd name="connsiteX7" fmla="*/ 1408668 w 2142989"/>
                <a:gd name="connsiteY7" fmla="*/ 36159 h 607139"/>
                <a:gd name="connsiteX8" fmla="*/ 1400861 w 2142989"/>
                <a:gd name="connsiteY8" fmla="*/ 19312 h 607139"/>
                <a:gd name="connsiteX9" fmla="*/ 1551661 w 2142989"/>
                <a:gd name="connsiteY9" fmla="*/ 43555 h 607139"/>
                <a:gd name="connsiteX10" fmla="*/ 1809706 w 2142989"/>
                <a:gd name="connsiteY10" fmla="*/ 115874 h 607139"/>
                <a:gd name="connsiteX11" fmla="*/ 2023785 w 2142989"/>
                <a:gd name="connsiteY11" fmla="*/ 251471 h 607139"/>
                <a:gd name="connsiteX12" fmla="*/ 2111717 w 2142989"/>
                <a:gd name="connsiteY12" fmla="*/ 429390 h 607139"/>
                <a:gd name="connsiteX13" fmla="*/ 2142535 w 2142989"/>
                <a:gd name="connsiteY13" fmla="*/ 602841 h 607139"/>
                <a:gd name="connsiteX14" fmla="*/ 2142989 w 2142989"/>
                <a:gd name="connsiteY14" fmla="*/ 607139 h 607139"/>
                <a:gd name="connsiteX15" fmla="*/ 0 w 2142989"/>
                <a:gd name="connsiteY15" fmla="*/ 607139 h 607139"/>
                <a:gd name="connsiteX16" fmla="*/ 8733 w 2142989"/>
                <a:gd name="connsiteY16" fmla="*/ 569917 h 607139"/>
                <a:gd name="connsiteX17" fmla="*/ 88859 w 2142989"/>
                <a:gd name="connsiteY17" fmla="*/ 375562 h 607139"/>
                <a:gd name="connsiteX18" fmla="*/ 105706 w 2142989"/>
                <a:gd name="connsiteY18" fmla="*/ 354196 h 607139"/>
                <a:gd name="connsiteX19" fmla="*/ 271298 w 2142989"/>
                <a:gd name="connsiteY19" fmla="*/ 192301 h 607139"/>
                <a:gd name="connsiteX20" fmla="*/ 303759 w 2142989"/>
                <a:gd name="connsiteY20" fmla="*/ 158197 h 607139"/>
                <a:gd name="connsiteX21" fmla="*/ 364572 w 2142989"/>
                <a:gd name="connsiteY21" fmla="*/ 103957 h 607139"/>
                <a:gd name="connsiteX22" fmla="*/ 635355 w 2142989"/>
                <a:gd name="connsiteY22" fmla="*/ 0 h 60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142989" h="607139">
                  <a:moveTo>
                    <a:pt x="635355" y="0"/>
                  </a:moveTo>
                  <a:cubicBezTo>
                    <a:pt x="557285" y="36159"/>
                    <a:pt x="603716" y="44377"/>
                    <a:pt x="622207" y="57115"/>
                  </a:cubicBezTo>
                  <a:cubicBezTo>
                    <a:pt x="697811" y="108067"/>
                    <a:pt x="800127" y="127379"/>
                    <a:pt x="809166" y="130666"/>
                  </a:cubicBezTo>
                  <a:cubicBezTo>
                    <a:pt x="856419" y="147513"/>
                    <a:pt x="927505" y="141761"/>
                    <a:pt x="976812" y="147513"/>
                  </a:cubicBezTo>
                  <a:cubicBezTo>
                    <a:pt x="1026531" y="153266"/>
                    <a:pt x="1077072" y="152855"/>
                    <a:pt x="1126791" y="149979"/>
                  </a:cubicBezTo>
                  <a:cubicBezTo>
                    <a:pt x="1206917" y="145458"/>
                    <a:pt x="1287453" y="140117"/>
                    <a:pt x="1364291" y="113819"/>
                  </a:cubicBezTo>
                  <a:cubicBezTo>
                    <a:pt x="1394698" y="103547"/>
                    <a:pt x="1424283" y="90809"/>
                    <a:pt x="1453046" y="72319"/>
                  </a:cubicBezTo>
                  <a:cubicBezTo>
                    <a:pt x="1437432" y="59581"/>
                    <a:pt x="1421407" y="50130"/>
                    <a:pt x="1408668" y="36159"/>
                  </a:cubicBezTo>
                  <a:cubicBezTo>
                    <a:pt x="1404560" y="31640"/>
                    <a:pt x="1396342" y="27941"/>
                    <a:pt x="1400861" y="19312"/>
                  </a:cubicBezTo>
                  <a:cubicBezTo>
                    <a:pt x="1438664" y="26298"/>
                    <a:pt x="1514270" y="34926"/>
                    <a:pt x="1551661" y="43555"/>
                  </a:cubicBezTo>
                  <a:cubicBezTo>
                    <a:pt x="1639593" y="60813"/>
                    <a:pt x="1726294" y="82180"/>
                    <a:pt x="1809706" y="115874"/>
                  </a:cubicBezTo>
                  <a:cubicBezTo>
                    <a:pt x="1889421" y="147923"/>
                    <a:pt x="1962973" y="189424"/>
                    <a:pt x="2023785" y="251471"/>
                  </a:cubicBezTo>
                  <a:cubicBezTo>
                    <a:pt x="2072681" y="301601"/>
                    <a:pt x="2098159" y="361181"/>
                    <a:pt x="2111717" y="429390"/>
                  </a:cubicBezTo>
                  <a:cubicBezTo>
                    <a:pt x="2123223" y="487122"/>
                    <a:pt x="2133906" y="544853"/>
                    <a:pt x="2142535" y="602841"/>
                  </a:cubicBezTo>
                  <a:lnTo>
                    <a:pt x="2142989" y="607139"/>
                  </a:lnTo>
                  <a:lnTo>
                    <a:pt x="0" y="607139"/>
                  </a:lnTo>
                  <a:lnTo>
                    <a:pt x="8733" y="569917"/>
                  </a:lnTo>
                  <a:cubicBezTo>
                    <a:pt x="27634" y="502119"/>
                    <a:pt x="53110" y="436786"/>
                    <a:pt x="88859" y="375562"/>
                  </a:cubicBezTo>
                  <a:cubicBezTo>
                    <a:pt x="93379" y="367755"/>
                    <a:pt x="99132" y="360360"/>
                    <a:pt x="105706" y="354196"/>
                  </a:cubicBezTo>
                  <a:cubicBezTo>
                    <a:pt x="160766" y="300367"/>
                    <a:pt x="216238" y="246540"/>
                    <a:pt x="271298" y="192301"/>
                  </a:cubicBezTo>
                  <a:cubicBezTo>
                    <a:pt x="279105" y="178330"/>
                    <a:pt x="292255" y="168469"/>
                    <a:pt x="303759" y="158197"/>
                  </a:cubicBezTo>
                  <a:cubicBezTo>
                    <a:pt x="323893" y="139705"/>
                    <a:pt x="344849" y="122448"/>
                    <a:pt x="364572" y="103957"/>
                  </a:cubicBezTo>
                  <a:cubicBezTo>
                    <a:pt x="371969" y="98206"/>
                    <a:pt x="522769" y="27119"/>
                    <a:pt x="635355" y="0"/>
                  </a:cubicBezTo>
                  <a:close/>
                </a:path>
              </a:pathLst>
            </a:custGeom>
            <a:solidFill>
              <a:schemeClr val="accent1"/>
            </a:solidFill>
            <a:ln w="342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09" name="Freeform: Shape 608">
              <a:extLst>
                <a:ext uri="{FF2B5EF4-FFF2-40B4-BE49-F238E27FC236}">
                  <a16:creationId xmlns:a16="http://schemas.microsoft.com/office/drawing/2014/main" id="{9FC2285C-9033-4B2C-9F3A-F874DD758380}"/>
                </a:ext>
              </a:extLst>
            </p:cNvPr>
            <p:cNvSpPr/>
            <p:nvPr/>
          </p:nvSpPr>
          <p:spPr>
            <a:xfrm>
              <a:off x="8497851" y="4083513"/>
              <a:ext cx="1081607" cy="1601111"/>
            </a:xfrm>
            <a:custGeom>
              <a:avLst/>
              <a:gdLst>
                <a:gd name="connsiteX0" fmla="*/ 25666 w 928793"/>
                <a:gd name="connsiteY0" fmla="*/ 1015709 h 1374901"/>
                <a:gd name="connsiteX1" fmla="*/ 207 w 928793"/>
                <a:gd name="connsiteY1" fmla="*/ 921096 h 1374901"/>
                <a:gd name="connsiteX2" fmla="*/ 26354 w 928793"/>
                <a:gd name="connsiteY2" fmla="*/ 882218 h 1374901"/>
                <a:gd name="connsiteX3" fmla="*/ 33923 w 928793"/>
                <a:gd name="connsiteY3" fmla="*/ 870521 h 1374901"/>
                <a:gd name="connsiteX4" fmla="*/ 72113 w 928793"/>
                <a:gd name="connsiteY4" fmla="*/ 820978 h 1374901"/>
                <a:gd name="connsiteX5" fmla="*/ 95508 w 928793"/>
                <a:gd name="connsiteY5" fmla="*/ 802055 h 1374901"/>
                <a:gd name="connsiteX6" fmla="*/ 127160 w 928793"/>
                <a:gd name="connsiteY6" fmla="*/ 769714 h 1374901"/>
                <a:gd name="connsiteX7" fmla="*/ 158813 w 928793"/>
                <a:gd name="connsiteY7" fmla="*/ 743911 h 1374901"/>
                <a:gd name="connsiteX8" fmla="*/ 179800 w 928793"/>
                <a:gd name="connsiteY8" fmla="*/ 724300 h 1374901"/>
                <a:gd name="connsiteX9" fmla="*/ 184617 w 928793"/>
                <a:gd name="connsiteY9" fmla="*/ 697120 h 1374901"/>
                <a:gd name="connsiteX10" fmla="*/ 154340 w 928793"/>
                <a:gd name="connsiteY10" fmla="*/ 615925 h 1374901"/>
                <a:gd name="connsiteX11" fmla="*/ 140234 w 928793"/>
                <a:gd name="connsiteY11" fmla="*/ 604915 h 1374901"/>
                <a:gd name="connsiteX12" fmla="*/ 83466 w 928793"/>
                <a:gd name="connsiteY12" fmla="*/ 529225 h 1374901"/>
                <a:gd name="connsiteX13" fmla="*/ 106518 w 928793"/>
                <a:gd name="connsiteY13" fmla="*/ 519247 h 1374901"/>
                <a:gd name="connsiteX14" fmla="*/ 130257 w 928793"/>
                <a:gd name="connsiteY14" fmla="*/ 538170 h 1374901"/>
                <a:gd name="connsiteX15" fmla="*/ 112366 w 928793"/>
                <a:gd name="connsiteY15" fmla="*/ 431171 h 1374901"/>
                <a:gd name="connsiteX16" fmla="*/ 189777 w 928793"/>
                <a:gd name="connsiteY16" fmla="*/ 104669 h 1374901"/>
                <a:gd name="connsiteX17" fmla="*/ 246201 w 928793"/>
                <a:gd name="connsiteY17" fmla="*/ 28634 h 1374901"/>
                <a:gd name="connsiteX18" fmla="*/ 258243 w 928793"/>
                <a:gd name="connsiteY18" fmla="*/ 21065 h 1374901"/>
                <a:gd name="connsiteX19" fmla="*/ 443685 w 928793"/>
                <a:gd name="connsiteY19" fmla="*/ 78 h 1374901"/>
                <a:gd name="connsiteX20" fmla="*/ 504237 w 928793"/>
                <a:gd name="connsiteY20" fmla="*/ 22441 h 1374901"/>
                <a:gd name="connsiteX21" fmla="*/ 570295 w 928793"/>
                <a:gd name="connsiteY21" fmla="*/ 104669 h 1374901"/>
                <a:gd name="connsiteX22" fmla="*/ 641513 w 928793"/>
                <a:gd name="connsiteY22" fmla="*/ 247793 h 1374901"/>
                <a:gd name="connsiteX23" fmla="*/ 676950 w 928793"/>
                <a:gd name="connsiteY23" fmla="*/ 322451 h 1374901"/>
                <a:gd name="connsiteX24" fmla="*/ 735438 w 928793"/>
                <a:gd name="connsiteY24" fmla="*/ 430483 h 1374901"/>
                <a:gd name="connsiteX25" fmla="*/ 756081 w 928793"/>
                <a:gd name="connsiteY25" fmla="*/ 464199 h 1374901"/>
                <a:gd name="connsiteX26" fmla="*/ 771219 w 928793"/>
                <a:gd name="connsiteY26" fmla="*/ 486907 h 1374901"/>
                <a:gd name="connsiteX27" fmla="*/ 757457 w 928793"/>
                <a:gd name="connsiteY27" fmla="*/ 530945 h 1374901"/>
                <a:gd name="connsiteX28" fmla="*/ 745071 w 928793"/>
                <a:gd name="connsiteY28" fmla="*/ 549868 h 1374901"/>
                <a:gd name="connsiteX29" fmla="*/ 728901 w 928793"/>
                <a:gd name="connsiteY29" fmla="*/ 638632 h 1374901"/>
                <a:gd name="connsiteX30" fmla="*/ 726149 w 928793"/>
                <a:gd name="connsiteY30" fmla="*/ 706410 h 1374901"/>
                <a:gd name="connsiteX31" fmla="*/ 781541 w 928793"/>
                <a:gd name="connsiteY31" fmla="*/ 834396 h 1374901"/>
                <a:gd name="connsiteX32" fmla="*/ 877186 w 928793"/>
                <a:gd name="connsiteY32" fmla="*/ 959629 h 1374901"/>
                <a:gd name="connsiteX33" fmla="*/ 928793 w 928793"/>
                <a:gd name="connsiteY33" fmla="*/ 1002291 h 1374901"/>
                <a:gd name="connsiteX34" fmla="*/ 751264 w 928793"/>
                <a:gd name="connsiteY34" fmla="*/ 1061468 h 1374901"/>
                <a:gd name="connsiteX35" fmla="*/ 548276 w 928793"/>
                <a:gd name="connsiteY35" fmla="*/ 1072133 h 1374901"/>
                <a:gd name="connsiteX36" fmla="*/ 380036 w 928793"/>
                <a:gd name="connsiteY36" fmla="*/ 1054931 h 1374901"/>
                <a:gd name="connsiteX37" fmla="*/ 290927 w 928793"/>
                <a:gd name="connsiteY37" fmla="*/ 1281659 h 1374901"/>
                <a:gd name="connsiteX38" fmla="*/ 264436 w 928793"/>
                <a:gd name="connsiteY38" fmla="*/ 1365950 h 1374901"/>
                <a:gd name="connsiteX39" fmla="*/ 249642 w 928793"/>
                <a:gd name="connsiteY39" fmla="*/ 1374208 h 1374901"/>
                <a:gd name="connsiteX40" fmla="*/ 10184 w 928793"/>
                <a:gd name="connsiteY40" fmla="*/ 1323288 h 1374901"/>
                <a:gd name="connsiteX41" fmla="*/ 4679 w 928793"/>
                <a:gd name="connsiteY41" fmla="*/ 1311935 h 1374901"/>
                <a:gd name="connsiteX42" fmla="*/ 87251 w 928793"/>
                <a:gd name="connsiteY42" fmla="*/ 1143007 h 1374901"/>
                <a:gd name="connsiteX43" fmla="*/ 86563 w 928793"/>
                <a:gd name="connsiteY43" fmla="*/ 1125117 h 1374901"/>
                <a:gd name="connsiteX44" fmla="*/ 25666 w 928793"/>
                <a:gd name="connsiteY44" fmla="*/ 1015709 h 137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28793" h="1374901">
                  <a:moveTo>
                    <a:pt x="25666" y="1015709"/>
                  </a:moveTo>
                  <a:cubicBezTo>
                    <a:pt x="11904" y="986809"/>
                    <a:pt x="-1858" y="938986"/>
                    <a:pt x="207" y="921096"/>
                  </a:cubicBezTo>
                  <a:cubicBezTo>
                    <a:pt x="2959" y="902517"/>
                    <a:pt x="14313" y="891852"/>
                    <a:pt x="26354" y="882218"/>
                  </a:cubicBezTo>
                  <a:cubicBezTo>
                    <a:pt x="30139" y="879122"/>
                    <a:pt x="33579" y="876714"/>
                    <a:pt x="33923" y="870521"/>
                  </a:cubicBezTo>
                  <a:cubicBezTo>
                    <a:pt x="35644" y="837836"/>
                    <a:pt x="41492" y="829579"/>
                    <a:pt x="72113" y="820978"/>
                  </a:cubicBezTo>
                  <a:cubicBezTo>
                    <a:pt x="83122" y="817881"/>
                    <a:pt x="90691" y="813065"/>
                    <a:pt x="95508" y="802055"/>
                  </a:cubicBezTo>
                  <a:cubicBezTo>
                    <a:pt x="101701" y="787605"/>
                    <a:pt x="113398" y="776939"/>
                    <a:pt x="127160" y="769714"/>
                  </a:cubicBezTo>
                  <a:cubicBezTo>
                    <a:pt x="139546" y="763178"/>
                    <a:pt x="149524" y="754576"/>
                    <a:pt x="158813" y="743911"/>
                  </a:cubicBezTo>
                  <a:cubicBezTo>
                    <a:pt x="165006" y="736686"/>
                    <a:pt x="172231" y="730493"/>
                    <a:pt x="179800" y="724300"/>
                  </a:cubicBezTo>
                  <a:cubicBezTo>
                    <a:pt x="193906" y="712946"/>
                    <a:pt x="193906" y="713291"/>
                    <a:pt x="184617" y="697120"/>
                  </a:cubicBezTo>
                  <a:cubicBezTo>
                    <a:pt x="170166" y="671661"/>
                    <a:pt x="161221" y="644137"/>
                    <a:pt x="154340" y="615925"/>
                  </a:cubicBezTo>
                  <a:cubicBezTo>
                    <a:pt x="152276" y="606980"/>
                    <a:pt x="148836" y="604915"/>
                    <a:pt x="140234" y="604915"/>
                  </a:cubicBezTo>
                  <a:cubicBezTo>
                    <a:pt x="96884" y="604915"/>
                    <a:pt x="71425" y="570855"/>
                    <a:pt x="83466" y="529225"/>
                  </a:cubicBezTo>
                  <a:cubicBezTo>
                    <a:pt x="87251" y="515807"/>
                    <a:pt x="94132" y="512710"/>
                    <a:pt x="106518" y="519247"/>
                  </a:cubicBezTo>
                  <a:cubicBezTo>
                    <a:pt x="115119" y="523720"/>
                    <a:pt x="121656" y="530601"/>
                    <a:pt x="130257" y="538170"/>
                  </a:cubicBezTo>
                  <a:cubicBezTo>
                    <a:pt x="123720" y="501357"/>
                    <a:pt x="118559" y="466264"/>
                    <a:pt x="112366" y="431171"/>
                  </a:cubicBezTo>
                  <a:cubicBezTo>
                    <a:pt x="91379" y="311098"/>
                    <a:pt x="116151" y="202035"/>
                    <a:pt x="189777" y="104669"/>
                  </a:cubicBezTo>
                  <a:cubicBezTo>
                    <a:pt x="208700" y="79553"/>
                    <a:pt x="227623" y="54094"/>
                    <a:pt x="246201" y="28634"/>
                  </a:cubicBezTo>
                  <a:cubicBezTo>
                    <a:pt x="249298" y="24506"/>
                    <a:pt x="252738" y="22097"/>
                    <a:pt x="258243" y="21065"/>
                  </a:cubicBezTo>
                  <a:cubicBezTo>
                    <a:pt x="319828" y="11776"/>
                    <a:pt x="381412" y="2831"/>
                    <a:pt x="443685" y="78"/>
                  </a:cubicBezTo>
                  <a:cubicBezTo>
                    <a:pt x="466736" y="-954"/>
                    <a:pt x="486347" y="8335"/>
                    <a:pt x="504237" y="22441"/>
                  </a:cubicBezTo>
                  <a:cubicBezTo>
                    <a:pt x="532450" y="44804"/>
                    <a:pt x="551372" y="74393"/>
                    <a:pt x="570295" y="104669"/>
                  </a:cubicBezTo>
                  <a:cubicBezTo>
                    <a:pt x="609516" y="159717"/>
                    <a:pt x="626375" y="217517"/>
                    <a:pt x="641513" y="247793"/>
                  </a:cubicBezTo>
                  <a:cubicBezTo>
                    <a:pt x="648394" y="261899"/>
                    <a:pt x="673509" y="315571"/>
                    <a:pt x="676950" y="322451"/>
                  </a:cubicBezTo>
                  <a:cubicBezTo>
                    <a:pt x="693808" y="359609"/>
                    <a:pt x="717892" y="381972"/>
                    <a:pt x="735438" y="430483"/>
                  </a:cubicBezTo>
                  <a:cubicBezTo>
                    <a:pt x="740943" y="442524"/>
                    <a:pt x="746448" y="454222"/>
                    <a:pt x="756081" y="464199"/>
                  </a:cubicBezTo>
                  <a:cubicBezTo>
                    <a:pt x="762274" y="470736"/>
                    <a:pt x="766747" y="478994"/>
                    <a:pt x="771219" y="486907"/>
                  </a:cubicBezTo>
                  <a:cubicBezTo>
                    <a:pt x="783949" y="509270"/>
                    <a:pt x="780508" y="520967"/>
                    <a:pt x="757457" y="530945"/>
                  </a:cubicBezTo>
                  <a:cubicBezTo>
                    <a:pt x="748168" y="535073"/>
                    <a:pt x="744727" y="539546"/>
                    <a:pt x="745071" y="549868"/>
                  </a:cubicBezTo>
                  <a:cubicBezTo>
                    <a:pt x="746104" y="580488"/>
                    <a:pt x="740255" y="610764"/>
                    <a:pt x="728901" y="638632"/>
                  </a:cubicBezTo>
                  <a:cubicBezTo>
                    <a:pt x="719612" y="661683"/>
                    <a:pt x="721676" y="683358"/>
                    <a:pt x="726149" y="706410"/>
                  </a:cubicBezTo>
                  <a:cubicBezTo>
                    <a:pt x="735438" y="753200"/>
                    <a:pt x="756081" y="794830"/>
                    <a:pt x="781541" y="834396"/>
                  </a:cubicBezTo>
                  <a:cubicBezTo>
                    <a:pt x="810097" y="878778"/>
                    <a:pt x="838997" y="922816"/>
                    <a:pt x="877186" y="959629"/>
                  </a:cubicBezTo>
                  <a:cubicBezTo>
                    <a:pt x="891980" y="976488"/>
                    <a:pt x="910559" y="989217"/>
                    <a:pt x="928793" y="1002291"/>
                  </a:cubicBezTo>
                  <a:cubicBezTo>
                    <a:pt x="873745" y="1035664"/>
                    <a:pt x="814569" y="1053899"/>
                    <a:pt x="751264" y="1061468"/>
                  </a:cubicBezTo>
                  <a:cubicBezTo>
                    <a:pt x="687615" y="1069037"/>
                    <a:pt x="612269" y="1075574"/>
                    <a:pt x="548276" y="1072133"/>
                  </a:cubicBezTo>
                  <a:cubicBezTo>
                    <a:pt x="492884" y="1069381"/>
                    <a:pt x="417193" y="1063188"/>
                    <a:pt x="380036" y="1054931"/>
                  </a:cubicBezTo>
                  <a:cubicBezTo>
                    <a:pt x="338750" y="1127525"/>
                    <a:pt x="317075" y="1203216"/>
                    <a:pt x="290927" y="1281659"/>
                  </a:cubicBezTo>
                  <a:cubicBezTo>
                    <a:pt x="281638" y="1309526"/>
                    <a:pt x="272693" y="1337738"/>
                    <a:pt x="264436" y="1365950"/>
                  </a:cubicBezTo>
                  <a:cubicBezTo>
                    <a:pt x="261683" y="1374896"/>
                    <a:pt x="258243" y="1375928"/>
                    <a:pt x="249642" y="1374208"/>
                  </a:cubicBezTo>
                  <a:cubicBezTo>
                    <a:pt x="169822" y="1357005"/>
                    <a:pt x="90003" y="1339803"/>
                    <a:pt x="10184" y="1323288"/>
                  </a:cubicBezTo>
                  <a:cubicBezTo>
                    <a:pt x="1239" y="1321568"/>
                    <a:pt x="1583" y="1318816"/>
                    <a:pt x="4679" y="1311935"/>
                  </a:cubicBezTo>
                  <a:cubicBezTo>
                    <a:pt x="32203" y="1255855"/>
                    <a:pt x="59383" y="1199431"/>
                    <a:pt x="87251" y="1143007"/>
                  </a:cubicBezTo>
                  <a:cubicBezTo>
                    <a:pt x="90691" y="1136126"/>
                    <a:pt x="90347" y="1131653"/>
                    <a:pt x="86563" y="1125117"/>
                  </a:cubicBezTo>
                  <a:cubicBezTo>
                    <a:pt x="65920" y="1091744"/>
                    <a:pt x="33235" y="1027751"/>
                    <a:pt x="25666" y="1015709"/>
                  </a:cubicBezTo>
                  <a:close/>
                </a:path>
              </a:pathLst>
            </a:custGeom>
            <a:solidFill>
              <a:srgbClr val="FEC88A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0" name="Freeform: Shape 609">
              <a:extLst>
                <a:ext uri="{FF2B5EF4-FFF2-40B4-BE49-F238E27FC236}">
                  <a16:creationId xmlns:a16="http://schemas.microsoft.com/office/drawing/2014/main" id="{E3F04BCB-ECE1-4C68-A622-5DAE9BC9D67D}"/>
                </a:ext>
              </a:extLst>
            </p:cNvPr>
            <p:cNvSpPr/>
            <p:nvPr/>
          </p:nvSpPr>
          <p:spPr>
            <a:xfrm>
              <a:off x="8899589" y="4812675"/>
              <a:ext cx="285667" cy="210511"/>
            </a:xfrm>
            <a:custGeom>
              <a:avLst/>
              <a:gdLst>
                <a:gd name="connsiteX0" fmla="*/ 182999 w 245307"/>
                <a:gd name="connsiteY0" fmla="*/ 446 h 180769"/>
                <a:gd name="connsiteX1" fmla="*/ 169237 w 245307"/>
                <a:gd name="connsiteY1" fmla="*/ 2855 h 180769"/>
                <a:gd name="connsiteX2" fmla="*/ 65334 w 245307"/>
                <a:gd name="connsiteY2" fmla="*/ 19713 h 180769"/>
                <a:gd name="connsiteX3" fmla="*/ 21640 w 245307"/>
                <a:gd name="connsiteY3" fmla="*/ 33819 h 180769"/>
                <a:gd name="connsiteX4" fmla="*/ 21640 w 245307"/>
                <a:gd name="connsiteY4" fmla="*/ 33819 h 180769"/>
                <a:gd name="connsiteX5" fmla="*/ 4437 w 245307"/>
                <a:gd name="connsiteY5" fmla="*/ 110198 h 180769"/>
                <a:gd name="connsiteX6" fmla="*/ 56045 w 245307"/>
                <a:gd name="connsiteY6" fmla="*/ 165934 h 180769"/>
                <a:gd name="connsiteX7" fmla="*/ 147562 w 245307"/>
                <a:gd name="connsiteY7" fmla="*/ 178319 h 180769"/>
                <a:gd name="connsiteX8" fmla="*/ 241143 w 245307"/>
                <a:gd name="connsiteY8" fmla="*/ 106757 h 180769"/>
                <a:gd name="connsiteX9" fmla="*/ 241143 w 245307"/>
                <a:gd name="connsiteY9" fmla="*/ 106757 h 180769"/>
                <a:gd name="connsiteX10" fmla="*/ 243207 w 245307"/>
                <a:gd name="connsiteY10" fmla="*/ 102285 h 180769"/>
                <a:gd name="connsiteX11" fmla="*/ 182999 w 245307"/>
                <a:gd name="connsiteY11" fmla="*/ 446 h 18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5307" h="180769">
                  <a:moveTo>
                    <a:pt x="182999" y="446"/>
                  </a:moveTo>
                  <a:cubicBezTo>
                    <a:pt x="179214" y="-1274"/>
                    <a:pt x="170957" y="2511"/>
                    <a:pt x="169237" y="2855"/>
                  </a:cubicBezTo>
                  <a:cubicBezTo>
                    <a:pt x="135176" y="12488"/>
                    <a:pt x="100427" y="17305"/>
                    <a:pt x="65334" y="19713"/>
                  </a:cubicBezTo>
                  <a:cubicBezTo>
                    <a:pt x="49852" y="20745"/>
                    <a:pt x="33682" y="21089"/>
                    <a:pt x="21640" y="33819"/>
                  </a:cubicBezTo>
                  <a:cubicBezTo>
                    <a:pt x="21640" y="33819"/>
                    <a:pt x="21640" y="33819"/>
                    <a:pt x="21640" y="33819"/>
                  </a:cubicBezTo>
                  <a:cubicBezTo>
                    <a:pt x="997" y="55838"/>
                    <a:pt x="-5196" y="81642"/>
                    <a:pt x="4437" y="110198"/>
                  </a:cubicBezTo>
                  <a:cubicBezTo>
                    <a:pt x="11662" y="131873"/>
                    <a:pt x="28521" y="153548"/>
                    <a:pt x="56045" y="165934"/>
                  </a:cubicBezTo>
                  <a:cubicBezTo>
                    <a:pt x="85633" y="179351"/>
                    <a:pt x="109716" y="184168"/>
                    <a:pt x="147562" y="178319"/>
                  </a:cubicBezTo>
                  <a:cubicBezTo>
                    <a:pt x="190912" y="171438"/>
                    <a:pt x="224972" y="150107"/>
                    <a:pt x="241143" y="106757"/>
                  </a:cubicBezTo>
                  <a:cubicBezTo>
                    <a:pt x="241143" y="106757"/>
                    <a:pt x="241143" y="106757"/>
                    <a:pt x="241143" y="106757"/>
                  </a:cubicBezTo>
                  <a:cubicBezTo>
                    <a:pt x="241831" y="105381"/>
                    <a:pt x="242519" y="103661"/>
                    <a:pt x="243207" y="102285"/>
                  </a:cubicBezTo>
                  <a:cubicBezTo>
                    <a:pt x="254217" y="54462"/>
                    <a:pt x="220156" y="16272"/>
                    <a:pt x="182999" y="44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11" name="Group 610">
              <a:extLst>
                <a:ext uri="{FF2B5EF4-FFF2-40B4-BE49-F238E27FC236}">
                  <a16:creationId xmlns:a16="http://schemas.microsoft.com/office/drawing/2014/main" id="{E0C87647-6989-47BC-919D-4A006934A67D}"/>
                </a:ext>
              </a:extLst>
            </p:cNvPr>
            <p:cNvGrpSpPr/>
            <p:nvPr/>
          </p:nvGrpSpPr>
          <p:grpSpPr>
            <a:xfrm>
              <a:off x="8531045" y="4944749"/>
              <a:ext cx="372272" cy="595973"/>
              <a:chOff x="8173311" y="5031951"/>
              <a:chExt cx="372272" cy="595973"/>
            </a:xfrm>
          </p:grpSpPr>
          <p:sp>
            <p:nvSpPr>
              <p:cNvPr id="624" name="Freeform: Shape 623">
                <a:extLst>
                  <a:ext uri="{FF2B5EF4-FFF2-40B4-BE49-F238E27FC236}">
                    <a16:creationId xmlns:a16="http://schemas.microsoft.com/office/drawing/2014/main" id="{4DE77D96-1ACE-40DE-8612-39FA2F861B02}"/>
                  </a:ext>
                </a:extLst>
              </p:cNvPr>
              <p:cNvSpPr/>
              <p:nvPr/>
            </p:nvSpPr>
            <p:spPr>
              <a:xfrm>
                <a:off x="8173311" y="5262046"/>
                <a:ext cx="367145" cy="181304"/>
              </a:xfrm>
              <a:custGeom>
                <a:avLst/>
                <a:gdLst>
                  <a:gd name="connsiteX0" fmla="*/ 307795 w 315273"/>
                  <a:gd name="connsiteY0" fmla="*/ 9186 h 155689"/>
                  <a:gd name="connsiteX1" fmla="*/ 65929 w 315273"/>
                  <a:gd name="connsiteY1" fmla="*/ 152310 h 155689"/>
                  <a:gd name="connsiteX2" fmla="*/ 48382 w 315273"/>
                  <a:gd name="connsiteY2" fmla="*/ 148870 h 155689"/>
                  <a:gd name="connsiteX3" fmla="*/ 3656 w 315273"/>
                  <a:gd name="connsiteY3" fmla="*/ 84533 h 155689"/>
                  <a:gd name="connsiteX4" fmla="*/ 8473 w 315273"/>
                  <a:gd name="connsiteY4" fmla="*/ 71803 h 155689"/>
                  <a:gd name="connsiteX5" fmla="*/ 300914 w 315273"/>
                  <a:gd name="connsiteY5" fmla="*/ 1617 h 155689"/>
                  <a:gd name="connsiteX6" fmla="*/ 315020 w 315273"/>
                  <a:gd name="connsiteY6" fmla="*/ 1273 h 155689"/>
                  <a:gd name="connsiteX7" fmla="*/ 307795 w 315273"/>
                  <a:gd name="connsiteY7" fmla="*/ 9186 h 15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273" h="155689">
                    <a:moveTo>
                      <a:pt x="307795" y="9186"/>
                    </a:moveTo>
                    <a:cubicBezTo>
                      <a:pt x="302290" y="12283"/>
                      <a:pt x="111687" y="124786"/>
                      <a:pt x="65929" y="152310"/>
                    </a:cubicBezTo>
                    <a:cubicBezTo>
                      <a:pt x="58015" y="157127"/>
                      <a:pt x="53887" y="157471"/>
                      <a:pt x="48382" y="148870"/>
                    </a:cubicBezTo>
                    <a:cubicBezTo>
                      <a:pt x="34276" y="127195"/>
                      <a:pt x="19138" y="105520"/>
                      <a:pt x="3656" y="84533"/>
                    </a:cubicBezTo>
                    <a:cubicBezTo>
                      <a:pt x="-2537" y="75932"/>
                      <a:pt x="-817" y="73867"/>
                      <a:pt x="8473" y="71803"/>
                    </a:cubicBezTo>
                    <a:cubicBezTo>
                      <a:pt x="71089" y="57697"/>
                      <a:pt x="293345" y="3337"/>
                      <a:pt x="300914" y="1617"/>
                    </a:cubicBezTo>
                    <a:cubicBezTo>
                      <a:pt x="307795" y="-103"/>
                      <a:pt x="314676" y="-791"/>
                      <a:pt x="315020" y="1273"/>
                    </a:cubicBezTo>
                    <a:cubicBezTo>
                      <a:pt x="316052" y="3681"/>
                      <a:pt x="313988" y="5402"/>
                      <a:pt x="307795" y="918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5" name="Freeform: Shape 624">
                <a:extLst>
                  <a:ext uri="{FF2B5EF4-FFF2-40B4-BE49-F238E27FC236}">
                    <a16:creationId xmlns:a16="http://schemas.microsoft.com/office/drawing/2014/main" id="{E5E6E9BE-5BAA-4447-9C64-C5C2300DCCBA}"/>
                  </a:ext>
                </a:extLst>
              </p:cNvPr>
              <p:cNvSpPr/>
              <p:nvPr/>
            </p:nvSpPr>
            <p:spPr>
              <a:xfrm>
                <a:off x="8193193" y="5031951"/>
                <a:ext cx="312910" cy="144828"/>
              </a:xfrm>
              <a:custGeom>
                <a:avLst/>
                <a:gdLst>
                  <a:gd name="connsiteX0" fmla="*/ 262853 w 268701"/>
                  <a:gd name="connsiteY0" fmla="*/ 104591 h 124366"/>
                  <a:gd name="connsiteX1" fmla="*/ 268702 w 268701"/>
                  <a:gd name="connsiteY1" fmla="*/ 108375 h 124366"/>
                  <a:gd name="connsiteX2" fmla="*/ 38189 w 268701"/>
                  <a:gd name="connsiteY2" fmla="*/ 124202 h 124366"/>
                  <a:gd name="connsiteX3" fmla="*/ 17546 w 268701"/>
                  <a:gd name="connsiteY3" fmla="*/ 93925 h 124366"/>
                  <a:gd name="connsiteX4" fmla="*/ 0 w 268701"/>
                  <a:gd name="connsiteY4" fmla="*/ 0 h 124366"/>
                  <a:gd name="connsiteX5" fmla="*/ 262853 w 268701"/>
                  <a:gd name="connsiteY5" fmla="*/ 104591 h 1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8701" h="124366">
                    <a:moveTo>
                      <a:pt x="262853" y="104591"/>
                    </a:moveTo>
                    <a:cubicBezTo>
                      <a:pt x="268702" y="108375"/>
                      <a:pt x="268702" y="105279"/>
                      <a:pt x="268702" y="108375"/>
                    </a:cubicBezTo>
                    <a:cubicBezTo>
                      <a:pt x="268702" y="113192"/>
                      <a:pt x="46791" y="123857"/>
                      <a:pt x="38189" y="124202"/>
                    </a:cubicBezTo>
                    <a:cubicBezTo>
                      <a:pt x="22707" y="125234"/>
                      <a:pt x="23051" y="122137"/>
                      <a:pt x="17546" y="93925"/>
                    </a:cubicBezTo>
                    <a:cubicBezTo>
                      <a:pt x="11698" y="63305"/>
                      <a:pt x="5849" y="32341"/>
                      <a:pt x="0" y="0"/>
                    </a:cubicBezTo>
                    <a:cubicBezTo>
                      <a:pt x="26492" y="10321"/>
                      <a:pt x="242898" y="96334"/>
                      <a:pt x="262853" y="10459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6" name="Freeform: Shape 625">
                <a:extLst>
                  <a:ext uri="{FF2B5EF4-FFF2-40B4-BE49-F238E27FC236}">
                    <a16:creationId xmlns:a16="http://schemas.microsoft.com/office/drawing/2014/main" id="{1F56C037-3ABD-4B29-A48B-03FDD49C51A2}"/>
                  </a:ext>
                </a:extLst>
              </p:cNvPr>
              <p:cNvSpPr/>
              <p:nvPr/>
            </p:nvSpPr>
            <p:spPr>
              <a:xfrm>
                <a:off x="8331192" y="5373895"/>
                <a:ext cx="214391" cy="254029"/>
              </a:xfrm>
              <a:custGeom>
                <a:avLst/>
                <a:gdLst>
                  <a:gd name="connsiteX0" fmla="*/ 48361 w 184101"/>
                  <a:gd name="connsiteY0" fmla="*/ 217624 h 218139"/>
                  <a:gd name="connsiteX1" fmla="*/ 46297 w 184101"/>
                  <a:gd name="connsiteY1" fmla="*/ 217624 h 218139"/>
                  <a:gd name="connsiteX2" fmla="*/ 1571 w 184101"/>
                  <a:gd name="connsiteY2" fmla="*/ 131956 h 218139"/>
                  <a:gd name="connsiteX3" fmla="*/ 6731 w 184101"/>
                  <a:gd name="connsiteY3" fmla="*/ 119570 h 218139"/>
                  <a:gd name="connsiteX4" fmla="*/ 113042 w 184101"/>
                  <a:gd name="connsiteY4" fmla="*/ 45944 h 218139"/>
                  <a:gd name="connsiteX5" fmla="*/ 182196 w 184101"/>
                  <a:gd name="connsiteY5" fmla="*/ 185 h 218139"/>
                  <a:gd name="connsiteX6" fmla="*/ 183916 w 184101"/>
                  <a:gd name="connsiteY6" fmla="*/ 1905 h 218139"/>
                  <a:gd name="connsiteX7" fmla="*/ 48361 w 184101"/>
                  <a:gd name="connsiteY7" fmla="*/ 217624 h 218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4101" h="218139">
                    <a:moveTo>
                      <a:pt x="48361" y="217624"/>
                    </a:moveTo>
                    <a:cubicBezTo>
                      <a:pt x="47673" y="218312"/>
                      <a:pt x="46641" y="218312"/>
                      <a:pt x="46297" y="217624"/>
                    </a:cubicBezTo>
                    <a:cubicBezTo>
                      <a:pt x="30815" y="188036"/>
                      <a:pt x="16709" y="159824"/>
                      <a:pt x="1571" y="131956"/>
                    </a:cubicBezTo>
                    <a:cubicBezTo>
                      <a:pt x="-2558" y="124387"/>
                      <a:pt x="2259" y="122666"/>
                      <a:pt x="6731" y="119570"/>
                    </a:cubicBezTo>
                    <a:cubicBezTo>
                      <a:pt x="42168" y="95143"/>
                      <a:pt x="77605" y="70371"/>
                      <a:pt x="113042" y="45944"/>
                    </a:cubicBezTo>
                    <a:cubicBezTo>
                      <a:pt x="135750" y="30462"/>
                      <a:pt x="158457" y="14635"/>
                      <a:pt x="182196" y="185"/>
                    </a:cubicBezTo>
                    <a:cubicBezTo>
                      <a:pt x="183228" y="-503"/>
                      <a:pt x="184605" y="873"/>
                      <a:pt x="183916" y="1905"/>
                    </a:cubicBezTo>
                    <a:cubicBezTo>
                      <a:pt x="139190" y="73123"/>
                      <a:pt x="94120" y="144342"/>
                      <a:pt x="48361" y="21762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12" name="Freeform: Shape 611">
              <a:extLst>
                <a:ext uri="{FF2B5EF4-FFF2-40B4-BE49-F238E27FC236}">
                  <a16:creationId xmlns:a16="http://schemas.microsoft.com/office/drawing/2014/main" id="{D74EAAAB-F2C0-401D-8DE1-BF1D9D80A1F3}"/>
                </a:ext>
              </a:extLst>
            </p:cNvPr>
            <p:cNvSpPr/>
            <p:nvPr/>
          </p:nvSpPr>
          <p:spPr>
            <a:xfrm>
              <a:off x="8957242" y="4942606"/>
              <a:ext cx="334660" cy="363324"/>
            </a:xfrm>
            <a:custGeom>
              <a:avLst/>
              <a:gdLst>
                <a:gd name="connsiteX0" fmla="*/ 0 w 287378"/>
                <a:gd name="connsiteY0" fmla="*/ 151037 h 311993"/>
                <a:gd name="connsiteX1" fmla="*/ 71218 w 287378"/>
                <a:gd name="connsiteY1" fmla="*/ 174777 h 311993"/>
                <a:gd name="connsiteX2" fmla="*/ 155166 w 287378"/>
                <a:gd name="connsiteY2" fmla="*/ 156542 h 311993"/>
                <a:gd name="connsiteX3" fmla="*/ 258036 w 287378"/>
                <a:gd name="connsiteY3" fmla="*/ 45414 h 311993"/>
                <a:gd name="connsiteX4" fmla="*/ 287280 w 287378"/>
                <a:gd name="connsiteY4" fmla="*/ 0 h 311993"/>
                <a:gd name="connsiteX5" fmla="*/ 283152 w 287378"/>
                <a:gd name="connsiteY5" fmla="*/ 13074 h 311993"/>
                <a:gd name="connsiteX6" fmla="*/ 175465 w 287378"/>
                <a:gd name="connsiteY6" fmla="*/ 227760 h 311993"/>
                <a:gd name="connsiteX7" fmla="*/ 135899 w 287378"/>
                <a:gd name="connsiteY7" fmla="*/ 305515 h 311993"/>
                <a:gd name="connsiteX8" fmla="*/ 123169 w 287378"/>
                <a:gd name="connsiteY8" fmla="*/ 307579 h 311993"/>
                <a:gd name="connsiteX9" fmla="*/ 13074 w 287378"/>
                <a:gd name="connsiteY9" fmla="*/ 197140 h 311993"/>
                <a:gd name="connsiteX10" fmla="*/ 0 w 287378"/>
                <a:gd name="connsiteY10" fmla="*/ 151037 h 3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7378" h="311993">
                  <a:moveTo>
                    <a:pt x="0" y="151037"/>
                  </a:moveTo>
                  <a:cubicBezTo>
                    <a:pt x="24083" y="162735"/>
                    <a:pt x="46791" y="170648"/>
                    <a:pt x="71218" y="174777"/>
                  </a:cubicBezTo>
                  <a:cubicBezTo>
                    <a:pt x="102182" y="179937"/>
                    <a:pt x="129706" y="172712"/>
                    <a:pt x="155166" y="156542"/>
                  </a:cubicBezTo>
                  <a:cubicBezTo>
                    <a:pt x="199548" y="128674"/>
                    <a:pt x="229136" y="87388"/>
                    <a:pt x="258036" y="45414"/>
                  </a:cubicBezTo>
                  <a:cubicBezTo>
                    <a:pt x="268014" y="30964"/>
                    <a:pt x="276959" y="15826"/>
                    <a:pt x="287280" y="0"/>
                  </a:cubicBezTo>
                  <a:cubicBezTo>
                    <a:pt x="287969" y="6193"/>
                    <a:pt x="284872" y="9289"/>
                    <a:pt x="283152" y="13074"/>
                  </a:cubicBezTo>
                  <a:cubicBezTo>
                    <a:pt x="247371" y="84636"/>
                    <a:pt x="211590" y="156198"/>
                    <a:pt x="175465" y="227760"/>
                  </a:cubicBezTo>
                  <a:cubicBezTo>
                    <a:pt x="162391" y="253564"/>
                    <a:pt x="148629" y="279367"/>
                    <a:pt x="135899" y="305515"/>
                  </a:cubicBezTo>
                  <a:cubicBezTo>
                    <a:pt x="131771" y="313772"/>
                    <a:pt x="129362" y="313772"/>
                    <a:pt x="123169" y="307579"/>
                  </a:cubicBezTo>
                  <a:cubicBezTo>
                    <a:pt x="86700" y="270766"/>
                    <a:pt x="49543" y="234297"/>
                    <a:pt x="13074" y="197140"/>
                  </a:cubicBezTo>
                  <a:cubicBezTo>
                    <a:pt x="1720" y="184754"/>
                    <a:pt x="5161" y="167552"/>
                    <a:pt x="0" y="151037"/>
                  </a:cubicBezTo>
                  <a:close/>
                </a:path>
              </a:pathLst>
            </a:custGeom>
            <a:solidFill>
              <a:srgbClr val="FEAB77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3" name="Freeform: Shape 612">
              <a:extLst>
                <a:ext uri="{FF2B5EF4-FFF2-40B4-BE49-F238E27FC236}">
                  <a16:creationId xmlns:a16="http://schemas.microsoft.com/office/drawing/2014/main" id="{6148F621-F626-421F-B5E1-C8FB2E89AA3A}"/>
                </a:ext>
              </a:extLst>
            </p:cNvPr>
            <p:cNvSpPr/>
            <p:nvPr/>
          </p:nvSpPr>
          <p:spPr>
            <a:xfrm>
              <a:off x="8952834" y="4932180"/>
              <a:ext cx="227171" cy="91377"/>
            </a:xfrm>
            <a:custGeom>
              <a:avLst/>
              <a:gdLst>
                <a:gd name="connsiteX0" fmla="*/ 0 w 195075"/>
                <a:gd name="connsiteY0" fmla="*/ 56433 h 78467"/>
                <a:gd name="connsiteX1" fmla="*/ 39566 w 195075"/>
                <a:gd name="connsiteY1" fmla="*/ 43703 h 78467"/>
                <a:gd name="connsiteX2" fmla="*/ 164799 w 195075"/>
                <a:gd name="connsiteY2" fmla="*/ 10330 h 78467"/>
                <a:gd name="connsiteX3" fmla="*/ 195076 w 195075"/>
                <a:gd name="connsiteY3" fmla="*/ 4137 h 78467"/>
                <a:gd name="connsiteX4" fmla="*/ 101494 w 195075"/>
                <a:gd name="connsiteY4" fmla="*/ 75699 h 78467"/>
                <a:gd name="connsiteX5" fmla="*/ 9977 w 195075"/>
                <a:gd name="connsiteY5" fmla="*/ 63314 h 78467"/>
                <a:gd name="connsiteX6" fmla="*/ 0 w 195075"/>
                <a:gd name="connsiteY6" fmla="*/ 56433 h 78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075" h="78467">
                  <a:moveTo>
                    <a:pt x="0" y="56433"/>
                  </a:moveTo>
                  <a:cubicBezTo>
                    <a:pt x="9289" y="39918"/>
                    <a:pt x="25116" y="44047"/>
                    <a:pt x="39566" y="43703"/>
                  </a:cubicBezTo>
                  <a:cubicBezTo>
                    <a:pt x="102182" y="58497"/>
                    <a:pt x="141060" y="23748"/>
                    <a:pt x="164799" y="10330"/>
                  </a:cubicBezTo>
                  <a:cubicBezTo>
                    <a:pt x="174089" y="1041"/>
                    <a:pt x="183034" y="-4120"/>
                    <a:pt x="195076" y="4137"/>
                  </a:cubicBezTo>
                  <a:cubicBezTo>
                    <a:pt x="178561" y="47487"/>
                    <a:pt x="144500" y="67786"/>
                    <a:pt x="101494" y="75699"/>
                  </a:cubicBezTo>
                  <a:cubicBezTo>
                    <a:pt x="69842" y="81548"/>
                    <a:pt x="39222" y="78452"/>
                    <a:pt x="9977" y="63314"/>
                  </a:cubicBezTo>
                  <a:cubicBezTo>
                    <a:pt x="6193" y="61593"/>
                    <a:pt x="2408" y="60217"/>
                    <a:pt x="0" y="56433"/>
                  </a:cubicBezTo>
                  <a:close/>
                </a:path>
              </a:pathLst>
            </a:custGeom>
            <a:solidFill>
              <a:srgbClr val="FEFEFE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4" name="Freeform: Shape 613">
              <a:extLst>
                <a:ext uri="{FF2B5EF4-FFF2-40B4-BE49-F238E27FC236}">
                  <a16:creationId xmlns:a16="http://schemas.microsoft.com/office/drawing/2014/main" id="{CFB67535-1739-4ECB-86B7-45583C92FC28}"/>
                </a:ext>
              </a:extLst>
            </p:cNvPr>
            <p:cNvSpPr/>
            <p:nvPr/>
          </p:nvSpPr>
          <p:spPr>
            <a:xfrm>
              <a:off x="8923987" y="4812345"/>
              <a:ext cx="202731" cy="48641"/>
            </a:xfrm>
            <a:custGeom>
              <a:avLst/>
              <a:gdLst>
                <a:gd name="connsiteX0" fmla="*/ 174089 w 174088"/>
                <a:gd name="connsiteY0" fmla="*/ 6579 h 41769"/>
                <a:gd name="connsiteX1" fmla="*/ 153102 w 174088"/>
                <a:gd name="connsiteY1" fmla="*/ 23782 h 41769"/>
                <a:gd name="connsiteX2" fmla="*/ 68122 w 174088"/>
                <a:gd name="connsiteY2" fmla="*/ 38920 h 41769"/>
                <a:gd name="connsiteX3" fmla="*/ 12386 w 174088"/>
                <a:gd name="connsiteY3" fmla="*/ 39264 h 41769"/>
                <a:gd name="connsiteX4" fmla="*/ 0 w 174088"/>
                <a:gd name="connsiteY4" fmla="*/ 33759 h 41769"/>
                <a:gd name="connsiteX5" fmla="*/ 43694 w 174088"/>
                <a:gd name="connsiteY5" fmla="*/ 19653 h 41769"/>
                <a:gd name="connsiteX6" fmla="*/ 157574 w 174088"/>
                <a:gd name="connsiteY6" fmla="*/ 42 h 41769"/>
                <a:gd name="connsiteX7" fmla="*/ 174089 w 174088"/>
                <a:gd name="connsiteY7" fmla="*/ 6579 h 41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4088" h="41769">
                  <a:moveTo>
                    <a:pt x="174089" y="6579"/>
                  </a:moveTo>
                  <a:cubicBezTo>
                    <a:pt x="169960" y="15524"/>
                    <a:pt x="159983" y="20685"/>
                    <a:pt x="153102" y="23782"/>
                  </a:cubicBezTo>
                  <a:cubicBezTo>
                    <a:pt x="129362" y="35135"/>
                    <a:pt x="93925" y="35479"/>
                    <a:pt x="68122" y="38920"/>
                  </a:cubicBezTo>
                  <a:cubicBezTo>
                    <a:pt x="49543" y="41328"/>
                    <a:pt x="30964" y="43736"/>
                    <a:pt x="12386" y="39264"/>
                  </a:cubicBezTo>
                  <a:cubicBezTo>
                    <a:pt x="7913" y="38232"/>
                    <a:pt x="3785" y="36855"/>
                    <a:pt x="0" y="33759"/>
                  </a:cubicBezTo>
                  <a:cubicBezTo>
                    <a:pt x="12042" y="21029"/>
                    <a:pt x="28212" y="20685"/>
                    <a:pt x="43694" y="19653"/>
                  </a:cubicBezTo>
                  <a:cubicBezTo>
                    <a:pt x="78787" y="17245"/>
                    <a:pt x="123857" y="10020"/>
                    <a:pt x="157574" y="42"/>
                  </a:cubicBezTo>
                  <a:cubicBezTo>
                    <a:pt x="159983" y="-302"/>
                    <a:pt x="165831" y="1418"/>
                    <a:pt x="174089" y="6579"/>
                  </a:cubicBezTo>
                  <a:close/>
                </a:path>
              </a:pathLst>
            </a:custGeom>
            <a:solidFill>
              <a:srgbClr val="FDFDFD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" name="Freeform: Shape 614">
              <a:extLst>
                <a:ext uri="{FF2B5EF4-FFF2-40B4-BE49-F238E27FC236}">
                  <a16:creationId xmlns:a16="http://schemas.microsoft.com/office/drawing/2014/main" id="{27851465-70CC-4043-8228-3B33EBB9A8B1}"/>
                </a:ext>
              </a:extLst>
            </p:cNvPr>
            <p:cNvSpPr/>
            <p:nvPr/>
          </p:nvSpPr>
          <p:spPr>
            <a:xfrm>
              <a:off x="8668771" y="4544237"/>
              <a:ext cx="155854" cy="41786"/>
            </a:xfrm>
            <a:custGeom>
              <a:avLst/>
              <a:gdLst>
                <a:gd name="connsiteX0" fmla="*/ 133835 w 133834"/>
                <a:gd name="connsiteY0" fmla="*/ 10768 h 35883"/>
                <a:gd name="connsiteX1" fmla="*/ 0 w 133834"/>
                <a:gd name="connsiteY1" fmla="*/ 35884 h 35883"/>
                <a:gd name="connsiteX2" fmla="*/ 133835 w 133834"/>
                <a:gd name="connsiteY2" fmla="*/ 10768 h 3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834" h="35883">
                  <a:moveTo>
                    <a:pt x="133835" y="10768"/>
                  </a:moveTo>
                  <a:cubicBezTo>
                    <a:pt x="87732" y="10768"/>
                    <a:pt x="45758" y="29691"/>
                    <a:pt x="0" y="35884"/>
                  </a:cubicBezTo>
                  <a:cubicBezTo>
                    <a:pt x="21675" y="2855"/>
                    <a:pt x="100462" y="-11595"/>
                    <a:pt x="133835" y="10768"/>
                  </a:cubicBezTo>
                  <a:close/>
                </a:path>
              </a:pathLst>
            </a:custGeom>
            <a:solidFill>
              <a:srgbClr val="020201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" name="Freeform: Shape 615">
              <a:extLst>
                <a:ext uri="{FF2B5EF4-FFF2-40B4-BE49-F238E27FC236}">
                  <a16:creationId xmlns:a16="http://schemas.microsoft.com/office/drawing/2014/main" id="{F7D0427D-7121-418C-91B9-2B7DA7136646}"/>
                </a:ext>
              </a:extLst>
            </p:cNvPr>
            <p:cNvSpPr/>
            <p:nvPr/>
          </p:nvSpPr>
          <p:spPr>
            <a:xfrm>
              <a:off x="8659957" y="4417033"/>
              <a:ext cx="127408" cy="41981"/>
            </a:xfrm>
            <a:custGeom>
              <a:avLst/>
              <a:gdLst>
                <a:gd name="connsiteX0" fmla="*/ 109407 w 109407"/>
                <a:gd name="connsiteY0" fmla="*/ 11279 h 36050"/>
                <a:gd name="connsiteX1" fmla="*/ 0 w 109407"/>
                <a:gd name="connsiteY1" fmla="*/ 36051 h 36050"/>
                <a:gd name="connsiteX2" fmla="*/ 109407 w 109407"/>
                <a:gd name="connsiteY2" fmla="*/ 11279 h 3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407" h="36050">
                  <a:moveTo>
                    <a:pt x="109407" y="11279"/>
                  </a:moveTo>
                  <a:cubicBezTo>
                    <a:pt x="72594" y="19536"/>
                    <a:pt x="36469" y="27794"/>
                    <a:pt x="0" y="36051"/>
                  </a:cubicBezTo>
                  <a:cubicBezTo>
                    <a:pt x="29588" y="-762"/>
                    <a:pt x="70186" y="-10052"/>
                    <a:pt x="109407" y="11279"/>
                  </a:cubicBezTo>
                  <a:close/>
                </a:path>
              </a:pathLst>
            </a:custGeom>
            <a:solidFill>
              <a:srgbClr val="020201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66F0C705-A1B5-4670-B72C-91FB80EA64E1}"/>
                </a:ext>
              </a:extLst>
            </p:cNvPr>
            <p:cNvSpPr/>
            <p:nvPr/>
          </p:nvSpPr>
          <p:spPr>
            <a:xfrm>
              <a:off x="8998909" y="4930275"/>
              <a:ext cx="145838" cy="58177"/>
            </a:xfrm>
            <a:custGeom>
              <a:avLst/>
              <a:gdLst>
                <a:gd name="connsiteX0" fmla="*/ 125234 w 125233"/>
                <a:gd name="connsiteY0" fmla="*/ 11965 h 49958"/>
                <a:gd name="connsiteX1" fmla="*/ 67089 w 125233"/>
                <a:gd name="connsiteY1" fmla="*/ 44305 h 49958"/>
                <a:gd name="connsiteX2" fmla="*/ 0 w 125233"/>
                <a:gd name="connsiteY2" fmla="*/ 44994 h 49958"/>
                <a:gd name="connsiteX3" fmla="*/ 94269 w 125233"/>
                <a:gd name="connsiteY3" fmla="*/ 955 h 49958"/>
                <a:gd name="connsiteX4" fmla="*/ 125234 w 125233"/>
                <a:gd name="connsiteY4" fmla="*/ 11965 h 4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233" h="49958">
                  <a:moveTo>
                    <a:pt x="125234" y="11965"/>
                  </a:moveTo>
                  <a:cubicBezTo>
                    <a:pt x="106655" y="24351"/>
                    <a:pt x="88076" y="36392"/>
                    <a:pt x="67089" y="44305"/>
                  </a:cubicBezTo>
                  <a:cubicBezTo>
                    <a:pt x="44726" y="52907"/>
                    <a:pt x="22363" y="50498"/>
                    <a:pt x="0" y="44994"/>
                  </a:cubicBezTo>
                  <a:cubicBezTo>
                    <a:pt x="16170" y="7148"/>
                    <a:pt x="51951" y="-3517"/>
                    <a:pt x="94269" y="955"/>
                  </a:cubicBezTo>
                  <a:cubicBezTo>
                    <a:pt x="105279" y="2676"/>
                    <a:pt x="116288" y="4396"/>
                    <a:pt x="125234" y="11965"/>
                  </a:cubicBezTo>
                  <a:close/>
                </a:path>
              </a:pathLst>
            </a:custGeom>
            <a:solidFill>
              <a:schemeClr val="accent6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8" name="Freeform: Shape 617">
              <a:extLst>
                <a:ext uri="{FF2B5EF4-FFF2-40B4-BE49-F238E27FC236}">
                  <a16:creationId xmlns:a16="http://schemas.microsoft.com/office/drawing/2014/main" id="{73588C43-C9F7-4CFE-8A63-B7B1E3ED3ACA}"/>
                </a:ext>
              </a:extLst>
            </p:cNvPr>
            <p:cNvSpPr/>
            <p:nvPr/>
          </p:nvSpPr>
          <p:spPr>
            <a:xfrm>
              <a:off x="9141653" y="4429769"/>
              <a:ext cx="142122" cy="58457"/>
            </a:xfrm>
            <a:custGeom>
              <a:avLst/>
              <a:gdLst>
                <a:gd name="connsiteX0" fmla="*/ 55985 w 122042"/>
                <a:gd name="connsiteY0" fmla="*/ 5505 h 50198"/>
                <a:gd name="connsiteX1" fmla="*/ 3346 w 122042"/>
                <a:gd name="connsiteY1" fmla="*/ 37845 h 50198"/>
                <a:gd name="connsiteX2" fmla="*/ 938 w 122042"/>
                <a:gd name="connsiteY2" fmla="*/ 48167 h 50198"/>
                <a:gd name="connsiteX3" fmla="*/ 11259 w 122042"/>
                <a:gd name="connsiteY3" fmla="*/ 48167 h 50198"/>
                <a:gd name="connsiteX4" fmla="*/ 113097 w 122042"/>
                <a:gd name="connsiteY4" fmla="*/ 20299 h 50198"/>
                <a:gd name="connsiteX5" fmla="*/ 122043 w 122042"/>
                <a:gd name="connsiteY5" fmla="*/ 19611 h 50198"/>
                <a:gd name="connsiteX6" fmla="*/ 112753 w 122042"/>
                <a:gd name="connsiteY6" fmla="*/ 0 h 50198"/>
                <a:gd name="connsiteX7" fmla="*/ 55985 w 122042"/>
                <a:gd name="connsiteY7" fmla="*/ 5505 h 50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042" h="50198">
                  <a:moveTo>
                    <a:pt x="55985" y="5505"/>
                  </a:moveTo>
                  <a:cubicBezTo>
                    <a:pt x="34310" y="9633"/>
                    <a:pt x="15732" y="18235"/>
                    <a:pt x="3346" y="37845"/>
                  </a:cubicBezTo>
                  <a:cubicBezTo>
                    <a:pt x="1282" y="40942"/>
                    <a:pt x="-1471" y="44382"/>
                    <a:pt x="938" y="48167"/>
                  </a:cubicBezTo>
                  <a:cubicBezTo>
                    <a:pt x="3690" y="51951"/>
                    <a:pt x="8163" y="49543"/>
                    <a:pt x="11259" y="48167"/>
                  </a:cubicBezTo>
                  <a:cubicBezTo>
                    <a:pt x="43944" y="34061"/>
                    <a:pt x="79037" y="28556"/>
                    <a:pt x="113097" y="20299"/>
                  </a:cubicBezTo>
                  <a:cubicBezTo>
                    <a:pt x="116538" y="19611"/>
                    <a:pt x="119634" y="19267"/>
                    <a:pt x="122043" y="19611"/>
                  </a:cubicBezTo>
                  <a:lnTo>
                    <a:pt x="112753" y="0"/>
                  </a:lnTo>
                  <a:cubicBezTo>
                    <a:pt x="92799" y="1376"/>
                    <a:pt x="74220" y="2064"/>
                    <a:pt x="55985" y="5505"/>
                  </a:cubicBezTo>
                  <a:close/>
                </a:path>
              </a:pathLst>
            </a:custGeom>
            <a:solidFill>
              <a:srgbClr val="040200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9" name="Freeform: Shape 618">
              <a:extLst>
                <a:ext uri="{FF2B5EF4-FFF2-40B4-BE49-F238E27FC236}">
                  <a16:creationId xmlns:a16="http://schemas.microsoft.com/office/drawing/2014/main" id="{28B3B832-4747-402B-96F3-87B2ED951A37}"/>
                </a:ext>
              </a:extLst>
            </p:cNvPr>
            <p:cNvSpPr/>
            <p:nvPr/>
          </p:nvSpPr>
          <p:spPr>
            <a:xfrm>
              <a:off x="9133642" y="4329605"/>
              <a:ext cx="107262" cy="49257"/>
            </a:xfrm>
            <a:custGeom>
              <a:avLst/>
              <a:gdLst>
                <a:gd name="connsiteX0" fmla="*/ 75594 w 92108"/>
                <a:gd name="connsiteY0" fmla="*/ 1720 h 42298"/>
                <a:gd name="connsiteX1" fmla="*/ 5064 w 92108"/>
                <a:gd name="connsiteY1" fmla="*/ 30276 h 42298"/>
                <a:gd name="connsiteX2" fmla="*/ 592 w 92108"/>
                <a:gd name="connsiteY2" fmla="*/ 39566 h 42298"/>
                <a:gd name="connsiteX3" fmla="*/ 10913 w 92108"/>
                <a:gd name="connsiteY3" fmla="*/ 41630 h 42298"/>
                <a:gd name="connsiteX4" fmla="*/ 18138 w 92108"/>
                <a:gd name="connsiteY4" fmla="*/ 39910 h 42298"/>
                <a:gd name="connsiteX5" fmla="*/ 81443 w 92108"/>
                <a:gd name="connsiteY5" fmla="*/ 25804 h 42298"/>
                <a:gd name="connsiteX6" fmla="*/ 92109 w 92108"/>
                <a:gd name="connsiteY6" fmla="*/ 25460 h 42298"/>
                <a:gd name="connsiteX7" fmla="*/ 80411 w 92108"/>
                <a:gd name="connsiteY7" fmla="*/ 0 h 42298"/>
                <a:gd name="connsiteX8" fmla="*/ 75594 w 92108"/>
                <a:gd name="connsiteY8" fmla="*/ 1720 h 42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108" h="42298">
                  <a:moveTo>
                    <a:pt x="75594" y="1720"/>
                  </a:moveTo>
                  <a:cubicBezTo>
                    <a:pt x="47038" y="-1376"/>
                    <a:pt x="25707" y="13762"/>
                    <a:pt x="5064" y="30276"/>
                  </a:cubicBezTo>
                  <a:cubicBezTo>
                    <a:pt x="2312" y="32685"/>
                    <a:pt x="-1473" y="35437"/>
                    <a:pt x="592" y="39566"/>
                  </a:cubicBezTo>
                  <a:cubicBezTo>
                    <a:pt x="2656" y="43350"/>
                    <a:pt x="7129" y="42318"/>
                    <a:pt x="10913" y="41630"/>
                  </a:cubicBezTo>
                  <a:cubicBezTo>
                    <a:pt x="13322" y="41286"/>
                    <a:pt x="15730" y="40598"/>
                    <a:pt x="18138" y="39910"/>
                  </a:cubicBezTo>
                  <a:cubicBezTo>
                    <a:pt x="39125" y="35437"/>
                    <a:pt x="60456" y="30620"/>
                    <a:pt x="81443" y="25804"/>
                  </a:cubicBezTo>
                  <a:cubicBezTo>
                    <a:pt x="85228" y="25115"/>
                    <a:pt x="89012" y="24083"/>
                    <a:pt x="92109" y="25460"/>
                  </a:cubicBezTo>
                  <a:lnTo>
                    <a:pt x="80411" y="0"/>
                  </a:lnTo>
                  <a:cubicBezTo>
                    <a:pt x="78347" y="1720"/>
                    <a:pt x="76970" y="1720"/>
                    <a:pt x="75594" y="1720"/>
                  </a:cubicBezTo>
                  <a:close/>
                </a:path>
              </a:pathLst>
            </a:custGeom>
            <a:solidFill>
              <a:srgbClr val="040200"/>
            </a:solidFill>
            <a:ln w="34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20" name="Group 619">
              <a:extLst>
                <a:ext uri="{FF2B5EF4-FFF2-40B4-BE49-F238E27FC236}">
                  <a16:creationId xmlns:a16="http://schemas.microsoft.com/office/drawing/2014/main" id="{64A07BC0-74A2-492D-B067-97DDAF8F30A9}"/>
                </a:ext>
              </a:extLst>
            </p:cNvPr>
            <p:cNvGrpSpPr/>
            <p:nvPr/>
          </p:nvGrpSpPr>
          <p:grpSpPr>
            <a:xfrm flipH="1">
              <a:off x="9387820" y="4896755"/>
              <a:ext cx="372272" cy="595973"/>
              <a:chOff x="8173311" y="5031951"/>
              <a:chExt cx="372272" cy="595973"/>
            </a:xfrm>
          </p:grpSpPr>
          <p:sp>
            <p:nvSpPr>
              <p:cNvPr id="621" name="Freeform: Shape 620">
                <a:extLst>
                  <a:ext uri="{FF2B5EF4-FFF2-40B4-BE49-F238E27FC236}">
                    <a16:creationId xmlns:a16="http://schemas.microsoft.com/office/drawing/2014/main" id="{697D3482-A819-49FE-8070-4E6F2EF99EF5}"/>
                  </a:ext>
                </a:extLst>
              </p:cNvPr>
              <p:cNvSpPr/>
              <p:nvPr/>
            </p:nvSpPr>
            <p:spPr>
              <a:xfrm>
                <a:off x="8173311" y="5262046"/>
                <a:ext cx="367145" cy="181304"/>
              </a:xfrm>
              <a:custGeom>
                <a:avLst/>
                <a:gdLst>
                  <a:gd name="connsiteX0" fmla="*/ 307795 w 315273"/>
                  <a:gd name="connsiteY0" fmla="*/ 9186 h 155689"/>
                  <a:gd name="connsiteX1" fmla="*/ 65929 w 315273"/>
                  <a:gd name="connsiteY1" fmla="*/ 152310 h 155689"/>
                  <a:gd name="connsiteX2" fmla="*/ 48382 w 315273"/>
                  <a:gd name="connsiteY2" fmla="*/ 148870 h 155689"/>
                  <a:gd name="connsiteX3" fmla="*/ 3656 w 315273"/>
                  <a:gd name="connsiteY3" fmla="*/ 84533 h 155689"/>
                  <a:gd name="connsiteX4" fmla="*/ 8473 w 315273"/>
                  <a:gd name="connsiteY4" fmla="*/ 71803 h 155689"/>
                  <a:gd name="connsiteX5" fmla="*/ 300914 w 315273"/>
                  <a:gd name="connsiteY5" fmla="*/ 1617 h 155689"/>
                  <a:gd name="connsiteX6" fmla="*/ 315020 w 315273"/>
                  <a:gd name="connsiteY6" fmla="*/ 1273 h 155689"/>
                  <a:gd name="connsiteX7" fmla="*/ 307795 w 315273"/>
                  <a:gd name="connsiteY7" fmla="*/ 9186 h 15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273" h="155689">
                    <a:moveTo>
                      <a:pt x="307795" y="9186"/>
                    </a:moveTo>
                    <a:cubicBezTo>
                      <a:pt x="302290" y="12283"/>
                      <a:pt x="111687" y="124786"/>
                      <a:pt x="65929" y="152310"/>
                    </a:cubicBezTo>
                    <a:cubicBezTo>
                      <a:pt x="58015" y="157127"/>
                      <a:pt x="53887" y="157471"/>
                      <a:pt x="48382" y="148870"/>
                    </a:cubicBezTo>
                    <a:cubicBezTo>
                      <a:pt x="34276" y="127195"/>
                      <a:pt x="19138" y="105520"/>
                      <a:pt x="3656" y="84533"/>
                    </a:cubicBezTo>
                    <a:cubicBezTo>
                      <a:pt x="-2537" y="75932"/>
                      <a:pt x="-817" y="73867"/>
                      <a:pt x="8473" y="71803"/>
                    </a:cubicBezTo>
                    <a:cubicBezTo>
                      <a:pt x="71089" y="57697"/>
                      <a:pt x="293345" y="3337"/>
                      <a:pt x="300914" y="1617"/>
                    </a:cubicBezTo>
                    <a:cubicBezTo>
                      <a:pt x="307795" y="-103"/>
                      <a:pt x="314676" y="-791"/>
                      <a:pt x="315020" y="1273"/>
                    </a:cubicBezTo>
                    <a:cubicBezTo>
                      <a:pt x="316052" y="3681"/>
                      <a:pt x="313988" y="5402"/>
                      <a:pt x="307795" y="918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2" name="Freeform: Shape 621">
                <a:extLst>
                  <a:ext uri="{FF2B5EF4-FFF2-40B4-BE49-F238E27FC236}">
                    <a16:creationId xmlns:a16="http://schemas.microsoft.com/office/drawing/2014/main" id="{3FDE10E0-9529-4A2A-8EFC-59668EA30447}"/>
                  </a:ext>
                </a:extLst>
              </p:cNvPr>
              <p:cNvSpPr/>
              <p:nvPr/>
            </p:nvSpPr>
            <p:spPr>
              <a:xfrm>
                <a:off x="8193193" y="5031951"/>
                <a:ext cx="312910" cy="144828"/>
              </a:xfrm>
              <a:custGeom>
                <a:avLst/>
                <a:gdLst>
                  <a:gd name="connsiteX0" fmla="*/ 262853 w 268701"/>
                  <a:gd name="connsiteY0" fmla="*/ 104591 h 124366"/>
                  <a:gd name="connsiteX1" fmla="*/ 268702 w 268701"/>
                  <a:gd name="connsiteY1" fmla="*/ 108375 h 124366"/>
                  <a:gd name="connsiteX2" fmla="*/ 38189 w 268701"/>
                  <a:gd name="connsiteY2" fmla="*/ 124202 h 124366"/>
                  <a:gd name="connsiteX3" fmla="*/ 17546 w 268701"/>
                  <a:gd name="connsiteY3" fmla="*/ 93925 h 124366"/>
                  <a:gd name="connsiteX4" fmla="*/ 0 w 268701"/>
                  <a:gd name="connsiteY4" fmla="*/ 0 h 124366"/>
                  <a:gd name="connsiteX5" fmla="*/ 262853 w 268701"/>
                  <a:gd name="connsiteY5" fmla="*/ 104591 h 1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8701" h="124366">
                    <a:moveTo>
                      <a:pt x="262853" y="104591"/>
                    </a:moveTo>
                    <a:cubicBezTo>
                      <a:pt x="268702" y="108375"/>
                      <a:pt x="268702" y="105279"/>
                      <a:pt x="268702" y="108375"/>
                    </a:cubicBezTo>
                    <a:cubicBezTo>
                      <a:pt x="268702" y="113192"/>
                      <a:pt x="46791" y="123857"/>
                      <a:pt x="38189" y="124202"/>
                    </a:cubicBezTo>
                    <a:cubicBezTo>
                      <a:pt x="22707" y="125234"/>
                      <a:pt x="23051" y="122137"/>
                      <a:pt x="17546" y="93925"/>
                    </a:cubicBezTo>
                    <a:cubicBezTo>
                      <a:pt x="11698" y="63305"/>
                      <a:pt x="5849" y="32341"/>
                      <a:pt x="0" y="0"/>
                    </a:cubicBezTo>
                    <a:cubicBezTo>
                      <a:pt x="26492" y="10321"/>
                      <a:pt x="242898" y="96334"/>
                      <a:pt x="262853" y="10459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3" name="Freeform: Shape 622">
                <a:extLst>
                  <a:ext uri="{FF2B5EF4-FFF2-40B4-BE49-F238E27FC236}">
                    <a16:creationId xmlns:a16="http://schemas.microsoft.com/office/drawing/2014/main" id="{DB09C9F4-EBA8-4CFB-B27D-94494C4CBB7E}"/>
                  </a:ext>
                </a:extLst>
              </p:cNvPr>
              <p:cNvSpPr/>
              <p:nvPr/>
            </p:nvSpPr>
            <p:spPr>
              <a:xfrm>
                <a:off x="8331192" y="5373895"/>
                <a:ext cx="214391" cy="254029"/>
              </a:xfrm>
              <a:custGeom>
                <a:avLst/>
                <a:gdLst>
                  <a:gd name="connsiteX0" fmla="*/ 48361 w 184101"/>
                  <a:gd name="connsiteY0" fmla="*/ 217624 h 218139"/>
                  <a:gd name="connsiteX1" fmla="*/ 46297 w 184101"/>
                  <a:gd name="connsiteY1" fmla="*/ 217624 h 218139"/>
                  <a:gd name="connsiteX2" fmla="*/ 1571 w 184101"/>
                  <a:gd name="connsiteY2" fmla="*/ 131956 h 218139"/>
                  <a:gd name="connsiteX3" fmla="*/ 6731 w 184101"/>
                  <a:gd name="connsiteY3" fmla="*/ 119570 h 218139"/>
                  <a:gd name="connsiteX4" fmla="*/ 113042 w 184101"/>
                  <a:gd name="connsiteY4" fmla="*/ 45944 h 218139"/>
                  <a:gd name="connsiteX5" fmla="*/ 182196 w 184101"/>
                  <a:gd name="connsiteY5" fmla="*/ 185 h 218139"/>
                  <a:gd name="connsiteX6" fmla="*/ 183916 w 184101"/>
                  <a:gd name="connsiteY6" fmla="*/ 1905 h 218139"/>
                  <a:gd name="connsiteX7" fmla="*/ 48361 w 184101"/>
                  <a:gd name="connsiteY7" fmla="*/ 217624 h 218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4101" h="218139">
                    <a:moveTo>
                      <a:pt x="48361" y="217624"/>
                    </a:moveTo>
                    <a:cubicBezTo>
                      <a:pt x="47673" y="218312"/>
                      <a:pt x="46641" y="218312"/>
                      <a:pt x="46297" y="217624"/>
                    </a:cubicBezTo>
                    <a:cubicBezTo>
                      <a:pt x="30815" y="188036"/>
                      <a:pt x="16709" y="159824"/>
                      <a:pt x="1571" y="131956"/>
                    </a:cubicBezTo>
                    <a:cubicBezTo>
                      <a:pt x="-2558" y="124387"/>
                      <a:pt x="2259" y="122666"/>
                      <a:pt x="6731" y="119570"/>
                    </a:cubicBezTo>
                    <a:cubicBezTo>
                      <a:pt x="42168" y="95143"/>
                      <a:pt x="77605" y="70371"/>
                      <a:pt x="113042" y="45944"/>
                    </a:cubicBezTo>
                    <a:cubicBezTo>
                      <a:pt x="135750" y="30462"/>
                      <a:pt x="158457" y="14635"/>
                      <a:pt x="182196" y="185"/>
                    </a:cubicBezTo>
                    <a:cubicBezTo>
                      <a:pt x="183228" y="-503"/>
                      <a:pt x="184605" y="873"/>
                      <a:pt x="183916" y="1905"/>
                    </a:cubicBezTo>
                    <a:cubicBezTo>
                      <a:pt x="139190" y="73123"/>
                      <a:pt x="94120" y="144342"/>
                      <a:pt x="48361" y="217624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4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38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2021-04-19T02:08:01Z</dcterms:modified>
</cp:coreProperties>
</file>