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46" name="Group 2245">
            <a:extLst>
              <a:ext uri="{FF2B5EF4-FFF2-40B4-BE49-F238E27FC236}">
                <a16:creationId xmlns:a16="http://schemas.microsoft.com/office/drawing/2014/main" id="{95F16571-0A7D-45E8-89BF-9142BE051788}"/>
              </a:ext>
            </a:extLst>
          </p:cNvPr>
          <p:cNvGrpSpPr/>
          <p:nvPr/>
        </p:nvGrpSpPr>
        <p:grpSpPr>
          <a:xfrm>
            <a:off x="991801" y="2474608"/>
            <a:ext cx="10426439" cy="1745697"/>
            <a:chOff x="2018561" y="2455558"/>
            <a:chExt cx="8556823" cy="1745697"/>
          </a:xfrm>
        </p:grpSpPr>
        <p:sp>
          <p:nvSpPr>
            <p:cNvPr id="2247" name="사각형: 둥근 위쪽 모서리 34">
              <a:extLst>
                <a:ext uri="{FF2B5EF4-FFF2-40B4-BE49-F238E27FC236}">
                  <a16:creationId xmlns:a16="http://schemas.microsoft.com/office/drawing/2014/main" id="{0221C009-5754-49D6-9B02-91B8341059BA}"/>
                </a:ext>
              </a:extLst>
            </p:cNvPr>
            <p:cNvSpPr/>
            <p:nvPr/>
          </p:nvSpPr>
          <p:spPr>
            <a:xfrm rot="16200000">
              <a:off x="2370928" y="2539613"/>
              <a:ext cx="874800" cy="1579534"/>
            </a:xfrm>
            <a:prstGeom prst="round2SameRect">
              <a:avLst>
                <a:gd name="adj1" fmla="val 50000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248" name="Right Arrow 6">
              <a:extLst>
                <a:ext uri="{FF2B5EF4-FFF2-40B4-BE49-F238E27FC236}">
                  <a16:creationId xmlns:a16="http://schemas.microsoft.com/office/drawing/2014/main" id="{98691163-8CCB-463A-BC70-5761EA81ED56}"/>
                </a:ext>
              </a:extLst>
            </p:cNvPr>
            <p:cNvSpPr/>
            <p:nvPr/>
          </p:nvSpPr>
          <p:spPr>
            <a:xfrm>
              <a:off x="8335335" y="2455558"/>
              <a:ext cx="2240049" cy="1745697"/>
            </a:xfrm>
            <a:prstGeom prst="rightArrow">
              <a:avLst>
                <a:gd name="adj1" fmla="val 50000"/>
                <a:gd name="adj2" fmla="val 4953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249" name="Rectangle 2248">
              <a:extLst>
                <a:ext uri="{FF2B5EF4-FFF2-40B4-BE49-F238E27FC236}">
                  <a16:creationId xmlns:a16="http://schemas.microsoft.com/office/drawing/2014/main" id="{89380CA7-7C53-4FD2-B51A-E358D6851B62}"/>
                </a:ext>
              </a:extLst>
            </p:cNvPr>
            <p:cNvSpPr/>
            <p:nvPr/>
          </p:nvSpPr>
          <p:spPr>
            <a:xfrm>
              <a:off x="6755800" y="2891982"/>
              <a:ext cx="1579534" cy="87284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250" name="Rectangle 2249">
              <a:extLst>
                <a:ext uri="{FF2B5EF4-FFF2-40B4-BE49-F238E27FC236}">
                  <a16:creationId xmlns:a16="http://schemas.microsoft.com/office/drawing/2014/main" id="{785BEB39-BDEA-4ABD-9342-013DB8C5885E}"/>
                </a:ext>
              </a:extLst>
            </p:cNvPr>
            <p:cNvSpPr/>
            <p:nvPr/>
          </p:nvSpPr>
          <p:spPr>
            <a:xfrm>
              <a:off x="5176266" y="2891982"/>
              <a:ext cx="1579534" cy="87284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251" name="Rectangle 2250">
              <a:extLst>
                <a:ext uri="{FF2B5EF4-FFF2-40B4-BE49-F238E27FC236}">
                  <a16:creationId xmlns:a16="http://schemas.microsoft.com/office/drawing/2014/main" id="{FA68A669-C3CF-4A97-BF29-D7EAA10E3E39}"/>
                </a:ext>
              </a:extLst>
            </p:cNvPr>
            <p:cNvSpPr/>
            <p:nvPr/>
          </p:nvSpPr>
          <p:spPr>
            <a:xfrm>
              <a:off x="3596732" y="2891982"/>
              <a:ext cx="1579534" cy="87284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252" name="Rectangle 2251">
            <a:extLst>
              <a:ext uri="{FF2B5EF4-FFF2-40B4-BE49-F238E27FC236}">
                <a16:creationId xmlns:a16="http://schemas.microsoft.com/office/drawing/2014/main" id="{1A8EB303-5C6C-4B6A-9A57-5F1638F86199}"/>
              </a:ext>
            </a:extLst>
          </p:cNvPr>
          <p:cNvSpPr/>
          <p:nvPr/>
        </p:nvSpPr>
        <p:spPr>
          <a:xfrm>
            <a:off x="3599518" y="4293431"/>
            <a:ext cx="566192" cy="5661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253" name="Rectangle 2252">
            <a:extLst>
              <a:ext uri="{FF2B5EF4-FFF2-40B4-BE49-F238E27FC236}">
                <a16:creationId xmlns:a16="http://schemas.microsoft.com/office/drawing/2014/main" id="{E5AC1373-44A8-4522-9D86-974F114A689B}"/>
              </a:ext>
            </a:extLst>
          </p:cNvPr>
          <p:cNvSpPr/>
          <p:nvPr/>
        </p:nvSpPr>
        <p:spPr>
          <a:xfrm>
            <a:off x="1673838" y="4293431"/>
            <a:ext cx="566192" cy="5661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254" name="Rectangle 2253">
            <a:extLst>
              <a:ext uri="{FF2B5EF4-FFF2-40B4-BE49-F238E27FC236}">
                <a16:creationId xmlns:a16="http://schemas.microsoft.com/office/drawing/2014/main" id="{9CC77B53-FE87-4C9A-89E2-5D69CF2B7FDD}"/>
              </a:ext>
            </a:extLst>
          </p:cNvPr>
          <p:cNvSpPr/>
          <p:nvPr/>
        </p:nvSpPr>
        <p:spPr>
          <a:xfrm>
            <a:off x="7450878" y="4293431"/>
            <a:ext cx="566192" cy="5661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255" name="Rectangle 2254">
            <a:extLst>
              <a:ext uri="{FF2B5EF4-FFF2-40B4-BE49-F238E27FC236}">
                <a16:creationId xmlns:a16="http://schemas.microsoft.com/office/drawing/2014/main" id="{26A2D189-24BD-416E-ADB9-38665E98F597}"/>
              </a:ext>
            </a:extLst>
          </p:cNvPr>
          <p:cNvSpPr/>
          <p:nvPr/>
        </p:nvSpPr>
        <p:spPr>
          <a:xfrm>
            <a:off x="9376559" y="4293431"/>
            <a:ext cx="566192" cy="5661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256" name="Rectangle 2255">
            <a:extLst>
              <a:ext uri="{FF2B5EF4-FFF2-40B4-BE49-F238E27FC236}">
                <a16:creationId xmlns:a16="http://schemas.microsoft.com/office/drawing/2014/main" id="{8DE06717-AF53-4C42-B24F-AB96C2C00841}"/>
              </a:ext>
            </a:extLst>
          </p:cNvPr>
          <p:cNvSpPr/>
          <p:nvPr/>
        </p:nvSpPr>
        <p:spPr>
          <a:xfrm>
            <a:off x="5525198" y="4293431"/>
            <a:ext cx="566192" cy="5661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257" name="Group 2256">
            <a:extLst>
              <a:ext uri="{FF2B5EF4-FFF2-40B4-BE49-F238E27FC236}">
                <a16:creationId xmlns:a16="http://schemas.microsoft.com/office/drawing/2014/main" id="{96CD8FEE-97EF-4330-A40F-72BFA51A8286}"/>
              </a:ext>
            </a:extLst>
          </p:cNvPr>
          <p:cNvGrpSpPr/>
          <p:nvPr/>
        </p:nvGrpSpPr>
        <p:grpSpPr>
          <a:xfrm>
            <a:off x="1088903" y="4966166"/>
            <a:ext cx="1736062" cy="1105530"/>
            <a:chOff x="803640" y="3362835"/>
            <a:chExt cx="2059657" cy="1105530"/>
          </a:xfrm>
        </p:grpSpPr>
        <p:sp>
          <p:nvSpPr>
            <p:cNvPr id="2258" name="TextBox 2257">
              <a:extLst>
                <a:ext uri="{FF2B5EF4-FFF2-40B4-BE49-F238E27FC236}">
                  <a16:creationId xmlns:a16="http://schemas.microsoft.com/office/drawing/2014/main" id="{DB6C87DA-BCF9-4BBC-80D5-D8C9A53A0B39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59" name="TextBox 2258">
              <a:extLst>
                <a:ext uri="{FF2B5EF4-FFF2-40B4-BE49-F238E27FC236}">
                  <a16:creationId xmlns:a16="http://schemas.microsoft.com/office/drawing/2014/main" id="{9E0D37F8-6E84-49F9-9BE8-0D6F3341E746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60" name="Group 2259">
            <a:extLst>
              <a:ext uri="{FF2B5EF4-FFF2-40B4-BE49-F238E27FC236}">
                <a16:creationId xmlns:a16="http://schemas.microsoft.com/office/drawing/2014/main" id="{AB461211-8A48-4334-872A-7D9A01829761}"/>
              </a:ext>
            </a:extLst>
          </p:cNvPr>
          <p:cNvGrpSpPr/>
          <p:nvPr/>
        </p:nvGrpSpPr>
        <p:grpSpPr>
          <a:xfrm>
            <a:off x="3014583" y="4966166"/>
            <a:ext cx="1736062" cy="1105530"/>
            <a:chOff x="803640" y="3362835"/>
            <a:chExt cx="2059657" cy="1105530"/>
          </a:xfrm>
        </p:grpSpPr>
        <p:sp>
          <p:nvSpPr>
            <p:cNvPr id="2261" name="TextBox 2260">
              <a:extLst>
                <a:ext uri="{FF2B5EF4-FFF2-40B4-BE49-F238E27FC236}">
                  <a16:creationId xmlns:a16="http://schemas.microsoft.com/office/drawing/2014/main" id="{ED81A929-932F-4903-AD0A-2C92F9C95FE7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62" name="TextBox 2261">
              <a:extLst>
                <a:ext uri="{FF2B5EF4-FFF2-40B4-BE49-F238E27FC236}">
                  <a16:creationId xmlns:a16="http://schemas.microsoft.com/office/drawing/2014/main" id="{A643E765-9090-4347-87D9-B7A1C7CDF272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63" name="Group 2262">
            <a:extLst>
              <a:ext uri="{FF2B5EF4-FFF2-40B4-BE49-F238E27FC236}">
                <a16:creationId xmlns:a16="http://schemas.microsoft.com/office/drawing/2014/main" id="{AFE3EBA7-4DE2-4FC7-A1BE-314BFF8E0FCA}"/>
              </a:ext>
            </a:extLst>
          </p:cNvPr>
          <p:cNvGrpSpPr/>
          <p:nvPr/>
        </p:nvGrpSpPr>
        <p:grpSpPr>
          <a:xfrm>
            <a:off x="4940263" y="4966166"/>
            <a:ext cx="1736062" cy="1105530"/>
            <a:chOff x="803640" y="3362835"/>
            <a:chExt cx="2059657" cy="1105530"/>
          </a:xfrm>
        </p:grpSpPr>
        <p:sp>
          <p:nvSpPr>
            <p:cNvPr id="2264" name="TextBox 2263">
              <a:extLst>
                <a:ext uri="{FF2B5EF4-FFF2-40B4-BE49-F238E27FC236}">
                  <a16:creationId xmlns:a16="http://schemas.microsoft.com/office/drawing/2014/main" id="{7126243D-EFC7-4661-B785-835C76455393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65" name="TextBox 2264">
              <a:extLst>
                <a:ext uri="{FF2B5EF4-FFF2-40B4-BE49-F238E27FC236}">
                  <a16:creationId xmlns:a16="http://schemas.microsoft.com/office/drawing/2014/main" id="{1428CA75-8553-431A-9699-279B4544035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66" name="Group 2265">
            <a:extLst>
              <a:ext uri="{FF2B5EF4-FFF2-40B4-BE49-F238E27FC236}">
                <a16:creationId xmlns:a16="http://schemas.microsoft.com/office/drawing/2014/main" id="{C6557C01-EA0B-4326-A789-CEFFF122E956}"/>
              </a:ext>
            </a:extLst>
          </p:cNvPr>
          <p:cNvGrpSpPr/>
          <p:nvPr/>
        </p:nvGrpSpPr>
        <p:grpSpPr>
          <a:xfrm>
            <a:off x="6865943" y="4966166"/>
            <a:ext cx="1736062" cy="1105530"/>
            <a:chOff x="803640" y="3362835"/>
            <a:chExt cx="2059657" cy="1105530"/>
          </a:xfrm>
        </p:grpSpPr>
        <p:sp>
          <p:nvSpPr>
            <p:cNvPr id="2267" name="TextBox 2266">
              <a:extLst>
                <a:ext uri="{FF2B5EF4-FFF2-40B4-BE49-F238E27FC236}">
                  <a16:creationId xmlns:a16="http://schemas.microsoft.com/office/drawing/2014/main" id="{E51BCD51-DE1F-4E0C-A643-41C52CD22733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68" name="TextBox 2267">
              <a:extLst>
                <a:ext uri="{FF2B5EF4-FFF2-40B4-BE49-F238E27FC236}">
                  <a16:creationId xmlns:a16="http://schemas.microsoft.com/office/drawing/2014/main" id="{CAC8442A-7F7E-4E44-8270-66AAC88FBD1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69" name="Group 2268">
            <a:extLst>
              <a:ext uri="{FF2B5EF4-FFF2-40B4-BE49-F238E27FC236}">
                <a16:creationId xmlns:a16="http://schemas.microsoft.com/office/drawing/2014/main" id="{06D6EA83-42C4-4EC2-87C1-2728AF53E982}"/>
              </a:ext>
            </a:extLst>
          </p:cNvPr>
          <p:cNvGrpSpPr/>
          <p:nvPr/>
        </p:nvGrpSpPr>
        <p:grpSpPr>
          <a:xfrm>
            <a:off x="8791624" y="4966166"/>
            <a:ext cx="1736062" cy="1105530"/>
            <a:chOff x="803640" y="3362835"/>
            <a:chExt cx="2059657" cy="1105530"/>
          </a:xfrm>
        </p:grpSpPr>
        <p:sp>
          <p:nvSpPr>
            <p:cNvPr id="2270" name="TextBox 2269">
              <a:extLst>
                <a:ext uri="{FF2B5EF4-FFF2-40B4-BE49-F238E27FC236}">
                  <a16:creationId xmlns:a16="http://schemas.microsoft.com/office/drawing/2014/main" id="{CEF98D3C-93CD-4A33-999F-9E5179ECC6A7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71" name="TextBox 2270">
              <a:extLst>
                <a:ext uri="{FF2B5EF4-FFF2-40B4-BE49-F238E27FC236}">
                  <a16:creationId xmlns:a16="http://schemas.microsoft.com/office/drawing/2014/main" id="{EDD928F8-8D8A-4AD5-83B6-B7547FF293A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72" name="그룹 36">
            <a:extLst>
              <a:ext uri="{FF2B5EF4-FFF2-40B4-BE49-F238E27FC236}">
                <a16:creationId xmlns:a16="http://schemas.microsoft.com/office/drawing/2014/main" id="{2AD86D24-560B-472D-9540-B280C6011B0A}"/>
              </a:ext>
            </a:extLst>
          </p:cNvPr>
          <p:cNvGrpSpPr/>
          <p:nvPr/>
        </p:nvGrpSpPr>
        <p:grpSpPr>
          <a:xfrm>
            <a:off x="2987032" y="1682791"/>
            <a:ext cx="6208716" cy="1045508"/>
            <a:chOff x="3872378" y="1401441"/>
            <a:chExt cx="4392488" cy="1045508"/>
          </a:xfrm>
        </p:grpSpPr>
        <p:sp>
          <p:nvSpPr>
            <p:cNvPr id="2273" name="TextBox 2272">
              <a:extLst>
                <a:ext uri="{FF2B5EF4-FFF2-40B4-BE49-F238E27FC236}">
                  <a16:creationId xmlns:a16="http://schemas.microsoft.com/office/drawing/2014/main" id="{D6100083-08CC-4C73-9EEB-C6D2F76328D6}"/>
                </a:ext>
              </a:extLst>
            </p:cNvPr>
            <p:cNvSpPr txBox="1"/>
            <p:nvPr/>
          </p:nvSpPr>
          <p:spPr>
            <a:xfrm>
              <a:off x="3872378" y="1800618"/>
              <a:ext cx="43924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 hope and I believe that this Template will your Time, Money and Reputation. </a:t>
              </a:r>
              <a:endPara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74" name="Text Placeholder 10">
              <a:extLst>
                <a:ext uri="{FF2B5EF4-FFF2-40B4-BE49-F238E27FC236}">
                  <a16:creationId xmlns:a16="http://schemas.microsoft.com/office/drawing/2014/main" id="{5F11DEBC-E5ED-41BC-95FA-874F8F2C2303}"/>
                </a:ext>
              </a:extLst>
            </p:cNvPr>
            <p:cNvSpPr txBox="1">
              <a:spLocks/>
            </p:cNvSpPr>
            <p:nvPr/>
          </p:nvSpPr>
          <p:spPr>
            <a:xfrm>
              <a:off x="3872378" y="1401441"/>
              <a:ext cx="4392488" cy="399176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lnSpc>
                  <a:spcPct val="110000"/>
                </a:lnSpc>
                <a:buNone/>
              </a:pPr>
              <a:r>
                <a:rPr lang="en-US" altLang="ko-KR" sz="1800" b="1" dirty="0">
                  <a:solidFill>
                    <a:schemeClr val="accent1"/>
                  </a:solidFill>
                  <a:cs typeface="Arial" pitchFamily="34" charset="0"/>
                </a:rPr>
                <a:t>Portfolio Presentation</a:t>
              </a:r>
            </a:p>
          </p:txBody>
        </p:sp>
      </p:grpSp>
      <p:cxnSp>
        <p:nvCxnSpPr>
          <p:cNvPr id="2275" name="Straight Connector 2274">
            <a:extLst>
              <a:ext uri="{FF2B5EF4-FFF2-40B4-BE49-F238E27FC236}">
                <a16:creationId xmlns:a16="http://schemas.microsoft.com/office/drawing/2014/main" id="{2C253129-8977-4F83-8BCB-25801914A23F}"/>
              </a:ext>
            </a:extLst>
          </p:cNvPr>
          <p:cNvCxnSpPr>
            <a:cxnSpLocks/>
          </p:cNvCxnSpPr>
          <p:nvPr/>
        </p:nvCxnSpPr>
        <p:spPr>
          <a:xfrm>
            <a:off x="1956934" y="3860942"/>
            <a:ext cx="0" cy="427219"/>
          </a:xfrm>
          <a:prstGeom prst="line">
            <a:avLst/>
          </a:prstGeom>
          <a:ln w="25400">
            <a:solidFill>
              <a:schemeClr val="accent1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6" name="Straight Connector 2275">
            <a:extLst>
              <a:ext uri="{FF2B5EF4-FFF2-40B4-BE49-F238E27FC236}">
                <a16:creationId xmlns:a16="http://schemas.microsoft.com/office/drawing/2014/main" id="{F3F83B9D-93D4-4DD6-9A72-F3DF53013E8B}"/>
              </a:ext>
            </a:extLst>
          </p:cNvPr>
          <p:cNvCxnSpPr/>
          <p:nvPr/>
        </p:nvCxnSpPr>
        <p:spPr>
          <a:xfrm>
            <a:off x="3882614" y="3860942"/>
            <a:ext cx="0" cy="427219"/>
          </a:xfrm>
          <a:prstGeom prst="line">
            <a:avLst/>
          </a:prstGeom>
          <a:ln w="25400">
            <a:solidFill>
              <a:schemeClr val="accent2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7" name="Straight Connector 2276">
            <a:extLst>
              <a:ext uri="{FF2B5EF4-FFF2-40B4-BE49-F238E27FC236}">
                <a16:creationId xmlns:a16="http://schemas.microsoft.com/office/drawing/2014/main" id="{002A6B91-22C2-40D8-8E18-0BE083F58624}"/>
              </a:ext>
            </a:extLst>
          </p:cNvPr>
          <p:cNvCxnSpPr/>
          <p:nvPr/>
        </p:nvCxnSpPr>
        <p:spPr>
          <a:xfrm>
            <a:off x="5808294" y="3860942"/>
            <a:ext cx="0" cy="427219"/>
          </a:xfrm>
          <a:prstGeom prst="line">
            <a:avLst/>
          </a:prstGeom>
          <a:ln w="25400">
            <a:solidFill>
              <a:schemeClr val="accent3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8" name="Straight Connector 2277">
            <a:extLst>
              <a:ext uri="{FF2B5EF4-FFF2-40B4-BE49-F238E27FC236}">
                <a16:creationId xmlns:a16="http://schemas.microsoft.com/office/drawing/2014/main" id="{011E6F89-F427-42DC-B45F-26AA8E1B08B5}"/>
              </a:ext>
            </a:extLst>
          </p:cNvPr>
          <p:cNvCxnSpPr/>
          <p:nvPr/>
        </p:nvCxnSpPr>
        <p:spPr>
          <a:xfrm>
            <a:off x="7733974" y="3860942"/>
            <a:ext cx="0" cy="427219"/>
          </a:xfrm>
          <a:prstGeom prst="line">
            <a:avLst/>
          </a:prstGeom>
          <a:ln w="25400">
            <a:solidFill>
              <a:schemeClr val="accent4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9" name="Straight Connector 2278">
            <a:extLst>
              <a:ext uri="{FF2B5EF4-FFF2-40B4-BE49-F238E27FC236}">
                <a16:creationId xmlns:a16="http://schemas.microsoft.com/office/drawing/2014/main" id="{27582004-8E5F-4866-BDA7-4B2EC2D8F46A}"/>
              </a:ext>
            </a:extLst>
          </p:cNvPr>
          <p:cNvCxnSpPr>
            <a:cxnSpLocks/>
          </p:cNvCxnSpPr>
          <p:nvPr/>
        </p:nvCxnSpPr>
        <p:spPr>
          <a:xfrm>
            <a:off x="9659655" y="3860942"/>
            <a:ext cx="0" cy="427219"/>
          </a:xfrm>
          <a:prstGeom prst="line">
            <a:avLst/>
          </a:prstGeom>
          <a:ln w="25400">
            <a:solidFill>
              <a:schemeClr val="accent5"/>
            </a:solidFill>
            <a:prstDash val="sysDot"/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0" name="Rectangle 7">
            <a:extLst>
              <a:ext uri="{FF2B5EF4-FFF2-40B4-BE49-F238E27FC236}">
                <a16:creationId xmlns:a16="http://schemas.microsoft.com/office/drawing/2014/main" id="{B75B5152-9FD5-4A5C-AEB3-28B61F554405}"/>
              </a:ext>
            </a:extLst>
          </p:cNvPr>
          <p:cNvSpPr/>
          <p:nvPr/>
        </p:nvSpPr>
        <p:spPr>
          <a:xfrm>
            <a:off x="1827526" y="4464821"/>
            <a:ext cx="258816" cy="25881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81" name="Rounded Rectangle 10">
            <a:extLst>
              <a:ext uri="{FF2B5EF4-FFF2-40B4-BE49-F238E27FC236}">
                <a16:creationId xmlns:a16="http://schemas.microsoft.com/office/drawing/2014/main" id="{0EA0F50E-3569-455D-9A42-502064066070}"/>
              </a:ext>
            </a:extLst>
          </p:cNvPr>
          <p:cNvSpPr/>
          <p:nvPr/>
        </p:nvSpPr>
        <p:spPr>
          <a:xfrm>
            <a:off x="3774988" y="4459070"/>
            <a:ext cx="204262" cy="270318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82" name="Rounded Rectangle 5">
            <a:extLst>
              <a:ext uri="{FF2B5EF4-FFF2-40B4-BE49-F238E27FC236}">
                <a16:creationId xmlns:a16="http://schemas.microsoft.com/office/drawing/2014/main" id="{1AD2A460-C1B0-4C69-BE6D-0D3472511486}"/>
              </a:ext>
            </a:extLst>
          </p:cNvPr>
          <p:cNvSpPr/>
          <p:nvPr/>
        </p:nvSpPr>
        <p:spPr>
          <a:xfrm flipH="1">
            <a:off x="5650901" y="4452000"/>
            <a:ext cx="314785" cy="25967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83" name="Round Same Side Corner Rectangle 11">
            <a:extLst>
              <a:ext uri="{FF2B5EF4-FFF2-40B4-BE49-F238E27FC236}">
                <a16:creationId xmlns:a16="http://schemas.microsoft.com/office/drawing/2014/main" id="{2512C978-85A6-495D-A537-81BD6C8712C8}"/>
              </a:ext>
            </a:extLst>
          </p:cNvPr>
          <p:cNvSpPr>
            <a:spLocks noChangeAspect="1"/>
          </p:cNvSpPr>
          <p:nvPr/>
        </p:nvSpPr>
        <p:spPr>
          <a:xfrm rot="9900000">
            <a:off x="7574846" y="4459080"/>
            <a:ext cx="318256" cy="27029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84" name="Block Arc 10">
            <a:extLst>
              <a:ext uri="{FF2B5EF4-FFF2-40B4-BE49-F238E27FC236}">
                <a16:creationId xmlns:a16="http://schemas.microsoft.com/office/drawing/2014/main" id="{C75AB950-A2D2-4AAD-B686-FDE36686A672}"/>
              </a:ext>
            </a:extLst>
          </p:cNvPr>
          <p:cNvSpPr/>
          <p:nvPr/>
        </p:nvSpPr>
        <p:spPr>
          <a:xfrm>
            <a:off x="9486259" y="4476780"/>
            <a:ext cx="346793" cy="234899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285" name="직사각형 113">
            <a:extLst>
              <a:ext uri="{FF2B5EF4-FFF2-40B4-BE49-F238E27FC236}">
                <a16:creationId xmlns:a16="http://schemas.microsoft.com/office/drawing/2014/main" id="{C3D2EA15-DAB7-47FE-97A7-B45B7A53E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3624" y="3101229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2286" name="직사각형 113">
            <a:extLst>
              <a:ext uri="{FF2B5EF4-FFF2-40B4-BE49-F238E27FC236}">
                <a16:creationId xmlns:a16="http://schemas.microsoft.com/office/drawing/2014/main" id="{EE618CD0-FE82-4547-A73A-3B0398368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4985" y="3101229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charset="0"/>
              </a:rPr>
              <a:t>2021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2287" name="직사각형 113">
            <a:extLst>
              <a:ext uri="{FF2B5EF4-FFF2-40B4-BE49-F238E27FC236}">
                <a16:creationId xmlns:a16="http://schemas.microsoft.com/office/drawing/2014/main" id="{53425D99-064A-42F1-B390-6E65D61D0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9304" y="3101229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charset="0"/>
              </a:rPr>
              <a:t>2020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2288" name="직사각형 113">
            <a:extLst>
              <a:ext uri="{FF2B5EF4-FFF2-40B4-BE49-F238E27FC236}">
                <a16:creationId xmlns:a16="http://schemas.microsoft.com/office/drawing/2014/main" id="{4ED3576C-E63F-43B7-BEB8-3E28B3CD0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944" y="3101229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2289" name="직사각형 113">
            <a:extLst>
              <a:ext uri="{FF2B5EF4-FFF2-40B4-BE49-F238E27FC236}">
                <a16:creationId xmlns:a16="http://schemas.microsoft.com/office/drawing/2014/main" id="{2273E1B9-EEC9-44C9-B9E3-D447DDA3A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264" y="3101229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11489</TotalTime>
  <Words>130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60</cp:revision>
  <dcterms:created xsi:type="dcterms:W3CDTF">2018-02-18T19:39:47Z</dcterms:created>
  <dcterms:modified xsi:type="dcterms:W3CDTF">2021-04-13T07:35:45Z</dcterms:modified>
</cp:coreProperties>
</file>