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06" name="Group 805">
            <a:extLst>
              <a:ext uri="{FF2B5EF4-FFF2-40B4-BE49-F238E27FC236}">
                <a16:creationId xmlns:a16="http://schemas.microsoft.com/office/drawing/2014/main" id="{853D771D-B6D8-441B-9074-B77FB723F8D7}"/>
              </a:ext>
            </a:extLst>
          </p:cNvPr>
          <p:cNvGrpSpPr/>
          <p:nvPr/>
        </p:nvGrpSpPr>
        <p:grpSpPr>
          <a:xfrm>
            <a:off x="3337064" y="2335694"/>
            <a:ext cx="1149625" cy="1134717"/>
            <a:chOff x="2206487" y="2723322"/>
            <a:chExt cx="1149625" cy="1134717"/>
          </a:xfrm>
          <a:solidFill>
            <a:schemeClr val="accent1"/>
          </a:solidFill>
        </p:grpSpPr>
        <p:sp>
          <p:nvSpPr>
            <p:cNvPr id="807" name="Half Frame 806">
              <a:extLst>
                <a:ext uri="{FF2B5EF4-FFF2-40B4-BE49-F238E27FC236}">
                  <a16:creationId xmlns:a16="http://schemas.microsoft.com/office/drawing/2014/main" id="{977040A9-A3C4-40E4-98F9-38D6FD049E88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08" name="Half Frame 807">
              <a:extLst>
                <a:ext uri="{FF2B5EF4-FFF2-40B4-BE49-F238E27FC236}">
                  <a16:creationId xmlns:a16="http://schemas.microsoft.com/office/drawing/2014/main" id="{F5BE1459-C7FD-4B7F-9688-92EB0A876F1F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09" name="Group 808">
            <a:extLst>
              <a:ext uri="{FF2B5EF4-FFF2-40B4-BE49-F238E27FC236}">
                <a16:creationId xmlns:a16="http://schemas.microsoft.com/office/drawing/2014/main" id="{81EA271D-639A-4817-AAFB-6E6C98EAE5F7}"/>
              </a:ext>
            </a:extLst>
          </p:cNvPr>
          <p:cNvGrpSpPr/>
          <p:nvPr/>
        </p:nvGrpSpPr>
        <p:grpSpPr>
          <a:xfrm>
            <a:off x="1152940" y="2335694"/>
            <a:ext cx="1149625" cy="1134717"/>
            <a:chOff x="2206487" y="2723322"/>
            <a:chExt cx="1149625" cy="1134717"/>
          </a:xfrm>
          <a:solidFill>
            <a:schemeClr val="accent6"/>
          </a:solidFill>
        </p:grpSpPr>
        <p:sp>
          <p:nvSpPr>
            <p:cNvPr id="810" name="Half Frame 809">
              <a:extLst>
                <a:ext uri="{FF2B5EF4-FFF2-40B4-BE49-F238E27FC236}">
                  <a16:creationId xmlns:a16="http://schemas.microsoft.com/office/drawing/2014/main" id="{7B35B526-E35E-45C9-8966-552CFFC44BE4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11" name="Half Frame 810">
              <a:extLst>
                <a:ext uri="{FF2B5EF4-FFF2-40B4-BE49-F238E27FC236}">
                  <a16:creationId xmlns:a16="http://schemas.microsoft.com/office/drawing/2014/main" id="{E91518DC-FABB-4298-B1DF-4E25FE1DA04D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12" name="Group 811">
            <a:extLst>
              <a:ext uri="{FF2B5EF4-FFF2-40B4-BE49-F238E27FC236}">
                <a16:creationId xmlns:a16="http://schemas.microsoft.com/office/drawing/2014/main" id="{FAD90605-32C9-4CE1-8716-0086C58839F6}"/>
              </a:ext>
            </a:extLst>
          </p:cNvPr>
          <p:cNvGrpSpPr/>
          <p:nvPr/>
        </p:nvGrpSpPr>
        <p:grpSpPr>
          <a:xfrm>
            <a:off x="5521188" y="2335694"/>
            <a:ext cx="1149625" cy="1134717"/>
            <a:chOff x="2206487" y="2723322"/>
            <a:chExt cx="1149625" cy="1134717"/>
          </a:xfrm>
          <a:solidFill>
            <a:schemeClr val="accent2"/>
          </a:solidFill>
        </p:grpSpPr>
        <p:sp>
          <p:nvSpPr>
            <p:cNvPr id="813" name="Half Frame 812">
              <a:extLst>
                <a:ext uri="{FF2B5EF4-FFF2-40B4-BE49-F238E27FC236}">
                  <a16:creationId xmlns:a16="http://schemas.microsoft.com/office/drawing/2014/main" id="{6B11A65A-C7F7-4F73-A787-330E718472D8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14" name="Half Frame 813">
              <a:extLst>
                <a:ext uri="{FF2B5EF4-FFF2-40B4-BE49-F238E27FC236}">
                  <a16:creationId xmlns:a16="http://schemas.microsoft.com/office/drawing/2014/main" id="{ADABD992-052A-4F76-8464-E435DAD82135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15" name="Group 814">
            <a:extLst>
              <a:ext uri="{FF2B5EF4-FFF2-40B4-BE49-F238E27FC236}">
                <a16:creationId xmlns:a16="http://schemas.microsoft.com/office/drawing/2014/main" id="{AF8CF6A0-3981-42D8-8705-1413056EE48B}"/>
              </a:ext>
            </a:extLst>
          </p:cNvPr>
          <p:cNvGrpSpPr/>
          <p:nvPr/>
        </p:nvGrpSpPr>
        <p:grpSpPr>
          <a:xfrm>
            <a:off x="7705312" y="2335694"/>
            <a:ext cx="1149625" cy="1134717"/>
            <a:chOff x="2206487" y="2723322"/>
            <a:chExt cx="1149625" cy="1134717"/>
          </a:xfrm>
          <a:solidFill>
            <a:schemeClr val="accent3"/>
          </a:solidFill>
        </p:grpSpPr>
        <p:sp>
          <p:nvSpPr>
            <p:cNvPr id="816" name="Half Frame 815">
              <a:extLst>
                <a:ext uri="{FF2B5EF4-FFF2-40B4-BE49-F238E27FC236}">
                  <a16:creationId xmlns:a16="http://schemas.microsoft.com/office/drawing/2014/main" id="{EFCFB7AD-673A-49A6-B001-E1849C8C6B84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17" name="Half Frame 816">
              <a:extLst>
                <a:ext uri="{FF2B5EF4-FFF2-40B4-BE49-F238E27FC236}">
                  <a16:creationId xmlns:a16="http://schemas.microsoft.com/office/drawing/2014/main" id="{488D4A4F-7B6C-439A-8ACA-78546E3CCA1E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18" name="Group 817">
            <a:extLst>
              <a:ext uri="{FF2B5EF4-FFF2-40B4-BE49-F238E27FC236}">
                <a16:creationId xmlns:a16="http://schemas.microsoft.com/office/drawing/2014/main" id="{30369AF9-64D4-4E77-A61A-62A64071F694}"/>
              </a:ext>
            </a:extLst>
          </p:cNvPr>
          <p:cNvGrpSpPr/>
          <p:nvPr/>
        </p:nvGrpSpPr>
        <p:grpSpPr>
          <a:xfrm>
            <a:off x="9889436" y="2335694"/>
            <a:ext cx="1149625" cy="1134717"/>
            <a:chOff x="2206487" y="2723322"/>
            <a:chExt cx="1149625" cy="1134717"/>
          </a:xfrm>
          <a:solidFill>
            <a:schemeClr val="accent4"/>
          </a:solidFill>
        </p:grpSpPr>
        <p:sp>
          <p:nvSpPr>
            <p:cNvPr id="819" name="Half Frame 818">
              <a:extLst>
                <a:ext uri="{FF2B5EF4-FFF2-40B4-BE49-F238E27FC236}">
                  <a16:creationId xmlns:a16="http://schemas.microsoft.com/office/drawing/2014/main" id="{C47BFF12-E034-4DDF-84DE-C2DDF0693551}"/>
                </a:ext>
              </a:extLst>
            </p:cNvPr>
            <p:cNvSpPr/>
            <p:nvPr/>
          </p:nvSpPr>
          <p:spPr>
            <a:xfrm>
              <a:off x="2206487" y="2723322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20" name="Half Frame 819">
              <a:extLst>
                <a:ext uri="{FF2B5EF4-FFF2-40B4-BE49-F238E27FC236}">
                  <a16:creationId xmlns:a16="http://schemas.microsoft.com/office/drawing/2014/main" id="{D75B3928-DF71-4345-9566-99781077CFE3}"/>
                </a:ext>
              </a:extLst>
            </p:cNvPr>
            <p:cNvSpPr/>
            <p:nvPr/>
          </p:nvSpPr>
          <p:spPr>
            <a:xfrm rot="10800000">
              <a:off x="2282686" y="2784613"/>
              <a:ext cx="1073426" cy="1073426"/>
            </a:xfrm>
            <a:prstGeom prst="halfFrame">
              <a:avLst>
                <a:gd name="adj1" fmla="val 13889"/>
                <a:gd name="adj2" fmla="val 138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21" name="Group 820">
            <a:extLst>
              <a:ext uri="{FF2B5EF4-FFF2-40B4-BE49-F238E27FC236}">
                <a16:creationId xmlns:a16="http://schemas.microsoft.com/office/drawing/2014/main" id="{482A399C-0B19-48AC-9CC6-4F4D9D92E3C7}"/>
              </a:ext>
            </a:extLst>
          </p:cNvPr>
          <p:cNvGrpSpPr/>
          <p:nvPr/>
        </p:nvGrpSpPr>
        <p:grpSpPr>
          <a:xfrm>
            <a:off x="946240" y="4056975"/>
            <a:ext cx="1563024" cy="1881141"/>
            <a:chOff x="862535" y="3526314"/>
            <a:chExt cx="1563024" cy="1881141"/>
          </a:xfrm>
        </p:grpSpPr>
        <p:sp>
          <p:nvSpPr>
            <p:cNvPr id="822" name="TextBox 821">
              <a:extLst>
                <a:ext uri="{FF2B5EF4-FFF2-40B4-BE49-F238E27FC236}">
                  <a16:creationId xmlns:a16="http://schemas.microsoft.com/office/drawing/2014/main" id="{6468B99A-2016-4C52-A983-F1046FFF1458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3" name="TextBox 822">
              <a:extLst>
                <a:ext uri="{FF2B5EF4-FFF2-40B4-BE49-F238E27FC236}">
                  <a16:creationId xmlns:a16="http://schemas.microsoft.com/office/drawing/2014/main" id="{C0FC6033-1AE0-45E0-891E-3290405EECE8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4" name="Group 823">
            <a:extLst>
              <a:ext uri="{FF2B5EF4-FFF2-40B4-BE49-F238E27FC236}">
                <a16:creationId xmlns:a16="http://schemas.microsoft.com/office/drawing/2014/main" id="{3FE57602-DD26-4E8D-9023-C48F96422002}"/>
              </a:ext>
            </a:extLst>
          </p:cNvPr>
          <p:cNvGrpSpPr/>
          <p:nvPr/>
        </p:nvGrpSpPr>
        <p:grpSpPr>
          <a:xfrm>
            <a:off x="3130364" y="4056975"/>
            <a:ext cx="1563024" cy="1881141"/>
            <a:chOff x="862535" y="3526314"/>
            <a:chExt cx="1563024" cy="1881141"/>
          </a:xfrm>
        </p:grpSpPr>
        <p:sp>
          <p:nvSpPr>
            <p:cNvPr id="825" name="TextBox 824">
              <a:extLst>
                <a:ext uri="{FF2B5EF4-FFF2-40B4-BE49-F238E27FC236}">
                  <a16:creationId xmlns:a16="http://schemas.microsoft.com/office/drawing/2014/main" id="{2C0D666A-8F10-42A1-B742-E6FBFADEF3AA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6" name="TextBox 825">
              <a:extLst>
                <a:ext uri="{FF2B5EF4-FFF2-40B4-BE49-F238E27FC236}">
                  <a16:creationId xmlns:a16="http://schemas.microsoft.com/office/drawing/2014/main" id="{36F741D0-8D7C-4AB3-9068-2A8AB8271AAC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7" name="Group 826">
            <a:extLst>
              <a:ext uri="{FF2B5EF4-FFF2-40B4-BE49-F238E27FC236}">
                <a16:creationId xmlns:a16="http://schemas.microsoft.com/office/drawing/2014/main" id="{3BC15434-3E3F-436A-A511-E059A5A784DE}"/>
              </a:ext>
            </a:extLst>
          </p:cNvPr>
          <p:cNvGrpSpPr/>
          <p:nvPr/>
        </p:nvGrpSpPr>
        <p:grpSpPr>
          <a:xfrm>
            <a:off x="5314488" y="4056975"/>
            <a:ext cx="1563024" cy="1881141"/>
            <a:chOff x="862535" y="3526314"/>
            <a:chExt cx="1563024" cy="1881141"/>
          </a:xfrm>
        </p:grpSpPr>
        <p:sp>
          <p:nvSpPr>
            <p:cNvPr id="828" name="TextBox 827">
              <a:extLst>
                <a:ext uri="{FF2B5EF4-FFF2-40B4-BE49-F238E27FC236}">
                  <a16:creationId xmlns:a16="http://schemas.microsoft.com/office/drawing/2014/main" id="{BB9903B5-BCBB-4B62-8CA0-E695214F2825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9" name="TextBox 828">
              <a:extLst>
                <a:ext uri="{FF2B5EF4-FFF2-40B4-BE49-F238E27FC236}">
                  <a16:creationId xmlns:a16="http://schemas.microsoft.com/office/drawing/2014/main" id="{041F16BC-4EC2-472A-AC21-80123A63308B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0" name="Group 829">
            <a:extLst>
              <a:ext uri="{FF2B5EF4-FFF2-40B4-BE49-F238E27FC236}">
                <a16:creationId xmlns:a16="http://schemas.microsoft.com/office/drawing/2014/main" id="{C14FC065-7CF6-4508-8CC8-13382904B2C9}"/>
              </a:ext>
            </a:extLst>
          </p:cNvPr>
          <p:cNvGrpSpPr/>
          <p:nvPr/>
        </p:nvGrpSpPr>
        <p:grpSpPr>
          <a:xfrm>
            <a:off x="7498612" y="4056975"/>
            <a:ext cx="1563024" cy="1881141"/>
            <a:chOff x="862535" y="3526314"/>
            <a:chExt cx="1563024" cy="1881141"/>
          </a:xfrm>
        </p:grpSpPr>
        <p:sp>
          <p:nvSpPr>
            <p:cNvPr id="831" name="TextBox 830">
              <a:extLst>
                <a:ext uri="{FF2B5EF4-FFF2-40B4-BE49-F238E27FC236}">
                  <a16:creationId xmlns:a16="http://schemas.microsoft.com/office/drawing/2014/main" id="{8B1EB8B1-1A81-44DA-8DAB-F592D36C7FDB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2" name="TextBox 831">
              <a:extLst>
                <a:ext uri="{FF2B5EF4-FFF2-40B4-BE49-F238E27FC236}">
                  <a16:creationId xmlns:a16="http://schemas.microsoft.com/office/drawing/2014/main" id="{C145E1B1-FECC-4793-99EE-A9720227157A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3" name="Group 832">
            <a:extLst>
              <a:ext uri="{FF2B5EF4-FFF2-40B4-BE49-F238E27FC236}">
                <a16:creationId xmlns:a16="http://schemas.microsoft.com/office/drawing/2014/main" id="{B24EE0E8-A579-4BCE-A0A5-AC21B3B1F57E}"/>
              </a:ext>
            </a:extLst>
          </p:cNvPr>
          <p:cNvGrpSpPr/>
          <p:nvPr/>
        </p:nvGrpSpPr>
        <p:grpSpPr>
          <a:xfrm>
            <a:off x="9682736" y="4056975"/>
            <a:ext cx="1563024" cy="1881141"/>
            <a:chOff x="862535" y="3526314"/>
            <a:chExt cx="1563024" cy="1881141"/>
          </a:xfrm>
        </p:grpSpPr>
        <p:sp>
          <p:nvSpPr>
            <p:cNvPr id="834" name="TextBox 833">
              <a:extLst>
                <a:ext uri="{FF2B5EF4-FFF2-40B4-BE49-F238E27FC236}">
                  <a16:creationId xmlns:a16="http://schemas.microsoft.com/office/drawing/2014/main" id="{A668CB62-7176-4B48-892E-54644986408B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5" name="TextBox 834">
              <a:extLst>
                <a:ext uri="{FF2B5EF4-FFF2-40B4-BE49-F238E27FC236}">
                  <a16:creationId xmlns:a16="http://schemas.microsoft.com/office/drawing/2014/main" id="{EFE8831B-D7F9-4EF3-8F05-C492A3724612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36" name="Rectangle 16">
            <a:extLst>
              <a:ext uri="{FF2B5EF4-FFF2-40B4-BE49-F238E27FC236}">
                <a16:creationId xmlns:a16="http://schemas.microsoft.com/office/drawing/2014/main" id="{3D9A326B-F023-4566-A5B5-227A8FD0BEEA}"/>
              </a:ext>
            </a:extLst>
          </p:cNvPr>
          <p:cNvSpPr/>
          <p:nvPr/>
        </p:nvSpPr>
        <p:spPr>
          <a:xfrm rot="2700000">
            <a:off x="5963039" y="265954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37" name="Rectangle 9">
            <a:extLst>
              <a:ext uri="{FF2B5EF4-FFF2-40B4-BE49-F238E27FC236}">
                <a16:creationId xmlns:a16="http://schemas.microsoft.com/office/drawing/2014/main" id="{1CB5B72F-E3E3-4582-8C4C-34901F0A5CDB}"/>
              </a:ext>
            </a:extLst>
          </p:cNvPr>
          <p:cNvSpPr/>
          <p:nvPr/>
        </p:nvSpPr>
        <p:spPr>
          <a:xfrm>
            <a:off x="3753627" y="2754724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38" name="Oval 21">
            <a:extLst>
              <a:ext uri="{FF2B5EF4-FFF2-40B4-BE49-F238E27FC236}">
                <a16:creationId xmlns:a16="http://schemas.microsoft.com/office/drawing/2014/main" id="{658907A5-EF7E-4F1F-8B2E-2A200D4C1966}"/>
              </a:ext>
            </a:extLst>
          </p:cNvPr>
          <p:cNvSpPr>
            <a:spLocks noChangeAspect="1"/>
          </p:cNvSpPr>
          <p:nvPr/>
        </p:nvSpPr>
        <p:spPr>
          <a:xfrm>
            <a:off x="10325010" y="2725396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39" name="Block Arc 10">
            <a:extLst>
              <a:ext uri="{FF2B5EF4-FFF2-40B4-BE49-F238E27FC236}">
                <a16:creationId xmlns:a16="http://schemas.microsoft.com/office/drawing/2014/main" id="{D4D1030F-C6AC-48A1-BF80-870EC701856A}"/>
              </a:ext>
            </a:extLst>
          </p:cNvPr>
          <p:cNvSpPr/>
          <p:nvPr/>
        </p:nvSpPr>
        <p:spPr>
          <a:xfrm>
            <a:off x="1510851" y="2776476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40" name="Rounded Rectangle 5">
            <a:extLst>
              <a:ext uri="{FF2B5EF4-FFF2-40B4-BE49-F238E27FC236}">
                <a16:creationId xmlns:a16="http://schemas.microsoft.com/office/drawing/2014/main" id="{FE0CDDA0-91AE-40B6-ABE1-D9B04B783297}"/>
              </a:ext>
            </a:extLst>
          </p:cNvPr>
          <p:cNvSpPr/>
          <p:nvPr/>
        </p:nvSpPr>
        <p:spPr>
          <a:xfrm flipH="1">
            <a:off x="8081718" y="2744336"/>
            <a:ext cx="396811" cy="3273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11249</TotalTime>
  <Words>165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31</cp:revision>
  <dcterms:created xsi:type="dcterms:W3CDTF">2018-02-18T19:39:47Z</dcterms:created>
  <dcterms:modified xsi:type="dcterms:W3CDTF">2021-04-14T04:16:53Z</dcterms:modified>
</cp:coreProperties>
</file>