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BCD438E-2C6F-44ED-B8D2-84D5176097ED}"/>
              </a:ext>
            </a:extLst>
          </p:cNvPr>
          <p:cNvGrpSpPr/>
          <p:nvPr/>
        </p:nvGrpSpPr>
        <p:grpSpPr>
          <a:xfrm>
            <a:off x="8521937" y="3469568"/>
            <a:ext cx="3120225" cy="988897"/>
            <a:chOff x="-499931" y="1121722"/>
            <a:chExt cx="3859356" cy="988897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9F599C4-B678-46B5-852F-D86316F9F5C9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AE1DC92-92B4-4A75-A95E-483220D76252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814F982-5D7E-473F-90F9-E56DDCD33F11}"/>
              </a:ext>
            </a:extLst>
          </p:cNvPr>
          <p:cNvGrpSpPr/>
          <p:nvPr/>
        </p:nvGrpSpPr>
        <p:grpSpPr>
          <a:xfrm>
            <a:off x="549838" y="3469568"/>
            <a:ext cx="3120225" cy="988897"/>
            <a:chOff x="-499931" y="1121722"/>
            <a:chExt cx="3859356" cy="988897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EB8F7BB-20E1-4C66-ACF5-D991DA3D703D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BCA2305-213F-4D93-A31E-3BEE250BE58B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8C40E6E-60A6-41C5-A57D-A95C764380CC}"/>
              </a:ext>
            </a:extLst>
          </p:cNvPr>
          <p:cNvGrpSpPr/>
          <p:nvPr/>
        </p:nvGrpSpPr>
        <p:grpSpPr>
          <a:xfrm>
            <a:off x="7692197" y="1888908"/>
            <a:ext cx="3120225" cy="988897"/>
            <a:chOff x="-499931" y="1121722"/>
            <a:chExt cx="3859356" cy="988897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50CE922E-7283-4209-BB39-8E80EF6578CC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452CCEF3-429B-4005-8CB8-7D1EEAB26C11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5860BF15-64C5-4999-A3F1-E297F4258BD5}"/>
              </a:ext>
            </a:extLst>
          </p:cNvPr>
          <p:cNvGrpSpPr/>
          <p:nvPr/>
        </p:nvGrpSpPr>
        <p:grpSpPr>
          <a:xfrm>
            <a:off x="1379579" y="5047175"/>
            <a:ext cx="3120225" cy="988897"/>
            <a:chOff x="-499931" y="1121722"/>
            <a:chExt cx="3859356" cy="988897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589CD73A-811A-415B-AC5C-B14965281474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5601124-C0EA-4F43-AFDD-2C6FCDCA383E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AD105C0-0C73-4E8A-8348-4906E14DAE6D}"/>
              </a:ext>
            </a:extLst>
          </p:cNvPr>
          <p:cNvGrpSpPr/>
          <p:nvPr/>
        </p:nvGrpSpPr>
        <p:grpSpPr>
          <a:xfrm>
            <a:off x="4178708" y="2063931"/>
            <a:ext cx="3846602" cy="3844952"/>
            <a:chOff x="3852491" y="1737853"/>
            <a:chExt cx="4499035" cy="4497108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1B6DDDE-2BA6-4943-A3DB-4CEAA3390B06}"/>
                </a:ext>
              </a:extLst>
            </p:cNvPr>
            <p:cNvGrpSpPr/>
            <p:nvPr/>
          </p:nvGrpSpPr>
          <p:grpSpPr>
            <a:xfrm>
              <a:off x="5028811" y="1737853"/>
              <a:ext cx="2146384" cy="2829972"/>
              <a:chOff x="4929052" y="1628503"/>
              <a:chExt cx="2333898" cy="3077206"/>
            </a:xfrm>
            <a:solidFill>
              <a:schemeClr val="accent2"/>
            </a:solidFill>
          </p:grpSpPr>
          <p:sp>
            <p:nvSpPr>
              <p:cNvPr id="39" name="Block Arc 38">
                <a:extLst>
                  <a:ext uri="{FF2B5EF4-FFF2-40B4-BE49-F238E27FC236}">
                    <a16:creationId xmlns:a16="http://schemas.microsoft.com/office/drawing/2014/main" id="{F89321C7-D996-4444-B8E9-D41648AA66BC}"/>
                  </a:ext>
                </a:extLst>
              </p:cNvPr>
              <p:cNvSpPr/>
              <p:nvPr/>
            </p:nvSpPr>
            <p:spPr>
              <a:xfrm>
                <a:off x="4929052" y="1628503"/>
                <a:ext cx="2333897" cy="2333897"/>
              </a:xfrm>
              <a:prstGeom prst="blockArc">
                <a:avLst>
                  <a:gd name="adj1" fmla="val 10800000"/>
                  <a:gd name="adj2" fmla="val 79935"/>
                  <a:gd name="adj3" fmla="val 1790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3B2893AE-EEAC-4F21-BD56-ACE1DAB5C416}"/>
                  </a:ext>
                </a:extLst>
              </p:cNvPr>
              <p:cNvSpPr/>
              <p:nvPr/>
            </p:nvSpPr>
            <p:spPr>
              <a:xfrm>
                <a:off x="6844938" y="2786740"/>
                <a:ext cx="418012" cy="191896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7D30352-3078-4016-A12D-9F37BFACAF59}"/>
                </a:ext>
              </a:extLst>
            </p:cNvPr>
            <p:cNvGrpSpPr/>
            <p:nvPr/>
          </p:nvGrpSpPr>
          <p:grpSpPr>
            <a:xfrm rot="10800000">
              <a:off x="5028811" y="3404988"/>
              <a:ext cx="2146384" cy="2829973"/>
              <a:chOff x="4929052" y="1628503"/>
              <a:chExt cx="2333898" cy="3077207"/>
            </a:xfrm>
            <a:solidFill>
              <a:schemeClr val="accent4"/>
            </a:solidFill>
          </p:grpSpPr>
          <p:sp>
            <p:nvSpPr>
              <p:cNvPr id="42" name="Block Arc 41">
                <a:extLst>
                  <a:ext uri="{FF2B5EF4-FFF2-40B4-BE49-F238E27FC236}">
                    <a16:creationId xmlns:a16="http://schemas.microsoft.com/office/drawing/2014/main" id="{31B60861-FCF9-47BA-ACD6-7030A1474E52}"/>
                  </a:ext>
                </a:extLst>
              </p:cNvPr>
              <p:cNvSpPr/>
              <p:nvPr/>
            </p:nvSpPr>
            <p:spPr>
              <a:xfrm>
                <a:off x="4929052" y="1628503"/>
                <a:ext cx="2333897" cy="2333897"/>
              </a:xfrm>
              <a:prstGeom prst="blockArc">
                <a:avLst>
                  <a:gd name="adj1" fmla="val 10800000"/>
                  <a:gd name="adj2" fmla="val 79935"/>
                  <a:gd name="adj3" fmla="val 1790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5FD4565-9879-4ADA-9545-7DA09ECA8B06}"/>
                  </a:ext>
                </a:extLst>
              </p:cNvPr>
              <p:cNvSpPr/>
              <p:nvPr/>
            </p:nvSpPr>
            <p:spPr>
              <a:xfrm>
                <a:off x="6844938" y="2786741"/>
                <a:ext cx="418012" cy="191896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90603859-3AEC-4D55-B3AD-999C3DD1592B}"/>
                </a:ext>
              </a:extLst>
            </p:cNvPr>
            <p:cNvGrpSpPr/>
            <p:nvPr/>
          </p:nvGrpSpPr>
          <p:grpSpPr>
            <a:xfrm rot="16200000">
              <a:off x="4194284" y="2571420"/>
              <a:ext cx="2146389" cy="2829975"/>
              <a:chOff x="4929052" y="1628499"/>
              <a:chExt cx="2333903" cy="3077207"/>
            </a:xfrm>
            <a:solidFill>
              <a:schemeClr val="accent3"/>
            </a:solidFill>
          </p:grpSpPr>
          <p:sp>
            <p:nvSpPr>
              <p:cNvPr id="45" name="Block Arc 44">
                <a:extLst>
                  <a:ext uri="{FF2B5EF4-FFF2-40B4-BE49-F238E27FC236}">
                    <a16:creationId xmlns:a16="http://schemas.microsoft.com/office/drawing/2014/main" id="{A02601E9-9A2F-475A-A82F-9D9A13838C35}"/>
                  </a:ext>
                </a:extLst>
              </p:cNvPr>
              <p:cNvSpPr/>
              <p:nvPr/>
            </p:nvSpPr>
            <p:spPr>
              <a:xfrm>
                <a:off x="4929052" y="1628499"/>
                <a:ext cx="2333897" cy="2333897"/>
              </a:xfrm>
              <a:prstGeom prst="blockArc">
                <a:avLst>
                  <a:gd name="adj1" fmla="val 10800000"/>
                  <a:gd name="adj2" fmla="val 79935"/>
                  <a:gd name="adj3" fmla="val 1790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90F6582-BC59-440F-88CE-0B096B4CEB9D}"/>
                  </a:ext>
                </a:extLst>
              </p:cNvPr>
              <p:cNvSpPr/>
              <p:nvPr/>
            </p:nvSpPr>
            <p:spPr>
              <a:xfrm>
                <a:off x="6844943" y="2786738"/>
                <a:ext cx="418012" cy="191896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604BF8F8-C243-429D-81A7-5368D9421E8E}"/>
                </a:ext>
              </a:extLst>
            </p:cNvPr>
            <p:cNvGrpSpPr/>
            <p:nvPr/>
          </p:nvGrpSpPr>
          <p:grpSpPr>
            <a:xfrm rot="5400000">
              <a:off x="5863346" y="2571424"/>
              <a:ext cx="2146384" cy="2829976"/>
              <a:chOff x="4929053" y="1619794"/>
              <a:chExt cx="2333897" cy="3077209"/>
            </a:xfrm>
          </p:grpSpPr>
          <p:sp>
            <p:nvSpPr>
              <p:cNvPr id="48" name="Block Arc 47">
                <a:extLst>
                  <a:ext uri="{FF2B5EF4-FFF2-40B4-BE49-F238E27FC236}">
                    <a16:creationId xmlns:a16="http://schemas.microsoft.com/office/drawing/2014/main" id="{6D851170-0EF6-41D1-9D72-9C8471D82A1E}"/>
                  </a:ext>
                </a:extLst>
              </p:cNvPr>
              <p:cNvSpPr/>
              <p:nvPr/>
            </p:nvSpPr>
            <p:spPr>
              <a:xfrm>
                <a:off x="4929053" y="1619794"/>
                <a:ext cx="2333897" cy="2333897"/>
              </a:xfrm>
              <a:prstGeom prst="blockArc">
                <a:avLst>
                  <a:gd name="adj1" fmla="val 10800000"/>
                  <a:gd name="adj2" fmla="val 79935"/>
                  <a:gd name="adj3" fmla="val 1790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861E5219-E361-45EC-84A9-0DCC732591D9}"/>
                  </a:ext>
                </a:extLst>
              </p:cNvPr>
              <p:cNvSpPr/>
              <p:nvPr/>
            </p:nvSpPr>
            <p:spPr>
              <a:xfrm>
                <a:off x="6844937" y="2778035"/>
                <a:ext cx="418013" cy="191896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Rounded Rectangle 5">
              <a:extLst>
                <a:ext uri="{FF2B5EF4-FFF2-40B4-BE49-F238E27FC236}">
                  <a16:creationId xmlns:a16="http://schemas.microsoft.com/office/drawing/2014/main" id="{D0E235AC-7E18-40C2-987F-6B005DEE49DA}"/>
                </a:ext>
              </a:extLst>
            </p:cNvPr>
            <p:cNvSpPr/>
            <p:nvPr/>
          </p:nvSpPr>
          <p:spPr>
            <a:xfrm flipH="1">
              <a:off x="4419302" y="3812134"/>
              <a:ext cx="453066" cy="373752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accent6"/>
                </a:solidFill>
              </a:endParaRPr>
            </a:p>
          </p:txBody>
        </p:sp>
        <p:sp>
          <p:nvSpPr>
            <p:cNvPr id="51" name="Round Same Side Corner Rectangle 11">
              <a:extLst>
                <a:ext uri="{FF2B5EF4-FFF2-40B4-BE49-F238E27FC236}">
                  <a16:creationId xmlns:a16="http://schemas.microsoft.com/office/drawing/2014/main" id="{288F22F0-4739-4E70-9680-56B3BCFDB7C2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5918448" y="2346449"/>
              <a:ext cx="444240" cy="377297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2" name="Rounded Rectangle 27">
              <a:extLst>
                <a:ext uri="{FF2B5EF4-FFF2-40B4-BE49-F238E27FC236}">
                  <a16:creationId xmlns:a16="http://schemas.microsoft.com/office/drawing/2014/main" id="{11AB0495-6DA0-4C60-BAB6-F15C9739C5B8}"/>
                </a:ext>
              </a:extLst>
            </p:cNvPr>
            <p:cNvSpPr/>
            <p:nvPr/>
          </p:nvSpPr>
          <p:spPr>
            <a:xfrm>
              <a:off x="5877190" y="5310573"/>
              <a:ext cx="400682" cy="307777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55" name="Round Same Side Corner Rectangle 36">
              <a:extLst>
                <a:ext uri="{FF2B5EF4-FFF2-40B4-BE49-F238E27FC236}">
                  <a16:creationId xmlns:a16="http://schemas.microsoft.com/office/drawing/2014/main" id="{8569DC9D-C001-47F8-AF16-09D8C2F794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55481" y="3772928"/>
              <a:ext cx="423437" cy="334776"/>
            </a:xfrm>
            <a:custGeom>
              <a:avLst/>
              <a:gdLst/>
              <a:ahLst/>
              <a:cxnLst/>
              <a:rect l="l" t="t" r="r" b="b"/>
              <a:pathLst>
                <a:path w="3219104" h="2545072">
                  <a:moveTo>
                    <a:pt x="2779672" y="457200"/>
                  </a:moveTo>
                  <a:lnTo>
                    <a:pt x="2975888" y="457200"/>
                  </a:lnTo>
                  <a:cubicBezTo>
                    <a:pt x="3110212" y="457200"/>
                    <a:pt x="3219104" y="566092"/>
                    <a:pt x="3219104" y="700416"/>
                  </a:cubicBezTo>
                  <a:lnTo>
                    <a:pt x="3219104" y="2301856"/>
                  </a:lnTo>
                  <a:cubicBezTo>
                    <a:pt x="3219104" y="2436180"/>
                    <a:pt x="3110212" y="2545072"/>
                    <a:pt x="2975888" y="2545072"/>
                  </a:cubicBezTo>
                  <a:lnTo>
                    <a:pt x="2779672" y="2545072"/>
                  </a:lnTo>
                  <a:close/>
                  <a:moveTo>
                    <a:pt x="243216" y="457200"/>
                  </a:moveTo>
                  <a:lnTo>
                    <a:pt x="439432" y="457200"/>
                  </a:lnTo>
                  <a:lnTo>
                    <a:pt x="439432" y="2545072"/>
                  </a:lnTo>
                  <a:lnTo>
                    <a:pt x="243216" y="2545072"/>
                  </a:lnTo>
                  <a:cubicBezTo>
                    <a:pt x="108892" y="2545072"/>
                    <a:pt x="0" y="2436180"/>
                    <a:pt x="0" y="2301856"/>
                  </a:cubicBezTo>
                  <a:lnTo>
                    <a:pt x="0" y="700416"/>
                  </a:lnTo>
                  <a:cubicBezTo>
                    <a:pt x="0" y="566092"/>
                    <a:pt x="108892" y="457200"/>
                    <a:pt x="243216" y="457200"/>
                  </a:cubicBezTo>
                  <a:close/>
                  <a:moveTo>
                    <a:pt x="1428476" y="174246"/>
                  </a:moveTo>
                  <a:cubicBezTo>
                    <a:pt x="1372210" y="174246"/>
                    <a:pt x="1326598" y="219858"/>
                    <a:pt x="1326598" y="276124"/>
                  </a:cubicBezTo>
                  <a:lnTo>
                    <a:pt x="1326598" y="457200"/>
                  </a:lnTo>
                  <a:lnTo>
                    <a:pt x="1892506" y="457200"/>
                  </a:lnTo>
                  <a:lnTo>
                    <a:pt x="1892506" y="276124"/>
                  </a:lnTo>
                  <a:cubicBezTo>
                    <a:pt x="1892506" y="219858"/>
                    <a:pt x="1846894" y="174246"/>
                    <a:pt x="1790628" y="174246"/>
                  </a:cubicBezTo>
                  <a:close/>
                  <a:moveTo>
                    <a:pt x="1285704" y="0"/>
                  </a:moveTo>
                  <a:lnTo>
                    <a:pt x="1933400" y="0"/>
                  </a:lnTo>
                  <a:cubicBezTo>
                    <a:pt x="2007048" y="0"/>
                    <a:pt x="2066752" y="59704"/>
                    <a:pt x="2066752" y="133352"/>
                  </a:cubicBezTo>
                  <a:lnTo>
                    <a:pt x="2066752" y="457200"/>
                  </a:lnTo>
                  <a:lnTo>
                    <a:pt x="2599672" y="457200"/>
                  </a:lnTo>
                  <a:lnTo>
                    <a:pt x="2599672" y="2545072"/>
                  </a:lnTo>
                  <a:lnTo>
                    <a:pt x="619432" y="2545072"/>
                  </a:lnTo>
                  <a:lnTo>
                    <a:pt x="619432" y="457200"/>
                  </a:lnTo>
                  <a:lnTo>
                    <a:pt x="1152352" y="457200"/>
                  </a:lnTo>
                  <a:lnTo>
                    <a:pt x="1152352" y="133352"/>
                  </a:lnTo>
                  <a:cubicBezTo>
                    <a:pt x="1152352" y="59704"/>
                    <a:pt x="1212056" y="0"/>
                    <a:pt x="12857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8" name="Block Arc 14">
              <a:extLst>
                <a:ext uri="{FF2B5EF4-FFF2-40B4-BE49-F238E27FC236}">
                  <a16:creationId xmlns:a16="http://schemas.microsoft.com/office/drawing/2014/main" id="{6A96A398-DF6A-42E1-A98E-3B2BBC5EC56C}"/>
                </a:ext>
              </a:extLst>
            </p:cNvPr>
            <p:cNvSpPr/>
            <p:nvPr/>
          </p:nvSpPr>
          <p:spPr>
            <a:xfrm rot="16200000">
              <a:off x="5652365" y="3538478"/>
              <a:ext cx="887270" cy="887854"/>
            </a:xfrm>
            <a:custGeom>
              <a:avLst/>
              <a:gdLst/>
              <a:ahLst/>
              <a:cxnLst/>
              <a:rect l="l" t="t" r="r" b="b"/>
              <a:pathLst>
                <a:path w="3185463" h="3187558">
                  <a:moveTo>
                    <a:pt x="764000" y="2343999"/>
                  </a:moveTo>
                  <a:cubicBezTo>
                    <a:pt x="566798" y="2256389"/>
                    <a:pt x="385374" y="2134753"/>
                    <a:pt x="230072" y="1981662"/>
                  </a:cubicBezTo>
                  <a:cubicBezTo>
                    <a:pt x="297001" y="2223876"/>
                    <a:pt x="428049" y="2439341"/>
                    <a:pt x="603989" y="2608945"/>
                  </a:cubicBezTo>
                  <a:cubicBezTo>
                    <a:pt x="667739" y="2525681"/>
                    <a:pt x="720588" y="2436567"/>
                    <a:pt x="764000" y="2343999"/>
                  </a:cubicBezTo>
                  <a:close/>
                  <a:moveTo>
                    <a:pt x="783530" y="862903"/>
                  </a:moveTo>
                  <a:cubicBezTo>
                    <a:pt x="737619" y="760936"/>
                    <a:pt x="681240" y="662513"/>
                    <a:pt x="611676" y="571152"/>
                  </a:cubicBezTo>
                  <a:cubicBezTo>
                    <a:pt x="419218" y="754019"/>
                    <a:pt x="279227" y="991173"/>
                    <a:pt x="215545" y="1258034"/>
                  </a:cubicBezTo>
                  <a:cubicBezTo>
                    <a:pt x="378729" y="1090139"/>
                    <a:pt x="571934" y="956907"/>
                    <a:pt x="783530" y="862903"/>
                  </a:cubicBezTo>
                  <a:close/>
                  <a:moveTo>
                    <a:pt x="935657" y="1673146"/>
                  </a:moveTo>
                  <a:lnTo>
                    <a:pt x="227023" y="1673146"/>
                  </a:lnTo>
                  <a:cubicBezTo>
                    <a:pt x="393068" y="1882941"/>
                    <a:pt x="605618" y="2045968"/>
                    <a:pt x="844267" y="2153109"/>
                  </a:cubicBezTo>
                  <a:cubicBezTo>
                    <a:pt x="897907" y="1997390"/>
                    <a:pt x="928862" y="1835739"/>
                    <a:pt x="935657" y="1673146"/>
                  </a:cubicBezTo>
                  <a:close/>
                  <a:moveTo>
                    <a:pt x="935928" y="1493146"/>
                  </a:moveTo>
                  <a:cubicBezTo>
                    <a:pt x="928922" y="1345638"/>
                    <a:pt x="902278" y="1198995"/>
                    <a:pt x="856775" y="1056956"/>
                  </a:cubicBezTo>
                  <a:cubicBezTo>
                    <a:pt x="636768" y="1156959"/>
                    <a:pt x="439487" y="1304654"/>
                    <a:pt x="281464" y="1493146"/>
                  </a:cubicBezTo>
                  <a:close/>
                  <a:moveTo>
                    <a:pt x="1469785" y="2515107"/>
                  </a:moveTo>
                  <a:cubicBezTo>
                    <a:pt x="1283000" y="2508124"/>
                    <a:pt x="1100523" y="2472287"/>
                    <a:pt x="927628" y="2411229"/>
                  </a:cubicBezTo>
                  <a:cubicBezTo>
                    <a:pt x="876831" y="2520843"/>
                    <a:pt x="814172" y="2626182"/>
                    <a:pt x="738220" y="2724387"/>
                  </a:cubicBezTo>
                  <a:cubicBezTo>
                    <a:pt x="944637" y="2881665"/>
                    <a:pt x="1196120" y="2982471"/>
                    <a:pt x="1469785" y="3005418"/>
                  </a:cubicBezTo>
                  <a:close/>
                  <a:moveTo>
                    <a:pt x="1469785" y="1673146"/>
                  </a:moveTo>
                  <a:lnTo>
                    <a:pt x="1112275" y="1673146"/>
                  </a:lnTo>
                  <a:cubicBezTo>
                    <a:pt x="1105327" y="1858153"/>
                    <a:pt x="1070032" y="2042144"/>
                    <a:pt x="1008001" y="2219039"/>
                  </a:cubicBezTo>
                  <a:cubicBezTo>
                    <a:pt x="1155519" y="2270408"/>
                    <a:pt x="1310845" y="2300826"/>
                    <a:pt x="1469785" y="2307834"/>
                  </a:cubicBezTo>
                  <a:close/>
                  <a:moveTo>
                    <a:pt x="1469785" y="898989"/>
                  </a:moveTo>
                  <a:cubicBezTo>
                    <a:pt x="1315103" y="907762"/>
                    <a:pt x="1164166" y="938783"/>
                    <a:pt x="1020939" y="990066"/>
                  </a:cubicBezTo>
                  <a:cubicBezTo>
                    <a:pt x="1074574" y="1153655"/>
                    <a:pt x="1105461" y="1322925"/>
                    <a:pt x="1112368" y="1493146"/>
                  </a:cubicBezTo>
                  <a:lnTo>
                    <a:pt x="1469785" y="1493146"/>
                  </a:lnTo>
                  <a:close/>
                  <a:moveTo>
                    <a:pt x="1469785" y="182141"/>
                  </a:moveTo>
                  <a:cubicBezTo>
                    <a:pt x="1199839" y="204777"/>
                    <a:pt x="951477" y="303168"/>
                    <a:pt x="746615" y="456764"/>
                  </a:cubicBezTo>
                  <a:cubicBezTo>
                    <a:pt x="828296" y="562801"/>
                    <a:pt x="894225" y="677310"/>
                    <a:pt x="947434" y="796072"/>
                  </a:cubicBezTo>
                  <a:cubicBezTo>
                    <a:pt x="1113886" y="736067"/>
                    <a:pt x="1289644" y="700323"/>
                    <a:pt x="1469785" y="691530"/>
                  </a:cubicBezTo>
                  <a:close/>
                  <a:moveTo>
                    <a:pt x="2150063" y="992171"/>
                  </a:moveTo>
                  <a:cubicBezTo>
                    <a:pt x="1990712" y="935501"/>
                    <a:pt x="1822242" y="902595"/>
                    <a:pt x="1649785" y="897224"/>
                  </a:cubicBezTo>
                  <a:lnTo>
                    <a:pt x="1649785" y="1493146"/>
                  </a:lnTo>
                  <a:lnTo>
                    <a:pt x="2063712" y="1493146"/>
                  </a:lnTo>
                  <a:cubicBezTo>
                    <a:pt x="2069089" y="1323887"/>
                    <a:pt x="2098366" y="1155330"/>
                    <a:pt x="2150063" y="992171"/>
                  </a:cubicBezTo>
                  <a:close/>
                  <a:moveTo>
                    <a:pt x="2168848" y="2199110"/>
                  </a:moveTo>
                  <a:cubicBezTo>
                    <a:pt x="2108555" y="2028681"/>
                    <a:pt x="2073581" y="1851532"/>
                    <a:pt x="2065295" y="1673146"/>
                  </a:cubicBezTo>
                  <a:lnTo>
                    <a:pt x="1649785" y="1673146"/>
                  </a:lnTo>
                  <a:lnTo>
                    <a:pt x="1649785" y="2307299"/>
                  </a:lnTo>
                  <a:cubicBezTo>
                    <a:pt x="1829404" y="2299517"/>
                    <a:pt x="2004315" y="2261965"/>
                    <a:pt x="2168848" y="2199110"/>
                  </a:cubicBezTo>
                  <a:close/>
                  <a:moveTo>
                    <a:pt x="2422394" y="446879"/>
                  </a:moveTo>
                  <a:cubicBezTo>
                    <a:pt x="2204309" y="287209"/>
                    <a:pt x="1938140" y="189883"/>
                    <a:pt x="1649785" y="178919"/>
                  </a:cubicBezTo>
                  <a:lnTo>
                    <a:pt x="1649785" y="689876"/>
                  </a:lnTo>
                  <a:cubicBezTo>
                    <a:pt x="1846998" y="695154"/>
                    <a:pt x="2039668" y="732502"/>
                    <a:pt x="2221721" y="797410"/>
                  </a:cubicBezTo>
                  <a:cubicBezTo>
                    <a:pt x="2275056" y="675360"/>
                    <a:pt x="2341760" y="557662"/>
                    <a:pt x="2422394" y="446879"/>
                  </a:cubicBezTo>
                  <a:close/>
                  <a:moveTo>
                    <a:pt x="2447278" y="2722123"/>
                  </a:moveTo>
                  <a:cubicBezTo>
                    <a:pt x="2366121" y="2618714"/>
                    <a:pt x="2299534" y="2507403"/>
                    <a:pt x="2246145" y="2391362"/>
                  </a:cubicBezTo>
                  <a:cubicBezTo>
                    <a:pt x="2057375" y="2464119"/>
                    <a:pt x="1856285" y="2506958"/>
                    <a:pt x="1649785" y="2514779"/>
                  </a:cubicBezTo>
                  <a:lnTo>
                    <a:pt x="1649785" y="3008639"/>
                  </a:lnTo>
                  <a:cubicBezTo>
                    <a:pt x="1949198" y="2997255"/>
                    <a:pt x="2224691" y="2892757"/>
                    <a:pt x="2447278" y="2722123"/>
                  </a:cubicBezTo>
                  <a:close/>
                  <a:moveTo>
                    <a:pt x="2878934" y="1493146"/>
                  </a:moveTo>
                  <a:cubicBezTo>
                    <a:pt x="2723190" y="1307255"/>
                    <a:pt x="2529440" y="1161128"/>
                    <a:pt x="2313862" y="1060620"/>
                  </a:cubicBezTo>
                  <a:cubicBezTo>
                    <a:pt x="2270535" y="1201714"/>
                    <a:pt x="2245604" y="1347104"/>
                    <a:pt x="2240109" y="1493146"/>
                  </a:cubicBezTo>
                  <a:close/>
                  <a:moveTo>
                    <a:pt x="2890636" y="1673146"/>
                  </a:moveTo>
                  <a:lnTo>
                    <a:pt x="2241814" y="1673146"/>
                  </a:lnTo>
                  <a:cubicBezTo>
                    <a:pt x="2249736" y="1827102"/>
                    <a:pt x="2279520" y="1979973"/>
                    <a:pt x="2329964" y="2127513"/>
                  </a:cubicBezTo>
                  <a:cubicBezTo>
                    <a:pt x="2545677" y="2019923"/>
                    <a:pt x="2738160" y="1866413"/>
                    <a:pt x="2890636" y="1673146"/>
                  </a:cubicBezTo>
                  <a:close/>
                  <a:moveTo>
                    <a:pt x="2973035" y="1284386"/>
                  </a:moveTo>
                  <a:cubicBezTo>
                    <a:pt x="2912066" y="1001840"/>
                    <a:pt x="2765308" y="751379"/>
                    <a:pt x="2561381" y="561108"/>
                  </a:cubicBezTo>
                  <a:cubicBezTo>
                    <a:pt x="2489321" y="656437"/>
                    <a:pt x="2431363" y="759225"/>
                    <a:pt x="2384553" y="865647"/>
                  </a:cubicBezTo>
                  <a:cubicBezTo>
                    <a:pt x="2604520" y="964977"/>
                    <a:pt x="2804622" y="1106677"/>
                    <a:pt x="2973035" y="1284386"/>
                  </a:cubicBezTo>
                  <a:close/>
                  <a:moveTo>
                    <a:pt x="2974277" y="1897328"/>
                  </a:moveTo>
                  <a:cubicBezTo>
                    <a:pt x="2812488" y="2073933"/>
                    <a:pt x="2619878" y="2216690"/>
                    <a:pt x="2407486" y="2319665"/>
                  </a:cubicBezTo>
                  <a:cubicBezTo>
                    <a:pt x="2454169" y="2420503"/>
                    <a:pt x="2511856" y="2517376"/>
                    <a:pt x="2582047" y="2607468"/>
                  </a:cubicBezTo>
                  <a:cubicBezTo>
                    <a:pt x="2776399" y="2417974"/>
                    <a:pt x="2916061" y="2172750"/>
                    <a:pt x="2974277" y="1897328"/>
                  </a:cubicBezTo>
                  <a:close/>
                  <a:moveTo>
                    <a:pt x="3185463" y="1593779"/>
                  </a:moveTo>
                  <a:cubicBezTo>
                    <a:pt x="3185463" y="2473999"/>
                    <a:pt x="2471904" y="3187558"/>
                    <a:pt x="1591684" y="3187558"/>
                  </a:cubicBezTo>
                  <a:cubicBezTo>
                    <a:pt x="738111" y="3187558"/>
                    <a:pt x="41261" y="2516549"/>
                    <a:pt x="1913" y="1673146"/>
                  </a:cubicBezTo>
                  <a:lnTo>
                    <a:pt x="0" y="1673146"/>
                  </a:lnTo>
                  <a:lnTo>
                    <a:pt x="0" y="1493146"/>
                  </a:lnTo>
                  <a:lnTo>
                    <a:pt x="2750" y="1493146"/>
                  </a:lnTo>
                  <a:cubicBezTo>
                    <a:pt x="50490" y="700174"/>
                    <a:pt x="679654" y="64473"/>
                    <a:pt x="1469785" y="6156"/>
                  </a:cubicBezTo>
                  <a:lnTo>
                    <a:pt x="1469785" y="0"/>
                  </a:lnTo>
                  <a:lnTo>
                    <a:pt x="1591684" y="0"/>
                  </a:lnTo>
                  <a:lnTo>
                    <a:pt x="1649785" y="0"/>
                  </a:lnTo>
                  <a:lnTo>
                    <a:pt x="1649785" y="2934"/>
                  </a:lnTo>
                  <a:cubicBezTo>
                    <a:pt x="2503127" y="31654"/>
                    <a:pt x="3185463" y="733032"/>
                    <a:pt x="3185463" y="15937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2021-04-15T02:41:00Z</dcterms:modified>
</cp:coreProperties>
</file>