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BCD438E-2C6F-44ED-B8D2-84D5176097ED}"/>
              </a:ext>
            </a:extLst>
          </p:cNvPr>
          <p:cNvGrpSpPr/>
          <p:nvPr/>
        </p:nvGrpSpPr>
        <p:grpSpPr>
          <a:xfrm>
            <a:off x="8521937" y="3469568"/>
            <a:ext cx="3120225" cy="988897"/>
            <a:chOff x="-499931" y="1121722"/>
            <a:chExt cx="3859356" cy="98889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9F599C4-B678-46B5-852F-D86316F9F5C9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AE1DC92-92B4-4A75-A95E-483220D76252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814F982-5D7E-473F-90F9-E56DDCD33F11}"/>
              </a:ext>
            </a:extLst>
          </p:cNvPr>
          <p:cNvGrpSpPr/>
          <p:nvPr/>
        </p:nvGrpSpPr>
        <p:grpSpPr>
          <a:xfrm>
            <a:off x="549838" y="3469568"/>
            <a:ext cx="3120225" cy="988897"/>
            <a:chOff x="-499931" y="1121722"/>
            <a:chExt cx="3859356" cy="98889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EB8F7BB-20E1-4C66-ACF5-D991DA3D703D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BCA2305-213F-4D93-A31E-3BEE250BE58B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8C40E6E-60A6-41C5-A57D-A95C764380CC}"/>
              </a:ext>
            </a:extLst>
          </p:cNvPr>
          <p:cNvGrpSpPr/>
          <p:nvPr/>
        </p:nvGrpSpPr>
        <p:grpSpPr>
          <a:xfrm>
            <a:off x="7692197" y="1888908"/>
            <a:ext cx="3120225" cy="988897"/>
            <a:chOff x="-499931" y="1121722"/>
            <a:chExt cx="3859356" cy="98889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0CE922E-7283-4209-BB39-8E80EF6578CC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52CCEF3-429B-4005-8CB8-7D1EEAB26C11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860BF15-64C5-4999-A3F1-E297F4258BD5}"/>
              </a:ext>
            </a:extLst>
          </p:cNvPr>
          <p:cNvGrpSpPr/>
          <p:nvPr/>
        </p:nvGrpSpPr>
        <p:grpSpPr>
          <a:xfrm>
            <a:off x="1379579" y="5047175"/>
            <a:ext cx="3120225" cy="988897"/>
            <a:chOff x="-499931" y="1121722"/>
            <a:chExt cx="3859356" cy="98889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89CD73A-811A-415B-AC5C-B14965281474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5601124-C0EA-4F43-AFDD-2C6FCDCA383E}"/>
                </a:ext>
              </a:extLst>
            </p:cNvPr>
            <p:cNvSpPr txBox="1"/>
            <p:nvPr/>
          </p:nvSpPr>
          <p:spPr>
            <a:xfrm>
              <a:off x="-499931" y="1464288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AD105C0-0C73-4E8A-8348-4906E14DAE6D}"/>
              </a:ext>
            </a:extLst>
          </p:cNvPr>
          <p:cNvGrpSpPr/>
          <p:nvPr/>
        </p:nvGrpSpPr>
        <p:grpSpPr>
          <a:xfrm>
            <a:off x="4178708" y="2063931"/>
            <a:ext cx="3846602" cy="3844952"/>
            <a:chOff x="3852491" y="1737853"/>
            <a:chExt cx="4499035" cy="4497108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1B6DDDE-2BA6-4943-A3DB-4CEAA3390B06}"/>
                </a:ext>
              </a:extLst>
            </p:cNvPr>
            <p:cNvGrpSpPr/>
            <p:nvPr/>
          </p:nvGrpSpPr>
          <p:grpSpPr>
            <a:xfrm>
              <a:off x="5028811" y="1737853"/>
              <a:ext cx="2146384" cy="2829972"/>
              <a:chOff x="4929052" y="1628503"/>
              <a:chExt cx="2333898" cy="3077206"/>
            </a:xfrm>
            <a:solidFill>
              <a:schemeClr val="accent2"/>
            </a:solidFill>
          </p:grpSpPr>
          <p:sp>
            <p:nvSpPr>
              <p:cNvPr id="39" name="Block Arc 38">
                <a:extLst>
                  <a:ext uri="{FF2B5EF4-FFF2-40B4-BE49-F238E27FC236}">
                    <a16:creationId xmlns:a16="http://schemas.microsoft.com/office/drawing/2014/main" id="{F89321C7-D996-4444-B8E9-D41648AA66BC}"/>
                  </a:ext>
                </a:extLst>
              </p:cNvPr>
              <p:cNvSpPr/>
              <p:nvPr/>
            </p:nvSpPr>
            <p:spPr>
              <a:xfrm>
                <a:off x="4929052" y="1628503"/>
                <a:ext cx="2333897" cy="2333897"/>
              </a:xfrm>
              <a:prstGeom prst="blockArc">
                <a:avLst>
                  <a:gd name="adj1" fmla="val 10800000"/>
                  <a:gd name="adj2" fmla="val 79935"/>
                  <a:gd name="adj3" fmla="val 1790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B2893AE-EEAC-4F21-BD56-ACE1DAB5C416}"/>
                  </a:ext>
                </a:extLst>
              </p:cNvPr>
              <p:cNvSpPr/>
              <p:nvPr/>
            </p:nvSpPr>
            <p:spPr>
              <a:xfrm>
                <a:off x="6844938" y="2786740"/>
                <a:ext cx="418012" cy="19189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47D30352-3078-4016-A12D-9F37BFACAF59}"/>
                </a:ext>
              </a:extLst>
            </p:cNvPr>
            <p:cNvGrpSpPr/>
            <p:nvPr/>
          </p:nvGrpSpPr>
          <p:grpSpPr>
            <a:xfrm rot="10800000">
              <a:off x="5028811" y="3404988"/>
              <a:ext cx="2146384" cy="2829973"/>
              <a:chOff x="4929052" y="1628503"/>
              <a:chExt cx="2333898" cy="3077207"/>
            </a:xfrm>
            <a:solidFill>
              <a:schemeClr val="accent4"/>
            </a:solidFill>
          </p:grpSpPr>
          <p:sp>
            <p:nvSpPr>
              <p:cNvPr id="42" name="Block Arc 41">
                <a:extLst>
                  <a:ext uri="{FF2B5EF4-FFF2-40B4-BE49-F238E27FC236}">
                    <a16:creationId xmlns:a16="http://schemas.microsoft.com/office/drawing/2014/main" id="{31B60861-FCF9-47BA-ACD6-7030A1474E52}"/>
                  </a:ext>
                </a:extLst>
              </p:cNvPr>
              <p:cNvSpPr/>
              <p:nvPr/>
            </p:nvSpPr>
            <p:spPr>
              <a:xfrm>
                <a:off x="4929052" y="1628503"/>
                <a:ext cx="2333897" cy="2333897"/>
              </a:xfrm>
              <a:prstGeom prst="blockArc">
                <a:avLst>
                  <a:gd name="adj1" fmla="val 10800000"/>
                  <a:gd name="adj2" fmla="val 79935"/>
                  <a:gd name="adj3" fmla="val 1790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5FD4565-9879-4ADA-9545-7DA09ECA8B06}"/>
                  </a:ext>
                </a:extLst>
              </p:cNvPr>
              <p:cNvSpPr/>
              <p:nvPr/>
            </p:nvSpPr>
            <p:spPr>
              <a:xfrm>
                <a:off x="6844938" y="2786741"/>
                <a:ext cx="418012" cy="19189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0603859-3AEC-4D55-B3AD-999C3DD1592B}"/>
                </a:ext>
              </a:extLst>
            </p:cNvPr>
            <p:cNvGrpSpPr/>
            <p:nvPr/>
          </p:nvGrpSpPr>
          <p:grpSpPr>
            <a:xfrm rot="16200000">
              <a:off x="4194284" y="2571420"/>
              <a:ext cx="2146389" cy="2829975"/>
              <a:chOff x="4929052" y="1628499"/>
              <a:chExt cx="2333903" cy="3077207"/>
            </a:xfrm>
            <a:solidFill>
              <a:schemeClr val="accent3"/>
            </a:solidFill>
          </p:grpSpPr>
          <p:sp>
            <p:nvSpPr>
              <p:cNvPr id="45" name="Block Arc 44">
                <a:extLst>
                  <a:ext uri="{FF2B5EF4-FFF2-40B4-BE49-F238E27FC236}">
                    <a16:creationId xmlns:a16="http://schemas.microsoft.com/office/drawing/2014/main" id="{A02601E9-9A2F-475A-A82F-9D9A13838C35}"/>
                  </a:ext>
                </a:extLst>
              </p:cNvPr>
              <p:cNvSpPr/>
              <p:nvPr/>
            </p:nvSpPr>
            <p:spPr>
              <a:xfrm>
                <a:off x="4929052" y="1628499"/>
                <a:ext cx="2333897" cy="2333897"/>
              </a:xfrm>
              <a:prstGeom prst="blockArc">
                <a:avLst>
                  <a:gd name="adj1" fmla="val 10800000"/>
                  <a:gd name="adj2" fmla="val 79935"/>
                  <a:gd name="adj3" fmla="val 1790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90F6582-BC59-440F-88CE-0B096B4CEB9D}"/>
                  </a:ext>
                </a:extLst>
              </p:cNvPr>
              <p:cNvSpPr/>
              <p:nvPr/>
            </p:nvSpPr>
            <p:spPr>
              <a:xfrm>
                <a:off x="6844943" y="2786738"/>
                <a:ext cx="418012" cy="191896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04BF8F8-C243-429D-81A7-5368D9421E8E}"/>
                </a:ext>
              </a:extLst>
            </p:cNvPr>
            <p:cNvGrpSpPr/>
            <p:nvPr/>
          </p:nvGrpSpPr>
          <p:grpSpPr>
            <a:xfrm rot="5400000">
              <a:off x="5863346" y="2571424"/>
              <a:ext cx="2146384" cy="2829976"/>
              <a:chOff x="4929053" y="1619794"/>
              <a:chExt cx="2333897" cy="3077209"/>
            </a:xfrm>
          </p:grpSpPr>
          <p:sp>
            <p:nvSpPr>
              <p:cNvPr id="48" name="Block Arc 47">
                <a:extLst>
                  <a:ext uri="{FF2B5EF4-FFF2-40B4-BE49-F238E27FC236}">
                    <a16:creationId xmlns:a16="http://schemas.microsoft.com/office/drawing/2014/main" id="{6D851170-0EF6-41D1-9D72-9C8471D82A1E}"/>
                  </a:ext>
                </a:extLst>
              </p:cNvPr>
              <p:cNvSpPr/>
              <p:nvPr/>
            </p:nvSpPr>
            <p:spPr>
              <a:xfrm>
                <a:off x="4929053" y="1619794"/>
                <a:ext cx="2333897" cy="2333897"/>
              </a:xfrm>
              <a:prstGeom prst="blockArc">
                <a:avLst>
                  <a:gd name="adj1" fmla="val 10800000"/>
                  <a:gd name="adj2" fmla="val 79935"/>
                  <a:gd name="adj3" fmla="val 1790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861E5219-E361-45EC-84A9-0DCC732591D9}"/>
                  </a:ext>
                </a:extLst>
              </p:cNvPr>
              <p:cNvSpPr/>
              <p:nvPr/>
            </p:nvSpPr>
            <p:spPr>
              <a:xfrm>
                <a:off x="6844937" y="2778035"/>
                <a:ext cx="418013" cy="191896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Rounded Rectangle 5">
              <a:extLst>
                <a:ext uri="{FF2B5EF4-FFF2-40B4-BE49-F238E27FC236}">
                  <a16:creationId xmlns:a16="http://schemas.microsoft.com/office/drawing/2014/main" id="{D0E235AC-7E18-40C2-987F-6B005DEE49DA}"/>
                </a:ext>
              </a:extLst>
            </p:cNvPr>
            <p:cNvSpPr/>
            <p:nvPr/>
          </p:nvSpPr>
          <p:spPr>
            <a:xfrm flipH="1">
              <a:off x="4419302" y="3812134"/>
              <a:ext cx="453066" cy="373752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accent6"/>
                </a:solidFill>
              </a:endParaRPr>
            </a:p>
          </p:txBody>
        </p:sp>
        <p:sp>
          <p:nvSpPr>
            <p:cNvPr id="51" name="Round Same Side Corner Rectangle 11">
              <a:extLst>
                <a:ext uri="{FF2B5EF4-FFF2-40B4-BE49-F238E27FC236}">
                  <a16:creationId xmlns:a16="http://schemas.microsoft.com/office/drawing/2014/main" id="{288F22F0-4739-4E70-9680-56B3BCFDB7C2}"/>
                </a:ext>
              </a:extLst>
            </p:cNvPr>
            <p:cNvSpPr>
              <a:spLocks noChangeAspect="1"/>
            </p:cNvSpPr>
            <p:nvPr/>
          </p:nvSpPr>
          <p:spPr>
            <a:xfrm rot="9900000">
              <a:off x="5918448" y="2346449"/>
              <a:ext cx="444240" cy="377297"/>
            </a:xfrm>
            <a:custGeom>
              <a:avLst/>
              <a:gdLst/>
              <a:ahLst/>
              <a:cxnLst/>
              <a:rect l="l" t="t" r="r" b="b"/>
              <a:pathLst>
                <a:path w="2911009" h="2472345">
                  <a:moveTo>
                    <a:pt x="2219598" y="1335309"/>
                  </a:moveTo>
                  <a:lnTo>
                    <a:pt x="2219598" y="1222573"/>
                  </a:lnTo>
                  <a:cubicBezTo>
                    <a:pt x="2219598" y="1176944"/>
                    <a:pt x="2241926" y="1136530"/>
                    <a:pt x="2277694" y="1113650"/>
                  </a:cubicBezTo>
                  <a:lnTo>
                    <a:pt x="2277694" y="137786"/>
                  </a:lnTo>
                  <a:cubicBezTo>
                    <a:pt x="2277694" y="61689"/>
                    <a:pt x="2339383" y="0"/>
                    <a:pt x="2415480" y="0"/>
                  </a:cubicBezTo>
                  <a:lnTo>
                    <a:pt x="2545196" y="0"/>
                  </a:lnTo>
                  <a:cubicBezTo>
                    <a:pt x="2621293" y="0"/>
                    <a:pt x="2682982" y="61689"/>
                    <a:pt x="2682982" y="137786"/>
                  </a:cubicBezTo>
                  <a:lnTo>
                    <a:pt x="2682982" y="1099067"/>
                  </a:lnTo>
                  <a:cubicBezTo>
                    <a:pt x="2730197" y="1120049"/>
                    <a:pt x="2762708" y="1167515"/>
                    <a:pt x="2762708" y="1222573"/>
                  </a:cubicBezTo>
                  <a:lnTo>
                    <a:pt x="2762708" y="1480834"/>
                  </a:lnTo>
                  <a:close/>
                  <a:moveTo>
                    <a:pt x="241900" y="1676361"/>
                  </a:moveTo>
                  <a:cubicBezTo>
                    <a:pt x="69371" y="1631107"/>
                    <a:pt x="-34146" y="1454930"/>
                    <a:pt x="10296" y="1282189"/>
                  </a:cubicBezTo>
                  <a:cubicBezTo>
                    <a:pt x="54739" y="1109449"/>
                    <a:pt x="230428" y="1005105"/>
                    <a:pt x="403375" y="1048736"/>
                  </a:cubicBezTo>
                  <a:cubicBezTo>
                    <a:pt x="349550" y="1257945"/>
                    <a:pt x="295726" y="1467153"/>
                    <a:pt x="241900" y="1676361"/>
                  </a:cubicBezTo>
                  <a:close/>
                  <a:moveTo>
                    <a:pt x="2578947" y="2467929"/>
                  </a:moveTo>
                  <a:lnTo>
                    <a:pt x="1957545" y="2301425"/>
                  </a:lnTo>
                  <a:lnTo>
                    <a:pt x="2194209" y="1418183"/>
                  </a:lnTo>
                  <a:lnTo>
                    <a:pt x="2815611" y="1584687"/>
                  </a:lnTo>
                  <a:cubicBezTo>
                    <a:pt x="2884250" y="1603079"/>
                    <a:pt x="2924985" y="1673632"/>
                    <a:pt x="2906593" y="1742272"/>
                  </a:cubicBezTo>
                  <a:lnTo>
                    <a:pt x="2736532" y="2376947"/>
                  </a:lnTo>
                  <a:cubicBezTo>
                    <a:pt x="2718140" y="2445587"/>
                    <a:pt x="2647586" y="2486321"/>
                    <a:pt x="2578947" y="2467929"/>
                  </a:cubicBezTo>
                  <a:close/>
                  <a:moveTo>
                    <a:pt x="610249" y="2287120"/>
                  </a:moveTo>
                  <a:lnTo>
                    <a:pt x="1020264" y="756923"/>
                  </a:lnTo>
                  <a:lnTo>
                    <a:pt x="2107356" y="1398691"/>
                  </a:lnTo>
                  <a:lnTo>
                    <a:pt x="1872582" y="2274879"/>
                  </a:lnTo>
                  <a:close/>
                  <a:moveTo>
                    <a:pt x="426016" y="2349577"/>
                  </a:moveTo>
                  <a:lnTo>
                    <a:pt x="243978" y="2300800"/>
                  </a:lnTo>
                  <a:cubicBezTo>
                    <a:pt x="205115" y="2290387"/>
                    <a:pt x="182051" y="2250439"/>
                    <a:pt x="192464" y="2211576"/>
                  </a:cubicBezTo>
                  <a:lnTo>
                    <a:pt x="620679" y="613455"/>
                  </a:lnTo>
                  <a:cubicBezTo>
                    <a:pt x="631093" y="574592"/>
                    <a:pt x="671040" y="551528"/>
                    <a:pt x="709903" y="561941"/>
                  </a:cubicBezTo>
                  <a:lnTo>
                    <a:pt x="891942" y="610718"/>
                  </a:lnTo>
                  <a:cubicBezTo>
                    <a:pt x="930805" y="621132"/>
                    <a:pt x="953869" y="661079"/>
                    <a:pt x="943455" y="699942"/>
                  </a:cubicBezTo>
                  <a:lnTo>
                    <a:pt x="515240" y="2298064"/>
                  </a:lnTo>
                  <a:cubicBezTo>
                    <a:pt x="504827" y="2336927"/>
                    <a:pt x="464879" y="2359990"/>
                    <a:pt x="426016" y="23495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" name="Rounded Rectangle 27">
              <a:extLst>
                <a:ext uri="{FF2B5EF4-FFF2-40B4-BE49-F238E27FC236}">
                  <a16:creationId xmlns:a16="http://schemas.microsoft.com/office/drawing/2014/main" id="{11AB0495-6DA0-4C60-BAB6-F15C9739C5B8}"/>
                </a:ext>
              </a:extLst>
            </p:cNvPr>
            <p:cNvSpPr/>
            <p:nvPr/>
          </p:nvSpPr>
          <p:spPr>
            <a:xfrm>
              <a:off x="5877190" y="5310573"/>
              <a:ext cx="400682" cy="307777"/>
            </a:xfrm>
            <a:custGeom>
              <a:avLst/>
              <a:gdLst/>
              <a:ahLst/>
              <a:cxnLst/>
              <a:rect l="l" t="t" r="r" b="b"/>
              <a:pathLst>
                <a:path w="3186824" h="2447912">
                  <a:moveTo>
                    <a:pt x="1917737" y="1021643"/>
                  </a:moveTo>
                  <a:cubicBezTo>
                    <a:pt x="2188548" y="1021643"/>
                    <a:pt x="2408083" y="1241178"/>
                    <a:pt x="2408083" y="1511989"/>
                  </a:cubicBezTo>
                  <a:cubicBezTo>
                    <a:pt x="2408083" y="1782800"/>
                    <a:pt x="2188548" y="2002335"/>
                    <a:pt x="1917737" y="2002335"/>
                  </a:cubicBezTo>
                  <a:cubicBezTo>
                    <a:pt x="1646926" y="2002335"/>
                    <a:pt x="1427391" y="1782800"/>
                    <a:pt x="1427391" y="1511989"/>
                  </a:cubicBezTo>
                  <a:cubicBezTo>
                    <a:pt x="1427391" y="1241178"/>
                    <a:pt x="1646926" y="1021643"/>
                    <a:pt x="1917737" y="1021643"/>
                  </a:cubicBezTo>
                  <a:close/>
                  <a:moveTo>
                    <a:pt x="1917737" y="827913"/>
                  </a:moveTo>
                  <a:cubicBezTo>
                    <a:pt x="1539932" y="827913"/>
                    <a:pt x="1233661" y="1134184"/>
                    <a:pt x="1233661" y="1511989"/>
                  </a:cubicBezTo>
                  <a:cubicBezTo>
                    <a:pt x="1233661" y="1889794"/>
                    <a:pt x="1539932" y="2196065"/>
                    <a:pt x="1917737" y="2196065"/>
                  </a:cubicBezTo>
                  <a:cubicBezTo>
                    <a:pt x="2295542" y="2196065"/>
                    <a:pt x="2601813" y="1889794"/>
                    <a:pt x="2601813" y="1511989"/>
                  </a:cubicBezTo>
                  <a:cubicBezTo>
                    <a:pt x="2601813" y="1134184"/>
                    <a:pt x="2295542" y="827913"/>
                    <a:pt x="1917737" y="827913"/>
                  </a:cubicBezTo>
                  <a:close/>
                  <a:moveTo>
                    <a:pt x="1112286" y="675885"/>
                  </a:moveTo>
                  <a:lnTo>
                    <a:pt x="1112286" y="830188"/>
                  </a:lnTo>
                  <a:lnTo>
                    <a:pt x="1328310" y="830188"/>
                  </a:lnTo>
                  <a:lnTo>
                    <a:pt x="1328310" y="675885"/>
                  </a:lnTo>
                  <a:close/>
                  <a:moveTo>
                    <a:pt x="2586084" y="626422"/>
                  </a:moveTo>
                  <a:lnTo>
                    <a:pt x="2586084" y="830188"/>
                  </a:lnTo>
                  <a:lnTo>
                    <a:pt x="3001340" y="830188"/>
                  </a:lnTo>
                  <a:lnTo>
                    <a:pt x="3001340" y="626422"/>
                  </a:lnTo>
                  <a:close/>
                  <a:moveTo>
                    <a:pt x="1593701" y="108218"/>
                  </a:moveTo>
                  <a:lnTo>
                    <a:pt x="1593701" y="432905"/>
                  </a:lnTo>
                  <a:lnTo>
                    <a:pt x="2241773" y="432905"/>
                  </a:lnTo>
                  <a:lnTo>
                    <a:pt x="2241773" y="108218"/>
                  </a:lnTo>
                  <a:close/>
                  <a:moveTo>
                    <a:pt x="1452512" y="0"/>
                  </a:moveTo>
                  <a:lnTo>
                    <a:pt x="2382963" y="0"/>
                  </a:lnTo>
                  <a:cubicBezTo>
                    <a:pt x="2433311" y="0"/>
                    <a:pt x="2474127" y="40816"/>
                    <a:pt x="2474127" y="91164"/>
                  </a:cubicBezTo>
                  <a:lnTo>
                    <a:pt x="2474127" y="432905"/>
                  </a:lnTo>
                  <a:lnTo>
                    <a:pt x="2933014" y="432905"/>
                  </a:lnTo>
                  <a:cubicBezTo>
                    <a:pt x="3073189" y="432905"/>
                    <a:pt x="3186824" y="546540"/>
                    <a:pt x="3186824" y="686715"/>
                  </a:cubicBezTo>
                  <a:lnTo>
                    <a:pt x="3186824" y="2194102"/>
                  </a:lnTo>
                  <a:cubicBezTo>
                    <a:pt x="3186824" y="2334277"/>
                    <a:pt x="3073189" y="2447912"/>
                    <a:pt x="2933014" y="2447912"/>
                  </a:cubicBezTo>
                  <a:lnTo>
                    <a:pt x="253810" y="2447912"/>
                  </a:lnTo>
                  <a:cubicBezTo>
                    <a:pt x="113635" y="2447912"/>
                    <a:pt x="0" y="2334277"/>
                    <a:pt x="0" y="2194102"/>
                  </a:cubicBezTo>
                  <a:lnTo>
                    <a:pt x="0" y="686715"/>
                  </a:lnTo>
                  <a:cubicBezTo>
                    <a:pt x="0" y="546540"/>
                    <a:pt x="113635" y="432905"/>
                    <a:pt x="253810" y="432905"/>
                  </a:cubicBezTo>
                  <a:lnTo>
                    <a:pt x="307082" y="432905"/>
                  </a:lnTo>
                  <a:lnTo>
                    <a:pt x="307082" y="313169"/>
                  </a:lnTo>
                  <a:cubicBezTo>
                    <a:pt x="307082" y="287995"/>
                    <a:pt x="327490" y="267587"/>
                    <a:pt x="352664" y="267587"/>
                  </a:cubicBezTo>
                  <a:lnTo>
                    <a:pt x="817888" y="267587"/>
                  </a:lnTo>
                  <a:cubicBezTo>
                    <a:pt x="843062" y="267587"/>
                    <a:pt x="863470" y="287995"/>
                    <a:pt x="863470" y="313169"/>
                  </a:cubicBezTo>
                  <a:lnTo>
                    <a:pt x="863470" y="432905"/>
                  </a:lnTo>
                  <a:lnTo>
                    <a:pt x="1361348" y="432905"/>
                  </a:lnTo>
                  <a:lnTo>
                    <a:pt x="1361348" y="91164"/>
                  </a:lnTo>
                  <a:cubicBezTo>
                    <a:pt x="1361348" y="40816"/>
                    <a:pt x="1402164" y="0"/>
                    <a:pt x="14525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5" name="Round Same Side Corner Rectangle 36">
              <a:extLst>
                <a:ext uri="{FF2B5EF4-FFF2-40B4-BE49-F238E27FC236}">
                  <a16:creationId xmlns:a16="http://schemas.microsoft.com/office/drawing/2014/main" id="{8569DC9D-C001-47F8-AF16-09D8C2F794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55481" y="3772928"/>
              <a:ext cx="423437" cy="334776"/>
            </a:xfrm>
            <a:custGeom>
              <a:avLst/>
              <a:gdLst/>
              <a:ahLst/>
              <a:cxnLst/>
              <a:rect l="l" t="t" r="r" b="b"/>
              <a:pathLst>
                <a:path w="3219104" h="2545072">
                  <a:moveTo>
                    <a:pt x="2779672" y="457200"/>
                  </a:moveTo>
                  <a:lnTo>
                    <a:pt x="2975888" y="457200"/>
                  </a:lnTo>
                  <a:cubicBezTo>
                    <a:pt x="3110212" y="457200"/>
                    <a:pt x="3219104" y="566092"/>
                    <a:pt x="3219104" y="700416"/>
                  </a:cubicBezTo>
                  <a:lnTo>
                    <a:pt x="3219104" y="2301856"/>
                  </a:lnTo>
                  <a:cubicBezTo>
                    <a:pt x="3219104" y="2436180"/>
                    <a:pt x="3110212" y="2545072"/>
                    <a:pt x="2975888" y="2545072"/>
                  </a:cubicBezTo>
                  <a:lnTo>
                    <a:pt x="2779672" y="2545072"/>
                  </a:lnTo>
                  <a:close/>
                  <a:moveTo>
                    <a:pt x="243216" y="457200"/>
                  </a:moveTo>
                  <a:lnTo>
                    <a:pt x="439432" y="457200"/>
                  </a:lnTo>
                  <a:lnTo>
                    <a:pt x="439432" y="2545072"/>
                  </a:lnTo>
                  <a:lnTo>
                    <a:pt x="243216" y="2545072"/>
                  </a:lnTo>
                  <a:cubicBezTo>
                    <a:pt x="108892" y="2545072"/>
                    <a:pt x="0" y="2436180"/>
                    <a:pt x="0" y="2301856"/>
                  </a:cubicBezTo>
                  <a:lnTo>
                    <a:pt x="0" y="700416"/>
                  </a:lnTo>
                  <a:cubicBezTo>
                    <a:pt x="0" y="566092"/>
                    <a:pt x="108892" y="457200"/>
                    <a:pt x="243216" y="457200"/>
                  </a:cubicBezTo>
                  <a:close/>
                  <a:moveTo>
                    <a:pt x="1428476" y="174246"/>
                  </a:moveTo>
                  <a:cubicBezTo>
                    <a:pt x="1372210" y="174246"/>
                    <a:pt x="1326598" y="219858"/>
                    <a:pt x="1326598" y="276124"/>
                  </a:cubicBezTo>
                  <a:lnTo>
                    <a:pt x="1326598" y="457200"/>
                  </a:lnTo>
                  <a:lnTo>
                    <a:pt x="1892506" y="457200"/>
                  </a:lnTo>
                  <a:lnTo>
                    <a:pt x="1892506" y="276124"/>
                  </a:lnTo>
                  <a:cubicBezTo>
                    <a:pt x="1892506" y="219858"/>
                    <a:pt x="1846894" y="174246"/>
                    <a:pt x="1790628" y="174246"/>
                  </a:cubicBezTo>
                  <a:close/>
                  <a:moveTo>
                    <a:pt x="1285704" y="0"/>
                  </a:moveTo>
                  <a:lnTo>
                    <a:pt x="1933400" y="0"/>
                  </a:lnTo>
                  <a:cubicBezTo>
                    <a:pt x="2007048" y="0"/>
                    <a:pt x="2066752" y="59704"/>
                    <a:pt x="2066752" y="133352"/>
                  </a:cubicBezTo>
                  <a:lnTo>
                    <a:pt x="2066752" y="457200"/>
                  </a:lnTo>
                  <a:lnTo>
                    <a:pt x="2599672" y="457200"/>
                  </a:lnTo>
                  <a:lnTo>
                    <a:pt x="2599672" y="2545072"/>
                  </a:lnTo>
                  <a:lnTo>
                    <a:pt x="619432" y="2545072"/>
                  </a:lnTo>
                  <a:lnTo>
                    <a:pt x="619432" y="457200"/>
                  </a:lnTo>
                  <a:lnTo>
                    <a:pt x="1152352" y="457200"/>
                  </a:lnTo>
                  <a:lnTo>
                    <a:pt x="1152352" y="133352"/>
                  </a:lnTo>
                  <a:cubicBezTo>
                    <a:pt x="1152352" y="59704"/>
                    <a:pt x="1212056" y="0"/>
                    <a:pt x="12857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8" name="Block Arc 14">
              <a:extLst>
                <a:ext uri="{FF2B5EF4-FFF2-40B4-BE49-F238E27FC236}">
                  <a16:creationId xmlns:a16="http://schemas.microsoft.com/office/drawing/2014/main" id="{6A96A398-DF6A-42E1-A98E-3B2BBC5EC56C}"/>
                </a:ext>
              </a:extLst>
            </p:cNvPr>
            <p:cNvSpPr/>
            <p:nvPr/>
          </p:nvSpPr>
          <p:spPr>
            <a:xfrm rot="16200000">
              <a:off x="5652365" y="3538478"/>
              <a:ext cx="887270" cy="887854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11205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2021-04-15T02:41:00Z</dcterms:modified>
</cp:coreProperties>
</file>