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7009A1F4-D70A-4A0F-90AD-9E48909957B5}"/>
              </a:ext>
            </a:extLst>
          </p:cNvPr>
          <p:cNvSpPr/>
          <p:nvPr/>
        </p:nvSpPr>
        <p:spPr>
          <a:xfrm flipH="1">
            <a:off x="795300" y="1881365"/>
            <a:ext cx="5449461" cy="72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33" name="Rectangle 532">
            <a:extLst>
              <a:ext uri="{FF2B5EF4-FFF2-40B4-BE49-F238E27FC236}">
                <a16:creationId xmlns:a16="http://schemas.microsoft.com/office/drawing/2014/main" id="{75BA2EA4-6B6C-46DA-AE0D-E101B720806E}"/>
              </a:ext>
            </a:extLst>
          </p:cNvPr>
          <p:cNvSpPr/>
          <p:nvPr/>
        </p:nvSpPr>
        <p:spPr>
          <a:xfrm flipH="1">
            <a:off x="795300" y="2783061"/>
            <a:ext cx="5449461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34" name="Rectangle 533">
            <a:extLst>
              <a:ext uri="{FF2B5EF4-FFF2-40B4-BE49-F238E27FC236}">
                <a16:creationId xmlns:a16="http://schemas.microsoft.com/office/drawing/2014/main" id="{A1B89796-30DA-4A26-966B-63FDD48DD493}"/>
              </a:ext>
            </a:extLst>
          </p:cNvPr>
          <p:cNvSpPr/>
          <p:nvPr/>
        </p:nvSpPr>
        <p:spPr>
          <a:xfrm flipH="1">
            <a:off x="795300" y="3684757"/>
            <a:ext cx="5449461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35" name="Rectangle 534">
            <a:extLst>
              <a:ext uri="{FF2B5EF4-FFF2-40B4-BE49-F238E27FC236}">
                <a16:creationId xmlns:a16="http://schemas.microsoft.com/office/drawing/2014/main" id="{FF02198A-260A-457F-A14C-F6BC08BEB917}"/>
              </a:ext>
            </a:extLst>
          </p:cNvPr>
          <p:cNvSpPr/>
          <p:nvPr/>
        </p:nvSpPr>
        <p:spPr>
          <a:xfrm flipH="1">
            <a:off x="795300" y="4586453"/>
            <a:ext cx="5449461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36" name="Rectangle 535">
            <a:extLst>
              <a:ext uri="{FF2B5EF4-FFF2-40B4-BE49-F238E27FC236}">
                <a16:creationId xmlns:a16="http://schemas.microsoft.com/office/drawing/2014/main" id="{C167C796-3F17-4D77-9F6D-E48108DA4D72}"/>
              </a:ext>
            </a:extLst>
          </p:cNvPr>
          <p:cNvSpPr/>
          <p:nvPr/>
        </p:nvSpPr>
        <p:spPr>
          <a:xfrm flipH="1">
            <a:off x="795300" y="5478210"/>
            <a:ext cx="5449461" cy="7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537" name="Trapezoid 44">
            <a:extLst>
              <a:ext uri="{FF2B5EF4-FFF2-40B4-BE49-F238E27FC236}">
                <a16:creationId xmlns:a16="http://schemas.microsoft.com/office/drawing/2014/main" id="{3D0DDE75-3074-4511-90B4-8062103F8C22}"/>
              </a:ext>
            </a:extLst>
          </p:cNvPr>
          <p:cNvSpPr/>
          <p:nvPr/>
        </p:nvSpPr>
        <p:spPr>
          <a:xfrm rot="5400000" flipH="1">
            <a:off x="6248905" y="2774743"/>
            <a:ext cx="974952" cy="991591"/>
          </a:xfrm>
          <a:custGeom>
            <a:avLst/>
            <a:gdLst>
              <a:gd name="connsiteX0" fmla="*/ 0 w 722376"/>
              <a:gd name="connsiteY0" fmla="*/ 980713 h 980713"/>
              <a:gd name="connsiteX1" fmla="*/ 180594 w 722376"/>
              <a:gd name="connsiteY1" fmla="*/ 0 h 980713"/>
              <a:gd name="connsiteX2" fmla="*/ 541782 w 722376"/>
              <a:gd name="connsiteY2" fmla="*/ 0 h 980713"/>
              <a:gd name="connsiteX3" fmla="*/ 722376 w 722376"/>
              <a:gd name="connsiteY3" fmla="*/ 980713 h 980713"/>
              <a:gd name="connsiteX4" fmla="*/ 0 w 722376"/>
              <a:gd name="connsiteY4" fmla="*/ 980713 h 980713"/>
              <a:gd name="connsiteX0" fmla="*/ 284304 w 1006680"/>
              <a:gd name="connsiteY0" fmla="*/ 983789 h 983789"/>
              <a:gd name="connsiteX1" fmla="*/ 0 w 1006680"/>
              <a:gd name="connsiteY1" fmla="*/ 0 h 983789"/>
              <a:gd name="connsiteX2" fmla="*/ 826086 w 1006680"/>
              <a:gd name="connsiteY2" fmla="*/ 3076 h 983789"/>
              <a:gd name="connsiteX3" fmla="*/ 1006680 w 1006680"/>
              <a:gd name="connsiteY3" fmla="*/ 983789 h 983789"/>
              <a:gd name="connsiteX4" fmla="*/ 284304 w 1006680"/>
              <a:gd name="connsiteY4" fmla="*/ 983789 h 983789"/>
              <a:gd name="connsiteX0" fmla="*/ 284304 w 1006680"/>
              <a:gd name="connsiteY0" fmla="*/ 983790 h 983790"/>
              <a:gd name="connsiteX1" fmla="*/ 0 w 1006680"/>
              <a:gd name="connsiteY1" fmla="*/ 1 h 983790"/>
              <a:gd name="connsiteX2" fmla="*/ 348874 w 1006680"/>
              <a:gd name="connsiteY2" fmla="*/ 0 h 983790"/>
              <a:gd name="connsiteX3" fmla="*/ 1006680 w 1006680"/>
              <a:gd name="connsiteY3" fmla="*/ 983790 h 983790"/>
              <a:gd name="connsiteX4" fmla="*/ 284304 w 1006680"/>
              <a:gd name="connsiteY4" fmla="*/ 983790 h 983790"/>
              <a:gd name="connsiteX0" fmla="*/ 253516 w 975892"/>
              <a:gd name="connsiteY0" fmla="*/ 983790 h 983790"/>
              <a:gd name="connsiteX1" fmla="*/ 0 w 975892"/>
              <a:gd name="connsiteY1" fmla="*/ 3079 h 983790"/>
              <a:gd name="connsiteX2" fmla="*/ 318086 w 975892"/>
              <a:gd name="connsiteY2" fmla="*/ 0 h 983790"/>
              <a:gd name="connsiteX3" fmla="*/ 975892 w 975892"/>
              <a:gd name="connsiteY3" fmla="*/ 983790 h 983790"/>
              <a:gd name="connsiteX4" fmla="*/ 253516 w 975892"/>
              <a:gd name="connsiteY4" fmla="*/ 983790 h 983790"/>
              <a:gd name="connsiteX0" fmla="*/ 268910 w 991286"/>
              <a:gd name="connsiteY0" fmla="*/ 983790 h 983790"/>
              <a:gd name="connsiteX1" fmla="*/ 0 w 991286"/>
              <a:gd name="connsiteY1" fmla="*/ 3079 h 983790"/>
              <a:gd name="connsiteX2" fmla="*/ 333480 w 991286"/>
              <a:gd name="connsiteY2" fmla="*/ 0 h 983790"/>
              <a:gd name="connsiteX3" fmla="*/ 991286 w 991286"/>
              <a:gd name="connsiteY3" fmla="*/ 983790 h 983790"/>
              <a:gd name="connsiteX4" fmla="*/ 268910 w 991286"/>
              <a:gd name="connsiteY4" fmla="*/ 983790 h 983790"/>
              <a:gd name="connsiteX0" fmla="*/ 268910 w 991286"/>
              <a:gd name="connsiteY0" fmla="*/ 983790 h 983790"/>
              <a:gd name="connsiteX1" fmla="*/ 0 w 991286"/>
              <a:gd name="connsiteY1" fmla="*/ 3079 h 983790"/>
              <a:gd name="connsiteX2" fmla="*/ 342716 w 991286"/>
              <a:gd name="connsiteY2" fmla="*/ 0 h 983790"/>
              <a:gd name="connsiteX3" fmla="*/ 991286 w 991286"/>
              <a:gd name="connsiteY3" fmla="*/ 983790 h 983790"/>
              <a:gd name="connsiteX4" fmla="*/ 268910 w 991286"/>
              <a:gd name="connsiteY4" fmla="*/ 983790 h 983790"/>
              <a:gd name="connsiteX0" fmla="*/ 271989 w 994365"/>
              <a:gd name="connsiteY0" fmla="*/ 983790 h 983790"/>
              <a:gd name="connsiteX1" fmla="*/ 0 w 994365"/>
              <a:gd name="connsiteY1" fmla="*/ 3079 h 983790"/>
              <a:gd name="connsiteX2" fmla="*/ 345795 w 994365"/>
              <a:gd name="connsiteY2" fmla="*/ 0 h 983790"/>
              <a:gd name="connsiteX3" fmla="*/ 994365 w 994365"/>
              <a:gd name="connsiteY3" fmla="*/ 983790 h 983790"/>
              <a:gd name="connsiteX4" fmla="*/ 271989 w 994365"/>
              <a:gd name="connsiteY4" fmla="*/ 983790 h 983790"/>
              <a:gd name="connsiteX0" fmla="*/ 274610 w 996986"/>
              <a:gd name="connsiteY0" fmla="*/ 983790 h 983790"/>
              <a:gd name="connsiteX1" fmla="*/ 0 w 996986"/>
              <a:gd name="connsiteY1" fmla="*/ 462 h 983790"/>
              <a:gd name="connsiteX2" fmla="*/ 348416 w 996986"/>
              <a:gd name="connsiteY2" fmla="*/ 0 h 983790"/>
              <a:gd name="connsiteX3" fmla="*/ 996986 w 996986"/>
              <a:gd name="connsiteY3" fmla="*/ 983790 h 983790"/>
              <a:gd name="connsiteX4" fmla="*/ 274610 w 996986"/>
              <a:gd name="connsiteY4" fmla="*/ 983790 h 983790"/>
              <a:gd name="connsiteX0" fmla="*/ 274610 w 996986"/>
              <a:gd name="connsiteY0" fmla="*/ 983790 h 983790"/>
              <a:gd name="connsiteX1" fmla="*/ 0 w 996986"/>
              <a:gd name="connsiteY1" fmla="*/ 462 h 983790"/>
              <a:gd name="connsiteX2" fmla="*/ 585278 w 996986"/>
              <a:gd name="connsiteY2" fmla="*/ 0 h 983790"/>
              <a:gd name="connsiteX3" fmla="*/ 996986 w 996986"/>
              <a:gd name="connsiteY3" fmla="*/ 983790 h 983790"/>
              <a:gd name="connsiteX4" fmla="*/ 274610 w 996986"/>
              <a:gd name="connsiteY4" fmla="*/ 983790 h 983790"/>
              <a:gd name="connsiteX0" fmla="*/ 252576 w 974952"/>
              <a:gd name="connsiteY0" fmla="*/ 983790 h 983790"/>
              <a:gd name="connsiteX1" fmla="*/ 0 w 974952"/>
              <a:gd name="connsiteY1" fmla="*/ 462 h 983790"/>
              <a:gd name="connsiteX2" fmla="*/ 563244 w 974952"/>
              <a:gd name="connsiteY2" fmla="*/ 0 h 983790"/>
              <a:gd name="connsiteX3" fmla="*/ 974952 w 974952"/>
              <a:gd name="connsiteY3" fmla="*/ 983790 h 983790"/>
              <a:gd name="connsiteX4" fmla="*/ 252576 w 974952"/>
              <a:gd name="connsiteY4" fmla="*/ 983790 h 983790"/>
              <a:gd name="connsiteX0" fmla="*/ 252576 w 974952"/>
              <a:gd name="connsiteY0" fmla="*/ 989298 h 989298"/>
              <a:gd name="connsiteX1" fmla="*/ 0 w 974952"/>
              <a:gd name="connsiteY1" fmla="*/ 5970 h 989298"/>
              <a:gd name="connsiteX2" fmla="*/ 557735 w 974952"/>
              <a:gd name="connsiteY2" fmla="*/ 0 h 989298"/>
              <a:gd name="connsiteX3" fmla="*/ 974952 w 974952"/>
              <a:gd name="connsiteY3" fmla="*/ 989298 h 989298"/>
              <a:gd name="connsiteX4" fmla="*/ 252576 w 974952"/>
              <a:gd name="connsiteY4" fmla="*/ 989298 h 989298"/>
              <a:gd name="connsiteX0" fmla="*/ 252576 w 974952"/>
              <a:gd name="connsiteY0" fmla="*/ 991591 h 991591"/>
              <a:gd name="connsiteX1" fmla="*/ 0 w 974952"/>
              <a:gd name="connsiteY1" fmla="*/ 0 h 991591"/>
              <a:gd name="connsiteX2" fmla="*/ 557735 w 974952"/>
              <a:gd name="connsiteY2" fmla="*/ 2293 h 991591"/>
              <a:gd name="connsiteX3" fmla="*/ 974952 w 974952"/>
              <a:gd name="connsiteY3" fmla="*/ 991591 h 991591"/>
              <a:gd name="connsiteX4" fmla="*/ 252576 w 974952"/>
              <a:gd name="connsiteY4" fmla="*/ 991591 h 99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952" h="991591">
                <a:moveTo>
                  <a:pt x="252576" y="991591"/>
                </a:moveTo>
                <a:lnTo>
                  <a:pt x="0" y="0"/>
                </a:lnTo>
                <a:lnTo>
                  <a:pt x="557735" y="2293"/>
                </a:lnTo>
                <a:lnTo>
                  <a:pt x="974952" y="991591"/>
                </a:lnTo>
                <a:lnTo>
                  <a:pt x="252576" y="991591"/>
                </a:lnTo>
                <a:close/>
              </a:path>
            </a:pathLst>
          </a:custGeom>
          <a:gradFill>
            <a:gsLst>
              <a:gs pos="50000">
                <a:schemeClr val="accent4">
                  <a:lumMod val="75000"/>
                </a:schemeClr>
              </a:gs>
              <a:gs pos="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162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Trapezoid 45">
            <a:extLst>
              <a:ext uri="{FF2B5EF4-FFF2-40B4-BE49-F238E27FC236}">
                <a16:creationId xmlns:a16="http://schemas.microsoft.com/office/drawing/2014/main" id="{095FDD38-8CFB-4243-96F4-90E11AA68D8B}"/>
              </a:ext>
            </a:extLst>
          </p:cNvPr>
          <p:cNvSpPr/>
          <p:nvPr/>
        </p:nvSpPr>
        <p:spPr>
          <a:xfrm rot="5400000" flipH="1">
            <a:off x="6145905" y="1973670"/>
            <a:ext cx="1173148" cy="989298"/>
          </a:xfrm>
          <a:custGeom>
            <a:avLst/>
            <a:gdLst>
              <a:gd name="connsiteX0" fmla="*/ 0 w 722376"/>
              <a:gd name="connsiteY0" fmla="*/ 980713 h 980713"/>
              <a:gd name="connsiteX1" fmla="*/ 180594 w 722376"/>
              <a:gd name="connsiteY1" fmla="*/ 0 h 980713"/>
              <a:gd name="connsiteX2" fmla="*/ 541782 w 722376"/>
              <a:gd name="connsiteY2" fmla="*/ 0 h 980713"/>
              <a:gd name="connsiteX3" fmla="*/ 722376 w 722376"/>
              <a:gd name="connsiteY3" fmla="*/ 980713 h 980713"/>
              <a:gd name="connsiteX4" fmla="*/ 0 w 722376"/>
              <a:gd name="connsiteY4" fmla="*/ 980713 h 980713"/>
              <a:gd name="connsiteX0" fmla="*/ 749201 w 1471577"/>
              <a:gd name="connsiteY0" fmla="*/ 983789 h 983789"/>
              <a:gd name="connsiteX1" fmla="*/ 0 w 1471577"/>
              <a:gd name="connsiteY1" fmla="*/ 0 h 983789"/>
              <a:gd name="connsiteX2" fmla="*/ 1290983 w 1471577"/>
              <a:gd name="connsiteY2" fmla="*/ 3076 h 983789"/>
              <a:gd name="connsiteX3" fmla="*/ 1471577 w 1471577"/>
              <a:gd name="connsiteY3" fmla="*/ 983789 h 983789"/>
              <a:gd name="connsiteX4" fmla="*/ 749201 w 1471577"/>
              <a:gd name="connsiteY4" fmla="*/ 983789 h 983789"/>
              <a:gd name="connsiteX0" fmla="*/ 749201 w 1471577"/>
              <a:gd name="connsiteY0" fmla="*/ 986870 h 986870"/>
              <a:gd name="connsiteX1" fmla="*/ 0 w 1471577"/>
              <a:gd name="connsiteY1" fmla="*/ 3081 h 986870"/>
              <a:gd name="connsiteX2" fmla="*/ 336559 w 1471577"/>
              <a:gd name="connsiteY2" fmla="*/ 0 h 986870"/>
              <a:gd name="connsiteX3" fmla="*/ 1471577 w 1471577"/>
              <a:gd name="connsiteY3" fmla="*/ 986870 h 986870"/>
              <a:gd name="connsiteX4" fmla="*/ 749201 w 1471577"/>
              <a:gd name="connsiteY4" fmla="*/ 986870 h 986870"/>
              <a:gd name="connsiteX0" fmla="*/ 749201 w 1471577"/>
              <a:gd name="connsiteY0" fmla="*/ 983789 h 983789"/>
              <a:gd name="connsiteX1" fmla="*/ 0 w 1471577"/>
              <a:gd name="connsiteY1" fmla="*/ 0 h 983789"/>
              <a:gd name="connsiteX2" fmla="*/ 358111 w 1471577"/>
              <a:gd name="connsiteY2" fmla="*/ 0 h 983789"/>
              <a:gd name="connsiteX3" fmla="*/ 1471577 w 1471577"/>
              <a:gd name="connsiteY3" fmla="*/ 983789 h 983789"/>
              <a:gd name="connsiteX4" fmla="*/ 749201 w 1471577"/>
              <a:gd name="connsiteY4" fmla="*/ 983789 h 983789"/>
              <a:gd name="connsiteX0" fmla="*/ 739965 w 1462341"/>
              <a:gd name="connsiteY0" fmla="*/ 983789 h 983789"/>
              <a:gd name="connsiteX1" fmla="*/ 0 w 1462341"/>
              <a:gd name="connsiteY1" fmla="*/ 0 h 983789"/>
              <a:gd name="connsiteX2" fmla="*/ 348875 w 1462341"/>
              <a:gd name="connsiteY2" fmla="*/ 0 h 983789"/>
              <a:gd name="connsiteX3" fmla="*/ 1462341 w 1462341"/>
              <a:gd name="connsiteY3" fmla="*/ 983789 h 983789"/>
              <a:gd name="connsiteX4" fmla="*/ 739965 w 1462341"/>
              <a:gd name="connsiteY4" fmla="*/ 983789 h 983789"/>
              <a:gd name="connsiteX0" fmla="*/ 739965 w 1462341"/>
              <a:gd name="connsiteY0" fmla="*/ 989297 h 989297"/>
              <a:gd name="connsiteX1" fmla="*/ 0 w 1462341"/>
              <a:gd name="connsiteY1" fmla="*/ 5508 h 989297"/>
              <a:gd name="connsiteX2" fmla="*/ 844634 w 1462341"/>
              <a:gd name="connsiteY2" fmla="*/ 0 h 989297"/>
              <a:gd name="connsiteX3" fmla="*/ 1462341 w 1462341"/>
              <a:gd name="connsiteY3" fmla="*/ 989297 h 989297"/>
              <a:gd name="connsiteX4" fmla="*/ 739965 w 1462341"/>
              <a:gd name="connsiteY4" fmla="*/ 989297 h 989297"/>
              <a:gd name="connsiteX0" fmla="*/ 453527 w 1175903"/>
              <a:gd name="connsiteY0" fmla="*/ 989297 h 989297"/>
              <a:gd name="connsiteX1" fmla="*/ 0 w 1175903"/>
              <a:gd name="connsiteY1" fmla="*/ 5508 h 989297"/>
              <a:gd name="connsiteX2" fmla="*/ 558196 w 1175903"/>
              <a:gd name="connsiteY2" fmla="*/ 0 h 989297"/>
              <a:gd name="connsiteX3" fmla="*/ 1175903 w 1175903"/>
              <a:gd name="connsiteY3" fmla="*/ 989297 h 989297"/>
              <a:gd name="connsiteX4" fmla="*/ 453527 w 1175903"/>
              <a:gd name="connsiteY4" fmla="*/ 989297 h 989297"/>
              <a:gd name="connsiteX0" fmla="*/ 453527 w 1175903"/>
              <a:gd name="connsiteY0" fmla="*/ 989297 h 989297"/>
              <a:gd name="connsiteX1" fmla="*/ 0 w 1175903"/>
              <a:gd name="connsiteY1" fmla="*/ 2754 h 989297"/>
              <a:gd name="connsiteX2" fmla="*/ 558196 w 1175903"/>
              <a:gd name="connsiteY2" fmla="*/ 0 h 989297"/>
              <a:gd name="connsiteX3" fmla="*/ 1175903 w 1175903"/>
              <a:gd name="connsiteY3" fmla="*/ 989297 h 989297"/>
              <a:gd name="connsiteX4" fmla="*/ 453527 w 1175903"/>
              <a:gd name="connsiteY4" fmla="*/ 989297 h 989297"/>
              <a:gd name="connsiteX0" fmla="*/ 453527 w 1175903"/>
              <a:gd name="connsiteY0" fmla="*/ 986543 h 986543"/>
              <a:gd name="connsiteX1" fmla="*/ 0 w 1175903"/>
              <a:gd name="connsiteY1" fmla="*/ 0 h 986543"/>
              <a:gd name="connsiteX2" fmla="*/ 549933 w 1175903"/>
              <a:gd name="connsiteY2" fmla="*/ 1 h 986543"/>
              <a:gd name="connsiteX3" fmla="*/ 1175903 w 1175903"/>
              <a:gd name="connsiteY3" fmla="*/ 986543 h 986543"/>
              <a:gd name="connsiteX4" fmla="*/ 453527 w 1175903"/>
              <a:gd name="connsiteY4" fmla="*/ 986543 h 986543"/>
              <a:gd name="connsiteX0" fmla="*/ 453527 w 1170394"/>
              <a:gd name="connsiteY0" fmla="*/ 986543 h 986543"/>
              <a:gd name="connsiteX1" fmla="*/ 0 w 1170394"/>
              <a:gd name="connsiteY1" fmla="*/ 0 h 986543"/>
              <a:gd name="connsiteX2" fmla="*/ 549933 w 1170394"/>
              <a:gd name="connsiteY2" fmla="*/ 1 h 986543"/>
              <a:gd name="connsiteX3" fmla="*/ 1170394 w 1170394"/>
              <a:gd name="connsiteY3" fmla="*/ 986543 h 986543"/>
              <a:gd name="connsiteX4" fmla="*/ 453527 w 1170394"/>
              <a:gd name="connsiteY4" fmla="*/ 986543 h 986543"/>
              <a:gd name="connsiteX0" fmla="*/ 453527 w 1175903"/>
              <a:gd name="connsiteY0" fmla="*/ 986543 h 989298"/>
              <a:gd name="connsiteX1" fmla="*/ 0 w 1175903"/>
              <a:gd name="connsiteY1" fmla="*/ 0 h 989298"/>
              <a:gd name="connsiteX2" fmla="*/ 549933 w 1175903"/>
              <a:gd name="connsiteY2" fmla="*/ 1 h 989298"/>
              <a:gd name="connsiteX3" fmla="*/ 1175903 w 1175903"/>
              <a:gd name="connsiteY3" fmla="*/ 989298 h 989298"/>
              <a:gd name="connsiteX4" fmla="*/ 453527 w 1175903"/>
              <a:gd name="connsiteY4" fmla="*/ 986543 h 989298"/>
              <a:gd name="connsiteX0" fmla="*/ 453527 w 1173148"/>
              <a:gd name="connsiteY0" fmla="*/ 986543 h 989298"/>
              <a:gd name="connsiteX1" fmla="*/ 0 w 1173148"/>
              <a:gd name="connsiteY1" fmla="*/ 0 h 989298"/>
              <a:gd name="connsiteX2" fmla="*/ 549933 w 1173148"/>
              <a:gd name="connsiteY2" fmla="*/ 1 h 989298"/>
              <a:gd name="connsiteX3" fmla="*/ 1173148 w 1173148"/>
              <a:gd name="connsiteY3" fmla="*/ 989298 h 989298"/>
              <a:gd name="connsiteX4" fmla="*/ 453527 w 1173148"/>
              <a:gd name="connsiteY4" fmla="*/ 986543 h 989298"/>
              <a:gd name="connsiteX0" fmla="*/ 453527 w 1173148"/>
              <a:gd name="connsiteY0" fmla="*/ 986543 h 989298"/>
              <a:gd name="connsiteX1" fmla="*/ 0 w 1173148"/>
              <a:gd name="connsiteY1" fmla="*/ 0 h 989298"/>
              <a:gd name="connsiteX2" fmla="*/ 552687 w 1173148"/>
              <a:gd name="connsiteY2" fmla="*/ 1 h 989298"/>
              <a:gd name="connsiteX3" fmla="*/ 1173148 w 1173148"/>
              <a:gd name="connsiteY3" fmla="*/ 989298 h 989298"/>
              <a:gd name="connsiteX4" fmla="*/ 453527 w 1173148"/>
              <a:gd name="connsiteY4" fmla="*/ 986543 h 989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148" h="989298">
                <a:moveTo>
                  <a:pt x="453527" y="986543"/>
                </a:moveTo>
                <a:lnTo>
                  <a:pt x="0" y="0"/>
                </a:lnTo>
                <a:lnTo>
                  <a:pt x="552687" y="1"/>
                </a:lnTo>
                <a:lnTo>
                  <a:pt x="1173148" y="989298"/>
                </a:lnTo>
                <a:lnTo>
                  <a:pt x="453527" y="986543"/>
                </a:lnTo>
                <a:close/>
              </a:path>
            </a:pathLst>
          </a:custGeom>
          <a:gradFill>
            <a:gsLst>
              <a:gs pos="50000">
                <a:schemeClr val="accent5">
                  <a:lumMod val="75000"/>
                </a:schemeClr>
              </a:gs>
              <a:gs pos="0">
                <a:schemeClr val="accent5">
                  <a:lumMod val="75000"/>
                </a:schemeClr>
              </a:gs>
              <a:gs pos="100000">
                <a:schemeClr val="accent5"/>
              </a:gs>
            </a:gsLst>
            <a:lin ang="162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Trapezoid 46">
            <a:extLst>
              <a:ext uri="{FF2B5EF4-FFF2-40B4-BE49-F238E27FC236}">
                <a16:creationId xmlns:a16="http://schemas.microsoft.com/office/drawing/2014/main" id="{0886D7A5-DF1E-4F87-A9E0-9AD1EE63B33A}"/>
              </a:ext>
            </a:extLst>
          </p:cNvPr>
          <p:cNvSpPr/>
          <p:nvPr/>
        </p:nvSpPr>
        <p:spPr>
          <a:xfrm rot="5400000" flipH="1">
            <a:off x="6353450" y="3571894"/>
            <a:ext cx="763898" cy="989626"/>
          </a:xfrm>
          <a:custGeom>
            <a:avLst/>
            <a:gdLst>
              <a:gd name="connsiteX0" fmla="*/ 0 w 722376"/>
              <a:gd name="connsiteY0" fmla="*/ 986871 h 986871"/>
              <a:gd name="connsiteX1" fmla="*/ 189833 w 722376"/>
              <a:gd name="connsiteY1" fmla="*/ 0 h 986871"/>
              <a:gd name="connsiteX2" fmla="*/ 532543 w 722376"/>
              <a:gd name="connsiteY2" fmla="*/ 0 h 986871"/>
              <a:gd name="connsiteX3" fmla="*/ 722376 w 722376"/>
              <a:gd name="connsiteY3" fmla="*/ 986871 h 986871"/>
              <a:gd name="connsiteX4" fmla="*/ 0 w 722376"/>
              <a:gd name="connsiteY4" fmla="*/ 986871 h 986871"/>
              <a:gd name="connsiteX0" fmla="*/ 0 w 722376"/>
              <a:gd name="connsiteY0" fmla="*/ 986871 h 986871"/>
              <a:gd name="connsiteX1" fmla="*/ 189833 w 722376"/>
              <a:gd name="connsiteY1" fmla="*/ 0 h 986871"/>
              <a:gd name="connsiteX2" fmla="*/ 535622 w 722376"/>
              <a:gd name="connsiteY2" fmla="*/ 3 h 986871"/>
              <a:gd name="connsiteX3" fmla="*/ 722376 w 722376"/>
              <a:gd name="connsiteY3" fmla="*/ 986871 h 986871"/>
              <a:gd name="connsiteX4" fmla="*/ 0 w 722376"/>
              <a:gd name="connsiteY4" fmla="*/ 986871 h 986871"/>
              <a:gd name="connsiteX0" fmla="*/ 0 w 722376"/>
              <a:gd name="connsiteY0" fmla="*/ 989623 h 989623"/>
              <a:gd name="connsiteX1" fmla="*/ 189833 w 722376"/>
              <a:gd name="connsiteY1" fmla="*/ 2752 h 989623"/>
              <a:gd name="connsiteX2" fmla="*/ 510833 w 722376"/>
              <a:gd name="connsiteY2" fmla="*/ 0 h 989623"/>
              <a:gd name="connsiteX3" fmla="*/ 722376 w 722376"/>
              <a:gd name="connsiteY3" fmla="*/ 989623 h 989623"/>
              <a:gd name="connsiteX4" fmla="*/ 0 w 722376"/>
              <a:gd name="connsiteY4" fmla="*/ 989623 h 989623"/>
              <a:gd name="connsiteX0" fmla="*/ 41522 w 763898"/>
              <a:gd name="connsiteY0" fmla="*/ 989626 h 989626"/>
              <a:gd name="connsiteX1" fmla="*/ 0 w 763898"/>
              <a:gd name="connsiteY1" fmla="*/ 0 h 989626"/>
              <a:gd name="connsiteX2" fmla="*/ 552355 w 763898"/>
              <a:gd name="connsiteY2" fmla="*/ 3 h 989626"/>
              <a:gd name="connsiteX3" fmla="*/ 763898 w 763898"/>
              <a:gd name="connsiteY3" fmla="*/ 989626 h 989626"/>
              <a:gd name="connsiteX4" fmla="*/ 41522 w 763898"/>
              <a:gd name="connsiteY4" fmla="*/ 989626 h 98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3898" h="989626">
                <a:moveTo>
                  <a:pt x="41522" y="989626"/>
                </a:moveTo>
                <a:lnTo>
                  <a:pt x="0" y="0"/>
                </a:lnTo>
                <a:lnTo>
                  <a:pt x="552355" y="3"/>
                </a:lnTo>
                <a:lnTo>
                  <a:pt x="763898" y="989626"/>
                </a:lnTo>
                <a:lnTo>
                  <a:pt x="41522" y="989626"/>
                </a:lnTo>
                <a:close/>
              </a:path>
            </a:pathLst>
          </a:custGeom>
          <a:gradFill>
            <a:gsLst>
              <a:gs pos="50000">
                <a:schemeClr val="accent3">
                  <a:lumMod val="75000"/>
                </a:schemeClr>
              </a:gs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Trapezoid 47">
            <a:extLst>
              <a:ext uri="{FF2B5EF4-FFF2-40B4-BE49-F238E27FC236}">
                <a16:creationId xmlns:a16="http://schemas.microsoft.com/office/drawing/2014/main" id="{7E83FAFC-9C19-4138-A30E-B7E3A256F7E4}"/>
              </a:ext>
            </a:extLst>
          </p:cNvPr>
          <p:cNvSpPr/>
          <p:nvPr/>
        </p:nvSpPr>
        <p:spPr>
          <a:xfrm rot="5400000" flipH="1">
            <a:off x="6375832" y="4454339"/>
            <a:ext cx="722376" cy="987360"/>
          </a:xfrm>
          <a:custGeom>
            <a:avLst/>
            <a:gdLst>
              <a:gd name="connsiteX0" fmla="*/ 0 w 722376"/>
              <a:gd name="connsiteY0" fmla="*/ 980713 h 980713"/>
              <a:gd name="connsiteX1" fmla="*/ 180594 w 722376"/>
              <a:gd name="connsiteY1" fmla="*/ 0 h 980713"/>
              <a:gd name="connsiteX2" fmla="*/ 541782 w 722376"/>
              <a:gd name="connsiteY2" fmla="*/ 0 h 980713"/>
              <a:gd name="connsiteX3" fmla="*/ 722376 w 722376"/>
              <a:gd name="connsiteY3" fmla="*/ 980713 h 980713"/>
              <a:gd name="connsiteX4" fmla="*/ 0 w 722376"/>
              <a:gd name="connsiteY4" fmla="*/ 980713 h 980713"/>
              <a:gd name="connsiteX0" fmla="*/ 0 w 1000521"/>
              <a:gd name="connsiteY0" fmla="*/ 1017656 h 1017656"/>
              <a:gd name="connsiteX1" fmla="*/ 180594 w 1000521"/>
              <a:gd name="connsiteY1" fmla="*/ 36943 h 1017656"/>
              <a:gd name="connsiteX2" fmla="*/ 1000521 w 1000521"/>
              <a:gd name="connsiteY2" fmla="*/ 0 h 1017656"/>
              <a:gd name="connsiteX3" fmla="*/ 722376 w 1000521"/>
              <a:gd name="connsiteY3" fmla="*/ 1017656 h 1017656"/>
              <a:gd name="connsiteX4" fmla="*/ 0 w 1000521"/>
              <a:gd name="connsiteY4" fmla="*/ 1017656 h 1017656"/>
              <a:gd name="connsiteX0" fmla="*/ 0 w 1000521"/>
              <a:gd name="connsiteY0" fmla="*/ 1017656 h 1017656"/>
              <a:gd name="connsiteX1" fmla="*/ 648570 w 1000521"/>
              <a:gd name="connsiteY1" fmla="*/ 6158 h 1017656"/>
              <a:gd name="connsiteX2" fmla="*/ 1000521 w 1000521"/>
              <a:gd name="connsiteY2" fmla="*/ 0 h 1017656"/>
              <a:gd name="connsiteX3" fmla="*/ 722376 w 1000521"/>
              <a:gd name="connsiteY3" fmla="*/ 1017656 h 1017656"/>
              <a:gd name="connsiteX4" fmla="*/ 0 w 1000521"/>
              <a:gd name="connsiteY4" fmla="*/ 1017656 h 1017656"/>
              <a:gd name="connsiteX0" fmla="*/ 0 w 1000521"/>
              <a:gd name="connsiteY0" fmla="*/ 1017656 h 1017656"/>
              <a:gd name="connsiteX1" fmla="*/ 651648 w 1000521"/>
              <a:gd name="connsiteY1" fmla="*/ 4 h 1017656"/>
              <a:gd name="connsiteX2" fmla="*/ 1000521 w 1000521"/>
              <a:gd name="connsiteY2" fmla="*/ 0 h 1017656"/>
              <a:gd name="connsiteX3" fmla="*/ 722376 w 1000521"/>
              <a:gd name="connsiteY3" fmla="*/ 1017656 h 1017656"/>
              <a:gd name="connsiteX4" fmla="*/ 0 w 1000521"/>
              <a:gd name="connsiteY4" fmla="*/ 1017656 h 1017656"/>
              <a:gd name="connsiteX0" fmla="*/ 0 w 1000521"/>
              <a:gd name="connsiteY0" fmla="*/ 1017656 h 1017656"/>
              <a:gd name="connsiteX1" fmla="*/ 155889 w 1000521"/>
              <a:gd name="connsiteY1" fmla="*/ 33055 h 1017656"/>
              <a:gd name="connsiteX2" fmla="*/ 1000521 w 1000521"/>
              <a:gd name="connsiteY2" fmla="*/ 0 h 1017656"/>
              <a:gd name="connsiteX3" fmla="*/ 722376 w 1000521"/>
              <a:gd name="connsiteY3" fmla="*/ 1017656 h 1017656"/>
              <a:gd name="connsiteX4" fmla="*/ 0 w 1000521"/>
              <a:gd name="connsiteY4" fmla="*/ 1017656 h 1017656"/>
              <a:gd name="connsiteX0" fmla="*/ 0 w 722376"/>
              <a:gd name="connsiteY0" fmla="*/ 990114 h 990114"/>
              <a:gd name="connsiteX1" fmla="*/ 155889 w 722376"/>
              <a:gd name="connsiteY1" fmla="*/ 5513 h 990114"/>
              <a:gd name="connsiteX2" fmla="*/ 708574 w 722376"/>
              <a:gd name="connsiteY2" fmla="*/ 0 h 990114"/>
              <a:gd name="connsiteX3" fmla="*/ 722376 w 722376"/>
              <a:gd name="connsiteY3" fmla="*/ 990114 h 990114"/>
              <a:gd name="connsiteX4" fmla="*/ 0 w 722376"/>
              <a:gd name="connsiteY4" fmla="*/ 990114 h 990114"/>
              <a:gd name="connsiteX0" fmla="*/ 0 w 722376"/>
              <a:gd name="connsiteY0" fmla="*/ 990114 h 990114"/>
              <a:gd name="connsiteX1" fmla="*/ 155889 w 722376"/>
              <a:gd name="connsiteY1" fmla="*/ 5513 h 990114"/>
              <a:gd name="connsiteX2" fmla="*/ 716837 w 722376"/>
              <a:gd name="connsiteY2" fmla="*/ 0 h 990114"/>
              <a:gd name="connsiteX3" fmla="*/ 722376 w 722376"/>
              <a:gd name="connsiteY3" fmla="*/ 990114 h 990114"/>
              <a:gd name="connsiteX4" fmla="*/ 0 w 722376"/>
              <a:gd name="connsiteY4" fmla="*/ 990114 h 990114"/>
              <a:gd name="connsiteX0" fmla="*/ 0 w 722376"/>
              <a:gd name="connsiteY0" fmla="*/ 990114 h 990114"/>
              <a:gd name="connsiteX1" fmla="*/ 153134 w 722376"/>
              <a:gd name="connsiteY1" fmla="*/ 2759 h 990114"/>
              <a:gd name="connsiteX2" fmla="*/ 716837 w 722376"/>
              <a:gd name="connsiteY2" fmla="*/ 0 h 990114"/>
              <a:gd name="connsiteX3" fmla="*/ 722376 w 722376"/>
              <a:gd name="connsiteY3" fmla="*/ 990114 h 990114"/>
              <a:gd name="connsiteX4" fmla="*/ 0 w 722376"/>
              <a:gd name="connsiteY4" fmla="*/ 990114 h 990114"/>
              <a:gd name="connsiteX0" fmla="*/ 0 w 722376"/>
              <a:gd name="connsiteY0" fmla="*/ 987360 h 987360"/>
              <a:gd name="connsiteX1" fmla="*/ 153134 w 722376"/>
              <a:gd name="connsiteY1" fmla="*/ 5 h 987360"/>
              <a:gd name="connsiteX2" fmla="*/ 714083 w 722376"/>
              <a:gd name="connsiteY2" fmla="*/ 0 h 987360"/>
              <a:gd name="connsiteX3" fmla="*/ 722376 w 722376"/>
              <a:gd name="connsiteY3" fmla="*/ 987360 h 987360"/>
              <a:gd name="connsiteX4" fmla="*/ 0 w 722376"/>
              <a:gd name="connsiteY4" fmla="*/ 987360 h 987360"/>
              <a:gd name="connsiteX0" fmla="*/ 0 w 722376"/>
              <a:gd name="connsiteY0" fmla="*/ 987360 h 987360"/>
              <a:gd name="connsiteX1" fmla="*/ 166905 w 722376"/>
              <a:gd name="connsiteY1" fmla="*/ 5 h 987360"/>
              <a:gd name="connsiteX2" fmla="*/ 714083 w 722376"/>
              <a:gd name="connsiteY2" fmla="*/ 0 h 987360"/>
              <a:gd name="connsiteX3" fmla="*/ 722376 w 722376"/>
              <a:gd name="connsiteY3" fmla="*/ 987360 h 987360"/>
              <a:gd name="connsiteX4" fmla="*/ 0 w 722376"/>
              <a:gd name="connsiteY4" fmla="*/ 987360 h 987360"/>
              <a:gd name="connsiteX0" fmla="*/ 0 w 722376"/>
              <a:gd name="connsiteY0" fmla="*/ 987360 h 987360"/>
              <a:gd name="connsiteX1" fmla="*/ 155888 w 722376"/>
              <a:gd name="connsiteY1" fmla="*/ 2760 h 987360"/>
              <a:gd name="connsiteX2" fmla="*/ 714083 w 722376"/>
              <a:gd name="connsiteY2" fmla="*/ 0 h 987360"/>
              <a:gd name="connsiteX3" fmla="*/ 722376 w 722376"/>
              <a:gd name="connsiteY3" fmla="*/ 987360 h 987360"/>
              <a:gd name="connsiteX4" fmla="*/ 0 w 722376"/>
              <a:gd name="connsiteY4" fmla="*/ 987360 h 98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2376" h="987360">
                <a:moveTo>
                  <a:pt x="0" y="987360"/>
                </a:moveTo>
                <a:lnTo>
                  <a:pt x="155888" y="2760"/>
                </a:lnTo>
                <a:lnTo>
                  <a:pt x="714083" y="0"/>
                </a:lnTo>
                <a:cubicBezTo>
                  <a:pt x="715929" y="330038"/>
                  <a:pt x="720530" y="657322"/>
                  <a:pt x="722376" y="987360"/>
                </a:cubicBezTo>
                <a:lnTo>
                  <a:pt x="0" y="987360"/>
                </a:lnTo>
                <a:close/>
              </a:path>
            </a:pathLst>
          </a:custGeom>
          <a:gradFill>
            <a:gsLst>
              <a:gs pos="50000">
                <a:schemeClr val="accent2">
                  <a:lumMod val="75000"/>
                </a:schemeClr>
              </a:gs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162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Trapezoid 48">
            <a:extLst>
              <a:ext uri="{FF2B5EF4-FFF2-40B4-BE49-F238E27FC236}">
                <a16:creationId xmlns:a16="http://schemas.microsoft.com/office/drawing/2014/main" id="{32E520B1-B867-4F89-9BA6-A5E9631E73CC}"/>
              </a:ext>
            </a:extLst>
          </p:cNvPr>
          <p:cNvSpPr/>
          <p:nvPr/>
        </p:nvSpPr>
        <p:spPr>
          <a:xfrm rot="5400000" flipH="1">
            <a:off x="6281026" y="5246272"/>
            <a:ext cx="911497" cy="992378"/>
          </a:xfrm>
          <a:custGeom>
            <a:avLst/>
            <a:gdLst>
              <a:gd name="connsiteX0" fmla="*/ 0 w 722376"/>
              <a:gd name="connsiteY0" fmla="*/ 980713 h 980713"/>
              <a:gd name="connsiteX1" fmla="*/ 180594 w 722376"/>
              <a:gd name="connsiteY1" fmla="*/ 0 h 980713"/>
              <a:gd name="connsiteX2" fmla="*/ 541782 w 722376"/>
              <a:gd name="connsiteY2" fmla="*/ 0 h 980713"/>
              <a:gd name="connsiteX3" fmla="*/ 722376 w 722376"/>
              <a:gd name="connsiteY3" fmla="*/ 980713 h 980713"/>
              <a:gd name="connsiteX4" fmla="*/ 0 w 722376"/>
              <a:gd name="connsiteY4" fmla="*/ 980713 h 980713"/>
              <a:gd name="connsiteX0" fmla="*/ 0 w 1468497"/>
              <a:gd name="connsiteY0" fmla="*/ 986869 h 986869"/>
              <a:gd name="connsiteX1" fmla="*/ 180594 w 1468497"/>
              <a:gd name="connsiteY1" fmla="*/ 6156 h 986869"/>
              <a:gd name="connsiteX2" fmla="*/ 1468497 w 1468497"/>
              <a:gd name="connsiteY2" fmla="*/ 0 h 986869"/>
              <a:gd name="connsiteX3" fmla="*/ 722376 w 1468497"/>
              <a:gd name="connsiteY3" fmla="*/ 986869 h 986869"/>
              <a:gd name="connsiteX4" fmla="*/ 0 w 1468497"/>
              <a:gd name="connsiteY4" fmla="*/ 986869 h 986869"/>
              <a:gd name="connsiteX0" fmla="*/ 0 w 1468497"/>
              <a:gd name="connsiteY0" fmla="*/ 986869 h 986869"/>
              <a:gd name="connsiteX1" fmla="*/ 1110388 w 1468497"/>
              <a:gd name="connsiteY1" fmla="*/ 3078 h 986869"/>
              <a:gd name="connsiteX2" fmla="*/ 1468497 w 1468497"/>
              <a:gd name="connsiteY2" fmla="*/ 0 h 986869"/>
              <a:gd name="connsiteX3" fmla="*/ 722376 w 1468497"/>
              <a:gd name="connsiteY3" fmla="*/ 986869 h 986869"/>
              <a:gd name="connsiteX4" fmla="*/ 0 w 1468497"/>
              <a:gd name="connsiteY4" fmla="*/ 986869 h 986869"/>
              <a:gd name="connsiteX0" fmla="*/ 0 w 1462339"/>
              <a:gd name="connsiteY0" fmla="*/ 986869 h 986869"/>
              <a:gd name="connsiteX1" fmla="*/ 1110388 w 1462339"/>
              <a:gd name="connsiteY1" fmla="*/ 3078 h 986869"/>
              <a:gd name="connsiteX2" fmla="*/ 1462339 w 1462339"/>
              <a:gd name="connsiteY2" fmla="*/ 0 h 986869"/>
              <a:gd name="connsiteX3" fmla="*/ 722376 w 1462339"/>
              <a:gd name="connsiteY3" fmla="*/ 986869 h 986869"/>
              <a:gd name="connsiteX4" fmla="*/ 0 w 1462339"/>
              <a:gd name="connsiteY4" fmla="*/ 986869 h 986869"/>
              <a:gd name="connsiteX0" fmla="*/ 0 w 1462339"/>
              <a:gd name="connsiteY0" fmla="*/ 986869 h 986869"/>
              <a:gd name="connsiteX1" fmla="*/ 1107768 w 1462339"/>
              <a:gd name="connsiteY1" fmla="*/ 458 h 986869"/>
              <a:gd name="connsiteX2" fmla="*/ 1462339 w 1462339"/>
              <a:gd name="connsiteY2" fmla="*/ 0 h 986869"/>
              <a:gd name="connsiteX3" fmla="*/ 722376 w 1462339"/>
              <a:gd name="connsiteY3" fmla="*/ 986869 h 986869"/>
              <a:gd name="connsiteX4" fmla="*/ 0 w 1462339"/>
              <a:gd name="connsiteY4" fmla="*/ 986869 h 986869"/>
              <a:gd name="connsiteX0" fmla="*/ 0 w 1462339"/>
              <a:gd name="connsiteY0" fmla="*/ 991919 h 991919"/>
              <a:gd name="connsiteX1" fmla="*/ 355867 w 1462339"/>
              <a:gd name="connsiteY1" fmla="*/ 0 h 991919"/>
              <a:gd name="connsiteX2" fmla="*/ 1462339 w 1462339"/>
              <a:gd name="connsiteY2" fmla="*/ 5050 h 991919"/>
              <a:gd name="connsiteX3" fmla="*/ 722376 w 1462339"/>
              <a:gd name="connsiteY3" fmla="*/ 991919 h 991919"/>
              <a:gd name="connsiteX4" fmla="*/ 0 w 1462339"/>
              <a:gd name="connsiteY4" fmla="*/ 991919 h 991919"/>
              <a:gd name="connsiteX0" fmla="*/ 0 w 911496"/>
              <a:gd name="connsiteY0" fmla="*/ 991919 h 991919"/>
              <a:gd name="connsiteX1" fmla="*/ 355867 w 911496"/>
              <a:gd name="connsiteY1" fmla="*/ 0 h 991919"/>
              <a:gd name="connsiteX2" fmla="*/ 911496 w 911496"/>
              <a:gd name="connsiteY2" fmla="*/ 2295 h 991919"/>
              <a:gd name="connsiteX3" fmla="*/ 722376 w 911496"/>
              <a:gd name="connsiteY3" fmla="*/ 991919 h 991919"/>
              <a:gd name="connsiteX4" fmla="*/ 0 w 911496"/>
              <a:gd name="connsiteY4" fmla="*/ 991919 h 991919"/>
              <a:gd name="connsiteX0" fmla="*/ 0 w 917005"/>
              <a:gd name="connsiteY0" fmla="*/ 991919 h 991919"/>
              <a:gd name="connsiteX1" fmla="*/ 355867 w 917005"/>
              <a:gd name="connsiteY1" fmla="*/ 0 h 991919"/>
              <a:gd name="connsiteX2" fmla="*/ 917005 w 917005"/>
              <a:gd name="connsiteY2" fmla="*/ 5050 h 991919"/>
              <a:gd name="connsiteX3" fmla="*/ 722376 w 917005"/>
              <a:gd name="connsiteY3" fmla="*/ 991919 h 991919"/>
              <a:gd name="connsiteX4" fmla="*/ 0 w 917005"/>
              <a:gd name="connsiteY4" fmla="*/ 991919 h 991919"/>
              <a:gd name="connsiteX0" fmla="*/ 0 w 911497"/>
              <a:gd name="connsiteY0" fmla="*/ 992378 h 992378"/>
              <a:gd name="connsiteX1" fmla="*/ 355867 w 911497"/>
              <a:gd name="connsiteY1" fmla="*/ 459 h 992378"/>
              <a:gd name="connsiteX2" fmla="*/ 911497 w 911497"/>
              <a:gd name="connsiteY2" fmla="*/ 0 h 992378"/>
              <a:gd name="connsiteX3" fmla="*/ 722376 w 911497"/>
              <a:gd name="connsiteY3" fmla="*/ 992378 h 992378"/>
              <a:gd name="connsiteX4" fmla="*/ 0 w 911497"/>
              <a:gd name="connsiteY4" fmla="*/ 992378 h 992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497" h="992378">
                <a:moveTo>
                  <a:pt x="0" y="992378"/>
                </a:moveTo>
                <a:lnTo>
                  <a:pt x="355867" y="459"/>
                </a:lnTo>
                <a:lnTo>
                  <a:pt x="911497" y="0"/>
                </a:lnTo>
                <a:lnTo>
                  <a:pt x="722376" y="992378"/>
                </a:lnTo>
                <a:lnTo>
                  <a:pt x="0" y="992378"/>
                </a:lnTo>
                <a:close/>
              </a:path>
            </a:pathLst>
          </a:custGeom>
          <a:gradFill>
            <a:gsLst>
              <a:gs pos="50000">
                <a:schemeClr val="accent1">
                  <a:lumMod val="75000"/>
                </a:schemeClr>
              </a:gs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2" name="Group 541">
            <a:extLst>
              <a:ext uri="{FF2B5EF4-FFF2-40B4-BE49-F238E27FC236}">
                <a16:creationId xmlns:a16="http://schemas.microsoft.com/office/drawing/2014/main" id="{A0CE4B37-668F-46F0-B801-026CE35BA45B}"/>
              </a:ext>
            </a:extLst>
          </p:cNvPr>
          <p:cNvGrpSpPr/>
          <p:nvPr/>
        </p:nvGrpSpPr>
        <p:grpSpPr>
          <a:xfrm flipH="1">
            <a:off x="7227456" y="2500311"/>
            <a:ext cx="1811768" cy="3338541"/>
            <a:chOff x="6248399" y="1866080"/>
            <a:chExt cx="5449461" cy="4316845"/>
          </a:xfrm>
        </p:grpSpPr>
        <p:sp>
          <p:nvSpPr>
            <p:cNvPr id="543" name="Rectangle 542">
              <a:extLst>
                <a:ext uri="{FF2B5EF4-FFF2-40B4-BE49-F238E27FC236}">
                  <a16:creationId xmlns:a16="http://schemas.microsoft.com/office/drawing/2014/main" id="{DF6C5526-4D55-478C-9E87-503CF249601A}"/>
                </a:ext>
              </a:extLst>
            </p:cNvPr>
            <p:cNvSpPr/>
            <p:nvPr/>
          </p:nvSpPr>
          <p:spPr>
            <a:xfrm>
              <a:off x="6248399" y="1866080"/>
              <a:ext cx="5449461" cy="72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1DBF584F-E0C8-4E8A-A5B0-A0CDDA264C05}"/>
                </a:ext>
              </a:extLst>
            </p:cNvPr>
            <p:cNvSpPr/>
            <p:nvPr/>
          </p:nvSpPr>
          <p:spPr>
            <a:xfrm>
              <a:off x="6248399" y="2767776"/>
              <a:ext cx="5449461" cy="72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134A5204-0869-4E6F-A433-AAE4D668FAF3}"/>
                </a:ext>
              </a:extLst>
            </p:cNvPr>
            <p:cNvSpPr/>
            <p:nvPr/>
          </p:nvSpPr>
          <p:spPr>
            <a:xfrm>
              <a:off x="6248399" y="3669472"/>
              <a:ext cx="5449461" cy="72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B3AF3F00-D4AF-4229-AF3C-0EE254396A34}"/>
                </a:ext>
              </a:extLst>
            </p:cNvPr>
            <p:cNvSpPr/>
            <p:nvPr/>
          </p:nvSpPr>
          <p:spPr>
            <a:xfrm>
              <a:off x="6248399" y="4571168"/>
              <a:ext cx="5449461" cy="72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B57AD0F4-9984-437F-A991-DB9FD560D0F3}"/>
                </a:ext>
              </a:extLst>
            </p:cNvPr>
            <p:cNvSpPr/>
            <p:nvPr/>
          </p:nvSpPr>
          <p:spPr>
            <a:xfrm>
              <a:off x="6248399" y="5462925"/>
              <a:ext cx="5449461" cy="72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D3BD80F6-8BFF-4C18-B0C0-92990DC13430}"/>
              </a:ext>
            </a:extLst>
          </p:cNvPr>
          <p:cNvGrpSpPr/>
          <p:nvPr/>
        </p:nvGrpSpPr>
        <p:grpSpPr>
          <a:xfrm>
            <a:off x="7883252" y="1708042"/>
            <a:ext cx="4582017" cy="4172883"/>
            <a:chOff x="7883252" y="1708042"/>
            <a:chExt cx="4582017" cy="4172883"/>
          </a:xfrm>
        </p:grpSpPr>
        <p:sp>
          <p:nvSpPr>
            <p:cNvPr id="549" name="Freeform: Shape 548">
              <a:extLst>
                <a:ext uri="{FF2B5EF4-FFF2-40B4-BE49-F238E27FC236}">
                  <a16:creationId xmlns:a16="http://schemas.microsoft.com/office/drawing/2014/main" id="{E0FE7B59-8DDB-44F2-B42A-77835C97B8BB}"/>
                </a:ext>
              </a:extLst>
            </p:cNvPr>
            <p:cNvSpPr/>
            <p:nvPr/>
          </p:nvSpPr>
          <p:spPr>
            <a:xfrm>
              <a:off x="8514057" y="2598167"/>
              <a:ext cx="1085848" cy="3225366"/>
            </a:xfrm>
            <a:custGeom>
              <a:avLst/>
              <a:gdLst>
                <a:gd name="connsiteX0" fmla="*/ 515049 w 1047975"/>
                <a:gd name="connsiteY0" fmla="*/ 0 h 3112865"/>
                <a:gd name="connsiteX1" fmla="*/ 942436 w 1047975"/>
                <a:gd name="connsiteY1" fmla="*/ 427482 h 3112865"/>
                <a:gd name="connsiteX2" fmla="*/ 788702 w 1047975"/>
                <a:gd name="connsiteY2" fmla="*/ 758381 h 3112865"/>
                <a:gd name="connsiteX3" fmla="*/ 774605 w 1047975"/>
                <a:gd name="connsiteY3" fmla="*/ 770001 h 3112865"/>
                <a:gd name="connsiteX4" fmla="*/ 1046449 w 1047975"/>
                <a:gd name="connsiteY4" fmla="*/ 2939415 h 3112865"/>
                <a:gd name="connsiteX5" fmla="*/ 895763 w 1047975"/>
                <a:gd name="connsiteY5" fmla="*/ 3112865 h 3112865"/>
                <a:gd name="connsiteX6" fmla="*/ 115285 w 1047975"/>
                <a:gd name="connsiteY6" fmla="*/ 3112865 h 3112865"/>
                <a:gd name="connsiteX7" fmla="*/ 2699 w 1047975"/>
                <a:gd name="connsiteY7" fmla="*/ 2939415 h 3112865"/>
                <a:gd name="connsiteX8" fmla="*/ 274543 w 1047975"/>
                <a:gd name="connsiteY8" fmla="*/ 798576 h 3112865"/>
                <a:gd name="connsiteX9" fmla="*/ 212821 w 1047975"/>
                <a:gd name="connsiteY9" fmla="*/ 758381 h 3112865"/>
                <a:gd name="connsiteX10" fmla="*/ 87662 w 1047975"/>
                <a:gd name="connsiteY10" fmla="*/ 427482 h 3112865"/>
                <a:gd name="connsiteX11" fmla="*/ 515049 w 1047975"/>
                <a:gd name="connsiteY11" fmla="*/ 0 h 3112865"/>
                <a:gd name="connsiteX12" fmla="*/ 515049 w 1047975"/>
                <a:gd name="connsiteY12" fmla="*/ 0 h 3112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47975" h="3112865">
                  <a:moveTo>
                    <a:pt x="515049" y="0"/>
                  </a:moveTo>
                  <a:cubicBezTo>
                    <a:pt x="751079" y="0"/>
                    <a:pt x="942436" y="191453"/>
                    <a:pt x="942436" y="427482"/>
                  </a:cubicBezTo>
                  <a:cubicBezTo>
                    <a:pt x="942436" y="545497"/>
                    <a:pt x="866045" y="681038"/>
                    <a:pt x="788702" y="758381"/>
                  </a:cubicBezTo>
                  <a:lnTo>
                    <a:pt x="774605" y="770001"/>
                  </a:lnTo>
                  <a:lnTo>
                    <a:pt x="1046449" y="2939415"/>
                  </a:lnTo>
                  <a:cubicBezTo>
                    <a:pt x="1059403" y="3031046"/>
                    <a:pt x="988251" y="3112865"/>
                    <a:pt x="895763" y="3112865"/>
                  </a:cubicBezTo>
                  <a:lnTo>
                    <a:pt x="115285" y="3112865"/>
                  </a:lnTo>
                  <a:cubicBezTo>
                    <a:pt x="22797" y="3112865"/>
                    <a:pt x="-10255" y="3031046"/>
                    <a:pt x="2699" y="2939415"/>
                  </a:cubicBezTo>
                  <a:lnTo>
                    <a:pt x="274543" y="798576"/>
                  </a:lnTo>
                  <a:lnTo>
                    <a:pt x="212821" y="758381"/>
                  </a:lnTo>
                  <a:cubicBezTo>
                    <a:pt x="135478" y="681038"/>
                    <a:pt x="87662" y="545592"/>
                    <a:pt x="87662" y="427482"/>
                  </a:cubicBezTo>
                  <a:cubicBezTo>
                    <a:pt x="87662" y="191453"/>
                    <a:pt x="279020" y="0"/>
                    <a:pt x="515049" y="0"/>
                  </a:cubicBezTo>
                  <a:lnTo>
                    <a:pt x="515049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E93A43DC-326A-4D80-9BA4-1A23B1E9E8D3}"/>
                </a:ext>
              </a:extLst>
            </p:cNvPr>
            <p:cNvSpPr/>
            <p:nvPr/>
          </p:nvSpPr>
          <p:spPr>
            <a:xfrm>
              <a:off x="8367761" y="2500312"/>
              <a:ext cx="1366261" cy="3380613"/>
            </a:xfrm>
            <a:custGeom>
              <a:avLst/>
              <a:gdLst>
                <a:gd name="connsiteX0" fmla="*/ 683179 w 1366261"/>
                <a:gd name="connsiteY0" fmla="*/ 118871 h 3380613"/>
                <a:gd name="connsiteX1" fmla="*/ 255792 w 1366261"/>
                <a:gd name="connsiteY1" fmla="*/ 546353 h 3380613"/>
                <a:gd name="connsiteX2" fmla="*/ 380951 w 1366261"/>
                <a:gd name="connsiteY2" fmla="*/ 877252 h 3380613"/>
                <a:gd name="connsiteX3" fmla="*/ 442673 w 1366261"/>
                <a:gd name="connsiteY3" fmla="*/ 917447 h 3380613"/>
                <a:gd name="connsiteX4" fmla="*/ 170829 w 1366261"/>
                <a:gd name="connsiteY4" fmla="*/ 3058286 h 3380613"/>
                <a:gd name="connsiteX5" fmla="*/ 283415 w 1366261"/>
                <a:gd name="connsiteY5" fmla="*/ 3231736 h 3380613"/>
                <a:gd name="connsiteX6" fmla="*/ 1063893 w 1366261"/>
                <a:gd name="connsiteY6" fmla="*/ 3231736 h 3380613"/>
                <a:gd name="connsiteX7" fmla="*/ 1214579 w 1366261"/>
                <a:gd name="connsiteY7" fmla="*/ 3058286 h 3380613"/>
                <a:gd name="connsiteX8" fmla="*/ 942735 w 1366261"/>
                <a:gd name="connsiteY8" fmla="*/ 888872 h 3380613"/>
                <a:gd name="connsiteX9" fmla="*/ 956832 w 1366261"/>
                <a:gd name="connsiteY9" fmla="*/ 877252 h 3380613"/>
                <a:gd name="connsiteX10" fmla="*/ 1110566 w 1366261"/>
                <a:gd name="connsiteY10" fmla="*/ 546353 h 3380613"/>
                <a:gd name="connsiteX11" fmla="*/ 683179 w 1366261"/>
                <a:gd name="connsiteY11" fmla="*/ 118871 h 3380613"/>
                <a:gd name="connsiteX12" fmla="*/ 683179 w 1366261"/>
                <a:gd name="connsiteY12" fmla="*/ 0 h 3380613"/>
                <a:gd name="connsiteX13" fmla="*/ 1231057 w 1366261"/>
                <a:gd name="connsiteY13" fmla="*/ 548164 h 3380613"/>
                <a:gd name="connsiteX14" fmla="*/ 1070560 w 1366261"/>
                <a:gd name="connsiteY14" fmla="*/ 935736 h 3380613"/>
                <a:gd name="connsiteX15" fmla="*/ 1052463 w 1366261"/>
                <a:gd name="connsiteY15" fmla="*/ 950595 h 3380613"/>
                <a:gd name="connsiteX16" fmla="*/ 1364311 w 1366261"/>
                <a:gd name="connsiteY16" fmla="*/ 3158204 h 3380613"/>
                <a:gd name="connsiteX17" fmla="*/ 1171144 w 1366261"/>
                <a:gd name="connsiteY17" fmla="*/ 3380613 h 3380613"/>
                <a:gd name="connsiteX18" fmla="*/ 195118 w 1366261"/>
                <a:gd name="connsiteY18" fmla="*/ 3380613 h 3380613"/>
                <a:gd name="connsiteX19" fmla="*/ 1951 w 1366261"/>
                <a:gd name="connsiteY19" fmla="*/ 3158204 h 3380613"/>
                <a:gd name="connsiteX20" fmla="*/ 313799 w 1366261"/>
                <a:gd name="connsiteY20" fmla="*/ 950690 h 3380613"/>
                <a:gd name="connsiteX21" fmla="*/ 295702 w 1366261"/>
                <a:gd name="connsiteY21" fmla="*/ 935831 h 3380613"/>
                <a:gd name="connsiteX22" fmla="*/ 135205 w 1366261"/>
                <a:gd name="connsiteY22" fmla="*/ 548164 h 3380613"/>
                <a:gd name="connsiteX23" fmla="*/ 683179 w 1366261"/>
                <a:gd name="connsiteY23" fmla="*/ 0 h 338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366261" h="3380613">
                  <a:moveTo>
                    <a:pt x="683179" y="118871"/>
                  </a:moveTo>
                  <a:cubicBezTo>
                    <a:pt x="447150" y="118871"/>
                    <a:pt x="255792" y="310324"/>
                    <a:pt x="255792" y="546353"/>
                  </a:cubicBezTo>
                  <a:cubicBezTo>
                    <a:pt x="255792" y="664463"/>
                    <a:pt x="303608" y="799909"/>
                    <a:pt x="380951" y="877252"/>
                  </a:cubicBezTo>
                  <a:lnTo>
                    <a:pt x="442673" y="917447"/>
                  </a:lnTo>
                  <a:lnTo>
                    <a:pt x="170829" y="3058286"/>
                  </a:lnTo>
                  <a:cubicBezTo>
                    <a:pt x="157875" y="3149917"/>
                    <a:pt x="190927" y="3231736"/>
                    <a:pt x="283415" y="3231736"/>
                  </a:cubicBezTo>
                  <a:lnTo>
                    <a:pt x="1063893" y="3231736"/>
                  </a:lnTo>
                  <a:cubicBezTo>
                    <a:pt x="1156381" y="3231736"/>
                    <a:pt x="1227533" y="3149917"/>
                    <a:pt x="1214579" y="3058286"/>
                  </a:cubicBezTo>
                  <a:lnTo>
                    <a:pt x="942735" y="888872"/>
                  </a:lnTo>
                  <a:lnTo>
                    <a:pt x="956832" y="877252"/>
                  </a:lnTo>
                  <a:cubicBezTo>
                    <a:pt x="1034175" y="799909"/>
                    <a:pt x="1110566" y="664368"/>
                    <a:pt x="1110566" y="546353"/>
                  </a:cubicBezTo>
                  <a:cubicBezTo>
                    <a:pt x="1110566" y="310324"/>
                    <a:pt x="919209" y="118871"/>
                    <a:pt x="683179" y="118871"/>
                  </a:cubicBezTo>
                  <a:close/>
                  <a:moveTo>
                    <a:pt x="683179" y="0"/>
                  </a:moveTo>
                  <a:cubicBezTo>
                    <a:pt x="985788" y="0"/>
                    <a:pt x="1231057" y="245459"/>
                    <a:pt x="1231057" y="548164"/>
                  </a:cubicBezTo>
                  <a:cubicBezTo>
                    <a:pt x="1231057" y="699516"/>
                    <a:pt x="1169716" y="836581"/>
                    <a:pt x="1070560" y="935736"/>
                  </a:cubicBezTo>
                  <a:lnTo>
                    <a:pt x="1052463" y="950595"/>
                  </a:lnTo>
                  <a:lnTo>
                    <a:pt x="1364311" y="3158204"/>
                  </a:lnTo>
                  <a:cubicBezTo>
                    <a:pt x="1380885" y="3275648"/>
                    <a:pt x="1289731" y="3380613"/>
                    <a:pt x="1171144" y="3380613"/>
                  </a:cubicBezTo>
                  <a:lnTo>
                    <a:pt x="195118" y="3380613"/>
                  </a:lnTo>
                  <a:cubicBezTo>
                    <a:pt x="76531" y="3380613"/>
                    <a:pt x="-14623" y="3275648"/>
                    <a:pt x="1951" y="3158204"/>
                  </a:cubicBezTo>
                  <a:lnTo>
                    <a:pt x="313799" y="950690"/>
                  </a:lnTo>
                  <a:lnTo>
                    <a:pt x="295702" y="935831"/>
                  </a:lnTo>
                  <a:cubicBezTo>
                    <a:pt x="196546" y="836581"/>
                    <a:pt x="135205" y="699516"/>
                    <a:pt x="135205" y="548164"/>
                  </a:cubicBezTo>
                  <a:cubicBezTo>
                    <a:pt x="135205" y="245459"/>
                    <a:pt x="380569" y="0"/>
                    <a:pt x="683179" y="0"/>
                  </a:cubicBezTo>
                  <a:close/>
                </a:path>
              </a:pathLst>
            </a:custGeom>
            <a:solidFill>
              <a:srgbClr val="F7C391"/>
            </a:solidFill>
            <a:ln w="9525" cap="flat">
              <a:noFill/>
              <a:prstDash val="solid"/>
              <a:miter/>
            </a:ln>
            <a:scene3d>
              <a:camera prst="orthographicFront">
                <a:rot lat="0" lon="0" rev="0"/>
              </a:camera>
              <a:lightRig rig="threePt" dir="t"/>
            </a:scene3d>
            <a:sp3d extrusionH="222250">
              <a:bevelT w="590550"/>
              <a:extrusionClr>
                <a:schemeClr val="accent1"/>
              </a:extrusionClr>
            </a:sp3d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BCDBD36F-1733-46CB-BFBC-FCCE09DE25A9}"/>
                </a:ext>
              </a:extLst>
            </p:cNvPr>
            <p:cNvSpPr/>
            <p:nvPr/>
          </p:nvSpPr>
          <p:spPr>
            <a:xfrm rot="240045">
              <a:off x="7883252" y="1708042"/>
              <a:ext cx="4582017" cy="3159584"/>
            </a:xfrm>
            <a:custGeom>
              <a:avLst/>
              <a:gdLst>
                <a:gd name="connsiteX0" fmla="*/ 2940903 w 4582017"/>
                <a:gd name="connsiteY0" fmla="*/ 290542 h 3159584"/>
                <a:gd name="connsiteX1" fmla="*/ 2815035 w 4582017"/>
                <a:gd name="connsiteY1" fmla="*/ 323342 h 3159584"/>
                <a:gd name="connsiteX2" fmla="*/ 2494560 w 4582017"/>
                <a:gd name="connsiteY2" fmla="*/ 796888 h 3159584"/>
                <a:gd name="connsiteX3" fmla="*/ 2854362 w 4582017"/>
                <a:gd name="connsiteY3" fmla="*/ 1271306 h 3159584"/>
                <a:gd name="connsiteX4" fmla="*/ 2910566 w 4582017"/>
                <a:gd name="connsiteY4" fmla="*/ 1345611 h 3159584"/>
                <a:gd name="connsiteX5" fmla="*/ 2924322 w 4582017"/>
                <a:gd name="connsiteY5" fmla="*/ 1410740 h 3159584"/>
                <a:gd name="connsiteX6" fmla="*/ 2980125 w 4582017"/>
                <a:gd name="connsiteY6" fmla="*/ 1376924 h 3159584"/>
                <a:gd name="connsiteX7" fmla="*/ 3279562 w 4582017"/>
                <a:gd name="connsiteY7" fmla="*/ 1426929 h 3159584"/>
                <a:gd name="connsiteX8" fmla="*/ 3249318 w 4582017"/>
                <a:gd name="connsiteY8" fmla="*/ 1774969 h 3159584"/>
                <a:gd name="connsiteX9" fmla="*/ 2958975 w 4582017"/>
                <a:gd name="connsiteY9" fmla="*/ 1780062 h 3159584"/>
                <a:gd name="connsiteX10" fmla="*/ 2895700 w 4582017"/>
                <a:gd name="connsiteY10" fmla="*/ 1719804 h 3159584"/>
                <a:gd name="connsiteX11" fmla="*/ 2889886 w 4582017"/>
                <a:gd name="connsiteY11" fmla="*/ 1804838 h 3159584"/>
                <a:gd name="connsiteX12" fmla="*/ 2829554 w 4582017"/>
                <a:gd name="connsiteY12" fmla="*/ 1874381 h 3159584"/>
                <a:gd name="connsiteX13" fmla="*/ 2413027 w 4582017"/>
                <a:gd name="connsiteY13" fmla="*/ 2383792 h 3159584"/>
                <a:gd name="connsiteX14" fmla="*/ 2880111 w 4582017"/>
                <a:gd name="connsiteY14" fmla="*/ 2865919 h 3159584"/>
                <a:gd name="connsiteX15" fmla="*/ 3337822 w 4582017"/>
                <a:gd name="connsiteY15" fmla="*/ 2632821 h 3159584"/>
                <a:gd name="connsiteX16" fmla="*/ 3336391 w 4582017"/>
                <a:gd name="connsiteY16" fmla="*/ 2096905 h 3159584"/>
                <a:gd name="connsiteX17" fmla="*/ 3284712 w 4582017"/>
                <a:gd name="connsiteY17" fmla="*/ 2016021 h 3159584"/>
                <a:gd name="connsiteX18" fmla="*/ 3422736 w 4582017"/>
                <a:gd name="connsiteY18" fmla="*/ 1903971 h 3159584"/>
                <a:gd name="connsiteX19" fmla="*/ 3560479 w 4582017"/>
                <a:gd name="connsiteY19" fmla="*/ 1804340 h 3159584"/>
                <a:gd name="connsiteX20" fmla="*/ 4110908 w 4582017"/>
                <a:gd name="connsiteY20" fmla="*/ 1940978 h 3159584"/>
                <a:gd name="connsiteX21" fmla="*/ 4204365 w 4582017"/>
                <a:gd name="connsiteY21" fmla="*/ 1400087 h 3159584"/>
                <a:gd name="connsiteX22" fmla="*/ 3574938 w 4582017"/>
                <a:gd name="connsiteY22" fmla="*/ 1413429 h 3159584"/>
                <a:gd name="connsiteX23" fmla="*/ 3451941 w 4582017"/>
                <a:gd name="connsiteY23" fmla="*/ 1294325 h 3159584"/>
                <a:gd name="connsiteX24" fmla="*/ 3324835 w 4582017"/>
                <a:gd name="connsiteY24" fmla="*/ 1169497 h 3159584"/>
                <a:gd name="connsiteX25" fmla="*/ 3498870 w 4582017"/>
                <a:gd name="connsiteY25" fmla="*/ 802838 h 3159584"/>
                <a:gd name="connsiteX26" fmla="*/ 2940903 w 4582017"/>
                <a:gd name="connsiteY26" fmla="*/ 290542 h 3159584"/>
                <a:gd name="connsiteX27" fmla="*/ 2920966 w 4582017"/>
                <a:gd name="connsiteY27" fmla="*/ 2970 h 3159584"/>
                <a:gd name="connsiteX28" fmla="*/ 3256132 w 4582017"/>
                <a:gd name="connsiteY28" fmla="*/ 44618 h 3159584"/>
                <a:gd name="connsiteX29" fmla="*/ 3682977 w 4582017"/>
                <a:gd name="connsiteY29" fmla="*/ 408371 h 3159584"/>
                <a:gd name="connsiteX30" fmla="*/ 3764497 w 4582017"/>
                <a:gd name="connsiteY30" fmla="*/ 952491 h 3159584"/>
                <a:gd name="connsiteX31" fmla="*/ 4491795 w 4582017"/>
                <a:gd name="connsiteY31" fmla="*/ 1300344 h 3159584"/>
                <a:gd name="connsiteX32" fmla="*/ 4445893 w 4582017"/>
                <a:gd name="connsiteY32" fmla="*/ 2018540 h 3159584"/>
                <a:gd name="connsiteX33" fmla="*/ 3694228 w 4582017"/>
                <a:gd name="connsiteY33" fmla="*/ 2278206 h 3159584"/>
                <a:gd name="connsiteX34" fmla="*/ 3440957 w 4582017"/>
                <a:gd name="connsiteY34" fmla="*/ 2950439 h 3159584"/>
                <a:gd name="connsiteX35" fmla="*/ 3022308 w 4582017"/>
                <a:gd name="connsiteY35" fmla="*/ 3149869 h 3159584"/>
                <a:gd name="connsiteX36" fmla="*/ 2249590 w 4582017"/>
                <a:gd name="connsiteY36" fmla="*/ 2795988 h 3159584"/>
                <a:gd name="connsiteX37" fmla="*/ 2142013 w 4582017"/>
                <a:gd name="connsiteY37" fmla="*/ 2188434 h 3159584"/>
                <a:gd name="connsiteX38" fmla="*/ 2183031 w 4582017"/>
                <a:gd name="connsiteY38" fmla="*/ 2066699 h 3159584"/>
                <a:gd name="connsiteX39" fmla="*/ 2056729 w 4582017"/>
                <a:gd name="connsiteY39" fmla="*/ 2138814 h 3159584"/>
                <a:gd name="connsiteX40" fmla="*/ 1873341 w 4582017"/>
                <a:gd name="connsiteY40" fmla="*/ 2112637 h 3159584"/>
                <a:gd name="connsiteX41" fmla="*/ 1679692 w 4582017"/>
                <a:gd name="connsiteY41" fmla="*/ 1933414 h 3159584"/>
                <a:gd name="connsiteX42" fmla="*/ 1484955 w 4582017"/>
                <a:gd name="connsiteY42" fmla="*/ 2190459 h 3159584"/>
                <a:gd name="connsiteX43" fmla="*/ 1254115 w 4582017"/>
                <a:gd name="connsiteY43" fmla="*/ 2245382 h 3159584"/>
                <a:gd name="connsiteX44" fmla="*/ 926294 w 4582017"/>
                <a:gd name="connsiteY44" fmla="*/ 1843102 h 3159584"/>
                <a:gd name="connsiteX45" fmla="*/ 737633 w 4582017"/>
                <a:gd name="connsiteY45" fmla="*/ 1833960 h 3159584"/>
                <a:gd name="connsiteX46" fmla="*/ 737631 w 4582017"/>
                <a:gd name="connsiteY46" fmla="*/ 1833962 h 3159584"/>
                <a:gd name="connsiteX47" fmla="*/ 475877 w 4582017"/>
                <a:gd name="connsiteY47" fmla="*/ 1821278 h 3159584"/>
                <a:gd name="connsiteX48" fmla="*/ 470760 w 4582017"/>
                <a:gd name="connsiteY48" fmla="*/ 1818947 h 3159584"/>
                <a:gd name="connsiteX49" fmla="*/ 457200 w 4582017"/>
                <a:gd name="connsiteY49" fmla="*/ 1820030 h 3159584"/>
                <a:gd name="connsiteX50" fmla="*/ 0 w 4582017"/>
                <a:gd name="connsiteY50" fmla="*/ 1457906 h 3159584"/>
                <a:gd name="connsiteX51" fmla="*/ 457200 w 4582017"/>
                <a:gd name="connsiteY51" fmla="*/ 1095782 h 3159584"/>
                <a:gd name="connsiteX52" fmla="*/ 549342 w 4582017"/>
                <a:gd name="connsiteY52" fmla="*/ 1103139 h 3159584"/>
                <a:gd name="connsiteX53" fmla="*/ 579216 w 4582017"/>
                <a:gd name="connsiteY53" fmla="*/ 1110484 h 3159584"/>
                <a:gd name="connsiteX54" fmla="*/ 596858 w 4582017"/>
                <a:gd name="connsiteY54" fmla="*/ 1107450 h 3159584"/>
                <a:gd name="connsiteX55" fmla="*/ 653107 w 4582017"/>
                <a:gd name="connsiteY55" fmla="*/ 1109174 h 3159584"/>
                <a:gd name="connsiteX56" fmla="*/ 674825 w 4582017"/>
                <a:gd name="connsiteY56" fmla="*/ 1110328 h 3159584"/>
                <a:gd name="connsiteX57" fmla="*/ 743865 w 4582017"/>
                <a:gd name="connsiteY57" fmla="*/ 1126578 h 3159584"/>
                <a:gd name="connsiteX58" fmla="*/ 743865 w 4582017"/>
                <a:gd name="connsiteY58" fmla="*/ 1126577 h 3159584"/>
                <a:gd name="connsiteX59" fmla="*/ 674825 w 4582017"/>
                <a:gd name="connsiteY59" fmla="*/ 1110327 h 3159584"/>
                <a:gd name="connsiteX60" fmla="*/ 963759 w 4582017"/>
                <a:gd name="connsiteY60" fmla="*/ 1125675 h 3159584"/>
                <a:gd name="connsiteX61" fmla="*/ 1268748 w 4582017"/>
                <a:gd name="connsiteY61" fmla="*/ 755089 h 3159584"/>
                <a:gd name="connsiteX62" fmla="*/ 1328063 w 4582017"/>
                <a:gd name="connsiteY62" fmla="*/ 751648 h 3159584"/>
                <a:gd name="connsiteX63" fmla="*/ 1702092 w 4582017"/>
                <a:gd name="connsiteY63" fmla="*/ 1115951 h 3159584"/>
                <a:gd name="connsiteX64" fmla="*/ 1952892 w 4582017"/>
                <a:gd name="connsiteY64" fmla="*/ 955406 h 3159584"/>
                <a:gd name="connsiteX65" fmla="*/ 2096051 w 4582017"/>
                <a:gd name="connsiteY65" fmla="*/ 941581 h 3159584"/>
                <a:gd name="connsiteX66" fmla="*/ 2245085 w 4582017"/>
                <a:gd name="connsiteY66" fmla="*/ 1021030 h 3159584"/>
                <a:gd name="connsiteX67" fmla="*/ 2217735 w 4582017"/>
                <a:gd name="connsiteY67" fmla="*/ 907371 h 3159584"/>
                <a:gd name="connsiteX68" fmla="*/ 2210629 w 4582017"/>
                <a:gd name="connsiteY68" fmla="*/ 773026 h 3159584"/>
                <a:gd name="connsiteX69" fmla="*/ 2426298 w 4582017"/>
                <a:gd name="connsiteY69" fmla="*/ 244937 h 3159584"/>
                <a:gd name="connsiteX70" fmla="*/ 2920966 w 4582017"/>
                <a:gd name="connsiteY70" fmla="*/ 2970 h 315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582017" h="3159584">
                  <a:moveTo>
                    <a:pt x="2940903" y="290542"/>
                  </a:moveTo>
                  <a:cubicBezTo>
                    <a:pt x="2899172" y="295605"/>
                    <a:pt x="2856973" y="306330"/>
                    <a:pt x="2815035" y="323342"/>
                  </a:cubicBezTo>
                  <a:cubicBezTo>
                    <a:pt x="2628567" y="397105"/>
                    <a:pt x="2483451" y="597858"/>
                    <a:pt x="2494560" y="796888"/>
                  </a:cubicBezTo>
                  <a:cubicBezTo>
                    <a:pt x="2509689" y="1053420"/>
                    <a:pt x="2652311" y="1204518"/>
                    <a:pt x="2854362" y="1271306"/>
                  </a:cubicBezTo>
                  <a:cubicBezTo>
                    <a:pt x="2900903" y="1286075"/>
                    <a:pt x="2917348" y="1298220"/>
                    <a:pt x="2910566" y="1345611"/>
                  </a:cubicBezTo>
                  <a:cubicBezTo>
                    <a:pt x="2906825" y="1367093"/>
                    <a:pt x="2917477" y="1389614"/>
                    <a:pt x="2924322" y="1410740"/>
                  </a:cubicBezTo>
                  <a:cubicBezTo>
                    <a:pt x="2943177" y="1398810"/>
                    <a:pt x="2964940" y="1390129"/>
                    <a:pt x="2980125" y="1376924"/>
                  </a:cubicBezTo>
                  <a:cubicBezTo>
                    <a:pt x="3083881" y="1279414"/>
                    <a:pt x="3219767" y="1299441"/>
                    <a:pt x="3279562" y="1426929"/>
                  </a:cubicBezTo>
                  <a:cubicBezTo>
                    <a:pt x="3334693" y="1544391"/>
                    <a:pt x="3334797" y="1664676"/>
                    <a:pt x="3249318" y="1774969"/>
                  </a:cubicBezTo>
                  <a:cubicBezTo>
                    <a:pt x="3159953" y="1890008"/>
                    <a:pt x="3049358" y="1891607"/>
                    <a:pt x="2958975" y="1780062"/>
                  </a:cubicBezTo>
                  <a:cubicBezTo>
                    <a:pt x="2941670" y="1759285"/>
                    <a:pt x="2925224" y="1747140"/>
                    <a:pt x="2895700" y="1719804"/>
                  </a:cubicBezTo>
                  <a:cubicBezTo>
                    <a:pt x="2892794" y="1762320"/>
                    <a:pt x="2887346" y="1783155"/>
                    <a:pt x="2889886" y="1804838"/>
                  </a:cubicBezTo>
                  <a:cubicBezTo>
                    <a:pt x="2892492" y="1849398"/>
                    <a:pt x="2885851" y="1867760"/>
                    <a:pt x="2829554" y="1874381"/>
                  </a:cubicBezTo>
                  <a:cubicBezTo>
                    <a:pt x="2587298" y="1907176"/>
                    <a:pt x="2396285" y="2137088"/>
                    <a:pt x="2413027" y="2383792"/>
                  </a:cubicBezTo>
                  <a:cubicBezTo>
                    <a:pt x="2432028" y="2664597"/>
                    <a:pt x="2619497" y="2846434"/>
                    <a:pt x="2880111" y="2865919"/>
                  </a:cubicBezTo>
                  <a:cubicBezTo>
                    <a:pt x="3072418" y="2879314"/>
                    <a:pt x="3235450" y="2801310"/>
                    <a:pt x="3337822" y="2632821"/>
                  </a:cubicBezTo>
                  <a:cubicBezTo>
                    <a:pt x="3444712" y="2457624"/>
                    <a:pt x="3444338" y="2274972"/>
                    <a:pt x="3336391" y="2096905"/>
                  </a:cubicBezTo>
                  <a:lnTo>
                    <a:pt x="3284712" y="2016021"/>
                  </a:lnTo>
                  <a:cubicBezTo>
                    <a:pt x="3334570" y="1975844"/>
                    <a:pt x="3377395" y="1937439"/>
                    <a:pt x="3422736" y="1903971"/>
                  </a:cubicBezTo>
                  <a:cubicBezTo>
                    <a:pt x="3468078" y="1870503"/>
                    <a:pt x="3513302" y="1837171"/>
                    <a:pt x="3560479" y="1804340"/>
                  </a:cubicBezTo>
                  <a:cubicBezTo>
                    <a:pt x="3711631" y="2035378"/>
                    <a:pt x="3962508" y="2047235"/>
                    <a:pt x="4110908" y="1940978"/>
                  </a:cubicBezTo>
                  <a:cubicBezTo>
                    <a:pt x="4299577" y="1803654"/>
                    <a:pt x="4337561" y="1566292"/>
                    <a:pt x="4204365" y="1400087"/>
                  </a:cubicBezTo>
                  <a:cubicBezTo>
                    <a:pt x="4038511" y="1192833"/>
                    <a:pt x="3821120" y="1197299"/>
                    <a:pt x="3574938" y="1413429"/>
                  </a:cubicBezTo>
                  <a:cubicBezTo>
                    <a:pt x="3533287" y="1373519"/>
                    <a:pt x="3490995" y="1335441"/>
                    <a:pt x="3451941" y="1294325"/>
                  </a:cubicBezTo>
                  <a:cubicBezTo>
                    <a:pt x="3409210" y="1251803"/>
                    <a:pt x="3368323" y="1210047"/>
                    <a:pt x="3324835" y="1169497"/>
                  </a:cubicBezTo>
                  <a:cubicBezTo>
                    <a:pt x="3448748" y="1027498"/>
                    <a:pt x="3498426" y="918944"/>
                    <a:pt x="3498870" y="802838"/>
                  </a:cubicBezTo>
                  <a:cubicBezTo>
                    <a:pt x="3502209" y="497124"/>
                    <a:pt x="3233017" y="255101"/>
                    <a:pt x="2940903" y="290542"/>
                  </a:cubicBezTo>
                  <a:close/>
                  <a:moveTo>
                    <a:pt x="2920966" y="2970"/>
                  </a:moveTo>
                  <a:cubicBezTo>
                    <a:pt x="3031844" y="-6666"/>
                    <a:pt x="3145936" y="7119"/>
                    <a:pt x="3256132" y="44618"/>
                  </a:cubicBezTo>
                  <a:cubicBezTo>
                    <a:pt x="3444684" y="108516"/>
                    <a:pt x="3585406" y="236097"/>
                    <a:pt x="3682977" y="408371"/>
                  </a:cubicBezTo>
                  <a:cubicBezTo>
                    <a:pt x="3779352" y="578171"/>
                    <a:pt x="3798298" y="761315"/>
                    <a:pt x="3764497" y="952491"/>
                  </a:cubicBezTo>
                  <a:cubicBezTo>
                    <a:pt x="4087762" y="913647"/>
                    <a:pt x="4337616" y="1020556"/>
                    <a:pt x="4491795" y="1300344"/>
                  </a:cubicBezTo>
                  <a:cubicBezTo>
                    <a:pt x="4625921" y="1543822"/>
                    <a:pt x="4610406" y="1793548"/>
                    <a:pt x="4445893" y="2018540"/>
                  </a:cubicBezTo>
                  <a:cubicBezTo>
                    <a:pt x="4263049" y="2272044"/>
                    <a:pt x="4007299" y="2347712"/>
                    <a:pt x="3694228" y="2278206"/>
                  </a:cubicBezTo>
                  <a:cubicBezTo>
                    <a:pt x="3718465" y="2544328"/>
                    <a:pt x="3628864" y="2769320"/>
                    <a:pt x="3440957" y="2950439"/>
                  </a:cubicBezTo>
                  <a:cubicBezTo>
                    <a:pt x="3326450" y="3060589"/>
                    <a:pt x="3178045" y="3121079"/>
                    <a:pt x="3022308" y="3149869"/>
                  </a:cubicBezTo>
                  <a:cubicBezTo>
                    <a:pt x="2746353" y="3201639"/>
                    <a:pt x="2399689" y="3041162"/>
                    <a:pt x="2249590" y="2795988"/>
                  </a:cubicBezTo>
                  <a:cubicBezTo>
                    <a:pt x="2143601" y="2622832"/>
                    <a:pt x="2088912" y="2410635"/>
                    <a:pt x="2142013" y="2188434"/>
                  </a:cubicBezTo>
                  <a:lnTo>
                    <a:pt x="2183031" y="2066699"/>
                  </a:lnTo>
                  <a:lnTo>
                    <a:pt x="2056729" y="2138814"/>
                  </a:lnTo>
                  <a:cubicBezTo>
                    <a:pt x="1987609" y="2179286"/>
                    <a:pt x="1931030" y="2184366"/>
                    <a:pt x="1873341" y="2112637"/>
                  </a:cubicBezTo>
                  <a:cubicBezTo>
                    <a:pt x="1812416" y="2039568"/>
                    <a:pt x="1734677" y="1982468"/>
                    <a:pt x="1679692" y="1933414"/>
                  </a:cubicBezTo>
                  <a:cubicBezTo>
                    <a:pt x="1612419" y="2029125"/>
                    <a:pt x="1565577" y="2128559"/>
                    <a:pt x="1484955" y="2190459"/>
                  </a:cubicBezTo>
                  <a:cubicBezTo>
                    <a:pt x="1428716" y="2235636"/>
                    <a:pt x="1332999" y="2248381"/>
                    <a:pt x="1254115" y="2245382"/>
                  </a:cubicBezTo>
                  <a:cubicBezTo>
                    <a:pt x="1082873" y="2245480"/>
                    <a:pt x="981332" y="2114056"/>
                    <a:pt x="926294" y="1843102"/>
                  </a:cubicBezTo>
                  <a:lnTo>
                    <a:pt x="737633" y="1833960"/>
                  </a:lnTo>
                  <a:cubicBezTo>
                    <a:pt x="737632" y="1833960"/>
                    <a:pt x="737632" y="1833962"/>
                    <a:pt x="737631" y="1833962"/>
                  </a:cubicBezTo>
                  <a:lnTo>
                    <a:pt x="475877" y="1821278"/>
                  </a:lnTo>
                  <a:lnTo>
                    <a:pt x="470760" y="1818947"/>
                  </a:lnTo>
                  <a:lnTo>
                    <a:pt x="457200" y="1820030"/>
                  </a:lnTo>
                  <a:cubicBezTo>
                    <a:pt x="204695" y="1820030"/>
                    <a:pt x="0" y="1657902"/>
                    <a:pt x="0" y="1457906"/>
                  </a:cubicBezTo>
                  <a:cubicBezTo>
                    <a:pt x="0" y="1257910"/>
                    <a:pt x="204695" y="1095782"/>
                    <a:pt x="457200" y="1095782"/>
                  </a:cubicBezTo>
                  <a:cubicBezTo>
                    <a:pt x="488763" y="1095782"/>
                    <a:pt x="519580" y="1098315"/>
                    <a:pt x="549342" y="1103139"/>
                  </a:cubicBezTo>
                  <a:lnTo>
                    <a:pt x="579216" y="1110484"/>
                  </a:lnTo>
                  <a:lnTo>
                    <a:pt x="596858" y="1107450"/>
                  </a:lnTo>
                  <a:lnTo>
                    <a:pt x="653107" y="1109174"/>
                  </a:lnTo>
                  <a:lnTo>
                    <a:pt x="674825" y="1110328"/>
                  </a:lnTo>
                  <a:lnTo>
                    <a:pt x="743865" y="1126578"/>
                  </a:lnTo>
                  <a:cubicBezTo>
                    <a:pt x="755371" y="1129286"/>
                    <a:pt x="755371" y="1129285"/>
                    <a:pt x="743865" y="1126577"/>
                  </a:cubicBezTo>
                  <a:lnTo>
                    <a:pt x="674825" y="1110327"/>
                  </a:lnTo>
                  <a:lnTo>
                    <a:pt x="963759" y="1125675"/>
                  </a:lnTo>
                  <a:cubicBezTo>
                    <a:pt x="1046397" y="888267"/>
                    <a:pt x="1136580" y="775953"/>
                    <a:pt x="1268748" y="755089"/>
                  </a:cubicBezTo>
                  <a:cubicBezTo>
                    <a:pt x="1287629" y="752107"/>
                    <a:pt x="1307369" y="750993"/>
                    <a:pt x="1328063" y="751648"/>
                  </a:cubicBezTo>
                  <a:cubicBezTo>
                    <a:pt x="1492268" y="759888"/>
                    <a:pt x="1643836" y="843876"/>
                    <a:pt x="1702092" y="1115951"/>
                  </a:cubicBezTo>
                  <a:cubicBezTo>
                    <a:pt x="1787805" y="1059525"/>
                    <a:pt x="1864092" y="999720"/>
                    <a:pt x="1952892" y="955406"/>
                  </a:cubicBezTo>
                  <a:cubicBezTo>
                    <a:pt x="1993499" y="933512"/>
                    <a:pt x="2058544" y="924479"/>
                    <a:pt x="2096051" y="941581"/>
                  </a:cubicBezTo>
                  <a:lnTo>
                    <a:pt x="2245085" y="1021030"/>
                  </a:lnTo>
                  <a:lnTo>
                    <a:pt x="2217735" y="907371"/>
                  </a:lnTo>
                  <a:cubicBezTo>
                    <a:pt x="2211321" y="864141"/>
                    <a:pt x="2208765" y="819466"/>
                    <a:pt x="2210629" y="773026"/>
                  </a:cubicBezTo>
                  <a:cubicBezTo>
                    <a:pt x="2218165" y="568218"/>
                    <a:pt x="2288051" y="392158"/>
                    <a:pt x="2426298" y="244937"/>
                  </a:cubicBezTo>
                  <a:cubicBezTo>
                    <a:pt x="2560305" y="100138"/>
                    <a:pt x="2736171" y="19026"/>
                    <a:pt x="2920966" y="2970"/>
                  </a:cubicBezTo>
                  <a:close/>
                </a:path>
              </a:pathLst>
            </a:custGeom>
            <a:solidFill>
              <a:srgbClr val="F7C391"/>
            </a:solidFill>
            <a:ln w="9525" cap="flat">
              <a:noFill/>
              <a:prstDash val="solid"/>
              <a:miter/>
            </a:ln>
            <a:scene3d>
              <a:camera prst="orthographicFront">
                <a:rot lat="0" lon="3000000" rev="0"/>
              </a:camera>
              <a:lightRig rig="threePt" dir="t"/>
            </a:scene3d>
            <a:sp3d extrusionH="222250">
              <a:bevelT w="590550"/>
              <a:extrusionClr>
                <a:schemeClr val="accent4"/>
              </a:extrusionClr>
            </a:sp3d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A9AB9042-A041-45EA-81D1-2EC9B60F2DCC}"/>
              </a:ext>
            </a:extLst>
          </p:cNvPr>
          <p:cNvGrpSpPr/>
          <p:nvPr/>
        </p:nvGrpSpPr>
        <p:grpSpPr>
          <a:xfrm flipH="1">
            <a:off x="1612542" y="1915452"/>
            <a:ext cx="4327419" cy="664780"/>
            <a:chOff x="6210996" y="1433697"/>
            <a:chExt cx="1712589" cy="472941"/>
          </a:xfrm>
        </p:grpSpPr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94D812BC-ADE6-44FE-AA7A-BB9E01D7A2F7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284B534D-66D3-4759-9DDB-D87A454B3822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5" name="Group 554">
            <a:extLst>
              <a:ext uri="{FF2B5EF4-FFF2-40B4-BE49-F238E27FC236}">
                <a16:creationId xmlns:a16="http://schemas.microsoft.com/office/drawing/2014/main" id="{A7BC7511-D835-4A70-ADD6-795F2E345C20}"/>
              </a:ext>
            </a:extLst>
          </p:cNvPr>
          <p:cNvGrpSpPr/>
          <p:nvPr/>
        </p:nvGrpSpPr>
        <p:grpSpPr>
          <a:xfrm flipH="1">
            <a:off x="1612542" y="2815528"/>
            <a:ext cx="4327419" cy="664780"/>
            <a:chOff x="6210996" y="1433697"/>
            <a:chExt cx="1712589" cy="472941"/>
          </a:xfrm>
        </p:grpSpPr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B357464B-5240-4BBE-9126-65B49337D617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1960549C-BC68-4F82-818B-1776E757CD22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8" name="Group 557">
            <a:extLst>
              <a:ext uri="{FF2B5EF4-FFF2-40B4-BE49-F238E27FC236}">
                <a16:creationId xmlns:a16="http://schemas.microsoft.com/office/drawing/2014/main" id="{64819F00-F6A7-4ED0-9D2E-57BAE43AA89C}"/>
              </a:ext>
            </a:extLst>
          </p:cNvPr>
          <p:cNvGrpSpPr/>
          <p:nvPr/>
        </p:nvGrpSpPr>
        <p:grpSpPr>
          <a:xfrm flipH="1">
            <a:off x="1612542" y="3715604"/>
            <a:ext cx="4327419" cy="664780"/>
            <a:chOff x="6210996" y="1433697"/>
            <a:chExt cx="1712589" cy="472941"/>
          </a:xfrm>
        </p:grpSpPr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2C7FD6F6-8FBA-49D7-A807-73C75A84D3D3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0" name="TextBox 559">
              <a:extLst>
                <a:ext uri="{FF2B5EF4-FFF2-40B4-BE49-F238E27FC236}">
                  <a16:creationId xmlns:a16="http://schemas.microsoft.com/office/drawing/2014/main" id="{BD82D4DD-D831-46DB-93B6-05F6DC59A5F8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1" name="Group 560">
            <a:extLst>
              <a:ext uri="{FF2B5EF4-FFF2-40B4-BE49-F238E27FC236}">
                <a16:creationId xmlns:a16="http://schemas.microsoft.com/office/drawing/2014/main" id="{9C713874-B2E7-4C13-8D91-981B99FE9E4A}"/>
              </a:ext>
            </a:extLst>
          </p:cNvPr>
          <p:cNvGrpSpPr/>
          <p:nvPr/>
        </p:nvGrpSpPr>
        <p:grpSpPr>
          <a:xfrm flipH="1">
            <a:off x="1612542" y="4615680"/>
            <a:ext cx="4327419" cy="664780"/>
            <a:chOff x="6210996" y="1433697"/>
            <a:chExt cx="1712589" cy="472941"/>
          </a:xfrm>
        </p:grpSpPr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63B14004-5205-4185-ABA6-EC3E9473FA85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EBE8E895-1936-4803-AF57-953AF1BDFEF5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4" name="Group 563">
            <a:extLst>
              <a:ext uri="{FF2B5EF4-FFF2-40B4-BE49-F238E27FC236}">
                <a16:creationId xmlns:a16="http://schemas.microsoft.com/office/drawing/2014/main" id="{01B98B22-2025-4DBC-8BFD-A38B0D8AD980}"/>
              </a:ext>
            </a:extLst>
          </p:cNvPr>
          <p:cNvGrpSpPr/>
          <p:nvPr/>
        </p:nvGrpSpPr>
        <p:grpSpPr>
          <a:xfrm flipH="1">
            <a:off x="1612542" y="5515756"/>
            <a:ext cx="4327419" cy="664780"/>
            <a:chOff x="6210996" y="1433697"/>
            <a:chExt cx="1712589" cy="472941"/>
          </a:xfrm>
        </p:grpSpPr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AE64E365-43CB-4E9E-AFCD-24CD0855645A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1C9CA6EC-ACF6-4977-85C0-10BF1DAC1CCA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67" name="Parallelogram 15">
            <a:extLst>
              <a:ext uri="{FF2B5EF4-FFF2-40B4-BE49-F238E27FC236}">
                <a16:creationId xmlns:a16="http://schemas.microsoft.com/office/drawing/2014/main" id="{E8FAC255-4016-4C83-A9E7-DDAF2B911F32}"/>
              </a:ext>
            </a:extLst>
          </p:cNvPr>
          <p:cNvSpPr/>
          <p:nvPr/>
        </p:nvSpPr>
        <p:spPr>
          <a:xfrm flipH="1">
            <a:off x="995743" y="3847702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68" name="Rectangle 30">
            <a:extLst>
              <a:ext uri="{FF2B5EF4-FFF2-40B4-BE49-F238E27FC236}">
                <a16:creationId xmlns:a16="http://schemas.microsoft.com/office/drawing/2014/main" id="{D92E24FA-588F-476F-8F23-D7710EBCF12C}"/>
              </a:ext>
            </a:extLst>
          </p:cNvPr>
          <p:cNvSpPr/>
          <p:nvPr/>
        </p:nvSpPr>
        <p:spPr>
          <a:xfrm>
            <a:off x="1042748" y="4818802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69" name="Rounded Rectangle 10">
            <a:extLst>
              <a:ext uri="{FF2B5EF4-FFF2-40B4-BE49-F238E27FC236}">
                <a16:creationId xmlns:a16="http://schemas.microsoft.com/office/drawing/2014/main" id="{DF4676C9-5C23-437B-8F63-2D189BA9F339}"/>
              </a:ext>
            </a:extLst>
          </p:cNvPr>
          <p:cNvSpPr/>
          <p:nvPr/>
        </p:nvSpPr>
        <p:spPr>
          <a:xfrm>
            <a:off x="1059879" y="5702063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70" name="Rounded Rectangle 6">
            <a:extLst>
              <a:ext uri="{FF2B5EF4-FFF2-40B4-BE49-F238E27FC236}">
                <a16:creationId xmlns:a16="http://schemas.microsoft.com/office/drawing/2014/main" id="{3121408A-BB6F-4998-A59C-F53A7E62D931}"/>
              </a:ext>
            </a:extLst>
          </p:cNvPr>
          <p:cNvSpPr/>
          <p:nvPr/>
        </p:nvSpPr>
        <p:spPr>
          <a:xfrm>
            <a:off x="1013959" y="2076795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71" name="Rectangle 16">
            <a:extLst>
              <a:ext uri="{FF2B5EF4-FFF2-40B4-BE49-F238E27FC236}">
                <a16:creationId xmlns:a16="http://schemas.microsoft.com/office/drawing/2014/main" id="{33ABACF9-CC6E-425E-9B5B-EE83A8BA66D6}"/>
              </a:ext>
            </a:extLst>
          </p:cNvPr>
          <p:cNvSpPr/>
          <p:nvPr/>
        </p:nvSpPr>
        <p:spPr>
          <a:xfrm rot="2700000">
            <a:off x="1053999" y="290468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2021-04-14T06:45:29Z</dcterms:modified>
</cp:coreProperties>
</file>