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33009666146416E-2"/>
          <c:y val="0"/>
          <c:w val="0.90152633558416406"/>
          <c:h val="0.99783667073374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7CED-4D8D-853D-7BD43FAEDAAD}"/>
              </c:ext>
            </c:extLst>
          </c:dPt>
          <c:dPt>
            <c:idx val="1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3-7CED-4D8D-853D-7BD43FAEDAAD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CED-4D8D-853D-7BD43FAEDA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33009666146416E-2"/>
          <c:y val="0"/>
          <c:w val="0.90152633558416406"/>
          <c:h val="0.99783667073374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8D04-4601-A84F-50E27BF4C690}"/>
              </c:ext>
            </c:extLst>
          </c:dPt>
          <c:dPt>
            <c:idx val="1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3-8D04-4601-A84F-50E27BF4C690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55</c:v>
                </c:pt>
                <c:pt idx="1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D04-4601-A84F-50E27BF4C6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796" name="Group 795">
            <a:extLst>
              <a:ext uri="{FF2B5EF4-FFF2-40B4-BE49-F238E27FC236}">
                <a16:creationId xmlns:a16="http://schemas.microsoft.com/office/drawing/2014/main" id="{0DC6227B-1447-4DF8-8B66-B7E4FEE507AD}"/>
              </a:ext>
            </a:extLst>
          </p:cNvPr>
          <p:cNvGrpSpPr/>
          <p:nvPr/>
        </p:nvGrpSpPr>
        <p:grpSpPr>
          <a:xfrm>
            <a:off x="842420" y="4993599"/>
            <a:ext cx="4914146" cy="1126522"/>
            <a:chOff x="842420" y="4923927"/>
            <a:chExt cx="4914146" cy="1126522"/>
          </a:xfrm>
        </p:grpSpPr>
        <p:grpSp>
          <p:nvGrpSpPr>
            <p:cNvPr id="797" name="Group 796">
              <a:extLst>
                <a:ext uri="{FF2B5EF4-FFF2-40B4-BE49-F238E27FC236}">
                  <a16:creationId xmlns:a16="http://schemas.microsoft.com/office/drawing/2014/main" id="{B3CCC00F-5838-47FF-84E5-953FBEE8811B}"/>
                </a:ext>
              </a:extLst>
            </p:cNvPr>
            <p:cNvGrpSpPr/>
            <p:nvPr/>
          </p:nvGrpSpPr>
          <p:grpSpPr>
            <a:xfrm>
              <a:off x="3488566" y="4923927"/>
              <a:ext cx="2268000" cy="1126522"/>
              <a:chOff x="611560" y="2912718"/>
              <a:chExt cx="1766226" cy="1126522"/>
            </a:xfrm>
          </p:grpSpPr>
          <p:sp>
            <p:nvSpPr>
              <p:cNvPr id="801" name="TextBox 800">
                <a:extLst>
                  <a:ext uri="{FF2B5EF4-FFF2-40B4-BE49-F238E27FC236}">
                    <a16:creationId xmlns:a16="http://schemas.microsoft.com/office/drawing/2014/main" id="{6B488B07-1AE0-46F3-8AD8-B27D42F53391}"/>
                  </a:ext>
                </a:extLst>
              </p:cNvPr>
              <p:cNvSpPr txBox="1"/>
              <p:nvPr/>
            </p:nvSpPr>
            <p:spPr>
              <a:xfrm>
                <a:off x="611560" y="2912718"/>
                <a:ext cx="1766226" cy="276999"/>
              </a:xfrm>
              <a:prstGeom prst="rect">
                <a:avLst/>
              </a:prstGeom>
              <a:noFill/>
              <a:ln w="25400">
                <a:solidFill>
                  <a:schemeClr val="accent4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802" name="TextBox 801">
                <a:extLst>
                  <a:ext uri="{FF2B5EF4-FFF2-40B4-BE49-F238E27FC236}">
                    <a16:creationId xmlns:a16="http://schemas.microsoft.com/office/drawing/2014/main" id="{ACCEA432-4CD7-413F-A125-308E8F720F31}"/>
                  </a:ext>
                </a:extLst>
              </p:cNvPr>
              <p:cNvSpPr txBox="1"/>
              <p:nvPr/>
            </p:nvSpPr>
            <p:spPr>
              <a:xfrm>
                <a:off x="633929" y="3208243"/>
                <a:ext cx="172819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Get a modern PowerPoint  Presentation that is beautifully designed. Easy to change colors, photos and Text.</a:t>
                </a:r>
              </a:p>
            </p:txBody>
          </p:sp>
        </p:grpSp>
        <p:grpSp>
          <p:nvGrpSpPr>
            <p:cNvPr id="798" name="Group 797">
              <a:extLst>
                <a:ext uri="{FF2B5EF4-FFF2-40B4-BE49-F238E27FC236}">
                  <a16:creationId xmlns:a16="http://schemas.microsoft.com/office/drawing/2014/main" id="{771E0762-0F05-4B47-B9CF-2271299878FC}"/>
                </a:ext>
              </a:extLst>
            </p:cNvPr>
            <p:cNvGrpSpPr/>
            <p:nvPr/>
          </p:nvGrpSpPr>
          <p:grpSpPr>
            <a:xfrm>
              <a:off x="842420" y="4923927"/>
              <a:ext cx="2268000" cy="1126522"/>
              <a:chOff x="611560" y="2912718"/>
              <a:chExt cx="1766226" cy="1126522"/>
            </a:xfrm>
          </p:grpSpPr>
          <p:sp>
            <p:nvSpPr>
              <p:cNvPr id="799" name="TextBox 798">
                <a:extLst>
                  <a:ext uri="{FF2B5EF4-FFF2-40B4-BE49-F238E27FC236}">
                    <a16:creationId xmlns:a16="http://schemas.microsoft.com/office/drawing/2014/main" id="{3FA6AAE5-6309-43E8-B80E-130DB2C40842}"/>
                  </a:ext>
                </a:extLst>
              </p:cNvPr>
              <p:cNvSpPr txBox="1"/>
              <p:nvPr/>
            </p:nvSpPr>
            <p:spPr>
              <a:xfrm>
                <a:off x="611560" y="2912718"/>
                <a:ext cx="1766226" cy="276999"/>
              </a:xfrm>
              <a:prstGeom prst="rect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800" name="TextBox 799">
                <a:extLst>
                  <a:ext uri="{FF2B5EF4-FFF2-40B4-BE49-F238E27FC236}">
                    <a16:creationId xmlns:a16="http://schemas.microsoft.com/office/drawing/2014/main" id="{48AD9346-2994-4D78-84B6-930F20CF93D5}"/>
                  </a:ext>
                </a:extLst>
              </p:cNvPr>
              <p:cNvSpPr txBox="1"/>
              <p:nvPr/>
            </p:nvSpPr>
            <p:spPr>
              <a:xfrm>
                <a:off x="633929" y="3208243"/>
                <a:ext cx="172819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Get a modern PowerPoint  Presentation that is beautifully designed. Easy to change colors, photos and Text.</a:t>
                </a:r>
              </a:p>
            </p:txBody>
          </p:sp>
        </p:grpSp>
      </p:grpSp>
      <p:grpSp>
        <p:nvGrpSpPr>
          <p:cNvPr id="803" name="Group 802">
            <a:extLst>
              <a:ext uri="{FF2B5EF4-FFF2-40B4-BE49-F238E27FC236}">
                <a16:creationId xmlns:a16="http://schemas.microsoft.com/office/drawing/2014/main" id="{BB13E6E7-D8B9-4E89-B557-141C059E9463}"/>
              </a:ext>
            </a:extLst>
          </p:cNvPr>
          <p:cNvGrpSpPr/>
          <p:nvPr/>
        </p:nvGrpSpPr>
        <p:grpSpPr>
          <a:xfrm>
            <a:off x="6435436" y="4993599"/>
            <a:ext cx="4914146" cy="1126522"/>
            <a:chOff x="842420" y="4923927"/>
            <a:chExt cx="4914146" cy="1126522"/>
          </a:xfrm>
        </p:grpSpPr>
        <p:grpSp>
          <p:nvGrpSpPr>
            <p:cNvPr id="804" name="Group 803">
              <a:extLst>
                <a:ext uri="{FF2B5EF4-FFF2-40B4-BE49-F238E27FC236}">
                  <a16:creationId xmlns:a16="http://schemas.microsoft.com/office/drawing/2014/main" id="{95CC7E27-A346-4DA8-A9B9-1162AB2D5B9E}"/>
                </a:ext>
              </a:extLst>
            </p:cNvPr>
            <p:cNvGrpSpPr/>
            <p:nvPr/>
          </p:nvGrpSpPr>
          <p:grpSpPr>
            <a:xfrm>
              <a:off x="3488566" y="4923927"/>
              <a:ext cx="2268000" cy="1126522"/>
              <a:chOff x="611560" y="2912718"/>
              <a:chExt cx="1766226" cy="1126522"/>
            </a:xfrm>
          </p:grpSpPr>
          <p:sp>
            <p:nvSpPr>
              <p:cNvPr id="808" name="TextBox 807">
                <a:extLst>
                  <a:ext uri="{FF2B5EF4-FFF2-40B4-BE49-F238E27FC236}">
                    <a16:creationId xmlns:a16="http://schemas.microsoft.com/office/drawing/2014/main" id="{5711446D-439A-45D9-AF91-F3252554BD5C}"/>
                  </a:ext>
                </a:extLst>
              </p:cNvPr>
              <p:cNvSpPr txBox="1"/>
              <p:nvPr/>
            </p:nvSpPr>
            <p:spPr>
              <a:xfrm>
                <a:off x="611560" y="2912718"/>
                <a:ext cx="1766226" cy="276999"/>
              </a:xfrm>
              <a:prstGeom prst="rect">
                <a:avLst/>
              </a:prstGeom>
              <a:noFill/>
              <a:ln w="25400">
                <a:solidFill>
                  <a:schemeClr val="accent4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809" name="TextBox 808">
                <a:extLst>
                  <a:ext uri="{FF2B5EF4-FFF2-40B4-BE49-F238E27FC236}">
                    <a16:creationId xmlns:a16="http://schemas.microsoft.com/office/drawing/2014/main" id="{5E584D9C-4D75-43B9-8CC3-C70E72670CFA}"/>
                  </a:ext>
                </a:extLst>
              </p:cNvPr>
              <p:cNvSpPr txBox="1"/>
              <p:nvPr/>
            </p:nvSpPr>
            <p:spPr>
              <a:xfrm>
                <a:off x="633929" y="3208243"/>
                <a:ext cx="172819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Get a modern PowerPoint  Presentation that is beautifully designed. Easy to change colors, photos and Text.</a:t>
                </a:r>
              </a:p>
            </p:txBody>
          </p:sp>
        </p:grpSp>
        <p:grpSp>
          <p:nvGrpSpPr>
            <p:cNvPr id="805" name="Group 804">
              <a:extLst>
                <a:ext uri="{FF2B5EF4-FFF2-40B4-BE49-F238E27FC236}">
                  <a16:creationId xmlns:a16="http://schemas.microsoft.com/office/drawing/2014/main" id="{D1B39E54-418F-4F99-A32E-A4CE8610176F}"/>
                </a:ext>
              </a:extLst>
            </p:cNvPr>
            <p:cNvGrpSpPr/>
            <p:nvPr/>
          </p:nvGrpSpPr>
          <p:grpSpPr>
            <a:xfrm>
              <a:off x="842420" y="4923927"/>
              <a:ext cx="2268000" cy="1126522"/>
              <a:chOff x="611560" y="2912718"/>
              <a:chExt cx="1766226" cy="1126522"/>
            </a:xfrm>
          </p:grpSpPr>
          <p:sp>
            <p:nvSpPr>
              <p:cNvPr id="806" name="TextBox 805">
                <a:extLst>
                  <a:ext uri="{FF2B5EF4-FFF2-40B4-BE49-F238E27FC236}">
                    <a16:creationId xmlns:a16="http://schemas.microsoft.com/office/drawing/2014/main" id="{AC400943-31A9-452F-8EE9-4597CD39B3EF}"/>
                  </a:ext>
                </a:extLst>
              </p:cNvPr>
              <p:cNvSpPr txBox="1"/>
              <p:nvPr/>
            </p:nvSpPr>
            <p:spPr>
              <a:xfrm>
                <a:off x="611560" y="2912718"/>
                <a:ext cx="1766226" cy="276999"/>
              </a:xfrm>
              <a:prstGeom prst="rect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807" name="TextBox 806">
                <a:extLst>
                  <a:ext uri="{FF2B5EF4-FFF2-40B4-BE49-F238E27FC236}">
                    <a16:creationId xmlns:a16="http://schemas.microsoft.com/office/drawing/2014/main" id="{1F09A7D6-C451-4261-9730-0C0AB3EB8A76}"/>
                  </a:ext>
                </a:extLst>
              </p:cNvPr>
              <p:cNvSpPr txBox="1"/>
              <p:nvPr/>
            </p:nvSpPr>
            <p:spPr>
              <a:xfrm>
                <a:off x="633929" y="3208243"/>
                <a:ext cx="172819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Get a modern PowerPoint  Presentation that is beautifully designed. Easy to change colors, photos and Text.</a:t>
                </a:r>
              </a:p>
            </p:txBody>
          </p:sp>
        </p:grpSp>
      </p:grpSp>
      <p:grpSp>
        <p:nvGrpSpPr>
          <p:cNvPr id="810" name="Group 809">
            <a:extLst>
              <a:ext uri="{FF2B5EF4-FFF2-40B4-BE49-F238E27FC236}">
                <a16:creationId xmlns:a16="http://schemas.microsoft.com/office/drawing/2014/main" id="{C2B463E4-575E-489E-A1A4-F93BCF39907F}"/>
              </a:ext>
            </a:extLst>
          </p:cNvPr>
          <p:cNvGrpSpPr/>
          <p:nvPr/>
        </p:nvGrpSpPr>
        <p:grpSpPr>
          <a:xfrm>
            <a:off x="7528759" y="1829551"/>
            <a:ext cx="2727500" cy="2575089"/>
            <a:chOff x="7283356" y="1759879"/>
            <a:chExt cx="2727500" cy="2575089"/>
          </a:xfrm>
        </p:grpSpPr>
        <p:graphicFrame>
          <p:nvGraphicFramePr>
            <p:cNvPr id="811" name="Chart 810">
              <a:extLst>
                <a:ext uri="{FF2B5EF4-FFF2-40B4-BE49-F238E27FC236}">
                  <a16:creationId xmlns:a16="http://schemas.microsoft.com/office/drawing/2014/main" id="{D057465E-0F89-4ED6-AB84-5BEFD2E7CF52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287223769"/>
                </p:ext>
              </p:extLst>
            </p:nvPr>
          </p:nvGraphicFramePr>
          <p:xfrm>
            <a:off x="7283356" y="1871196"/>
            <a:ext cx="2727500" cy="246377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812" name="Oval 811">
              <a:extLst>
                <a:ext uri="{FF2B5EF4-FFF2-40B4-BE49-F238E27FC236}">
                  <a16:creationId xmlns:a16="http://schemas.microsoft.com/office/drawing/2014/main" id="{65A0D3DA-494D-47FE-A835-BDC54B3FAD82}"/>
                </a:ext>
              </a:extLst>
            </p:cNvPr>
            <p:cNvSpPr/>
            <p:nvPr/>
          </p:nvSpPr>
          <p:spPr>
            <a:xfrm>
              <a:off x="7954880" y="2412542"/>
              <a:ext cx="1382695" cy="1382695"/>
            </a:xfrm>
            <a:prstGeom prst="ellipse">
              <a:avLst/>
            </a:prstGeom>
            <a:noFill/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13" name="Donut 24">
              <a:extLst>
                <a:ext uri="{FF2B5EF4-FFF2-40B4-BE49-F238E27FC236}">
                  <a16:creationId xmlns:a16="http://schemas.microsoft.com/office/drawing/2014/main" id="{C1834BC0-EEEF-4290-A408-CCC6228E56DD}"/>
                </a:ext>
              </a:extLst>
            </p:cNvPr>
            <p:cNvSpPr/>
            <p:nvPr/>
          </p:nvSpPr>
          <p:spPr>
            <a:xfrm>
              <a:off x="7741915" y="3719289"/>
              <a:ext cx="509496" cy="509496"/>
            </a:xfrm>
            <a:prstGeom prst="donu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14" name="TextBox 813">
              <a:extLst>
                <a:ext uri="{FF2B5EF4-FFF2-40B4-BE49-F238E27FC236}">
                  <a16:creationId xmlns:a16="http://schemas.microsoft.com/office/drawing/2014/main" id="{56DED157-A9F9-4366-AAB0-E0FD3F8128B8}"/>
                </a:ext>
              </a:extLst>
            </p:cNvPr>
            <p:cNvSpPr txBox="1"/>
            <p:nvPr/>
          </p:nvSpPr>
          <p:spPr>
            <a:xfrm>
              <a:off x="7741915" y="1759879"/>
              <a:ext cx="760612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4"/>
                  </a:solidFill>
                  <a:cs typeface="Arial" pitchFamily="34" charset="0"/>
                </a:rPr>
                <a:t>60</a:t>
              </a:r>
              <a:r>
                <a:rPr lang="en-US" altLang="ko-KR" sz="1600" b="1" dirty="0">
                  <a:solidFill>
                    <a:schemeClr val="accent4"/>
                  </a:solidFill>
                  <a:cs typeface="Arial" pitchFamily="34" charset="0"/>
                </a:rPr>
                <a:t>%</a:t>
              </a:r>
              <a:endParaRPr lang="ko-KR" altLang="en-US" sz="16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815" name="Freeform: Shape 814">
              <a:extLst>
                <a:ext uri="{FF2B5EF4-FFF2-40B4-BE49-F238E27FC236}">
                  <a16:creationId xmlns:a16="http://schemas.microsoft.com/office/drawing/2014/main" id="{E64F200D-2DF7-413B-8256-0C86FB27412F}"/>
                </a:ext>
              </a:extLst>
            </p:cNvPr>
            <p:cNvSpPr/>
            <p:nvPr/>
          </p:nvSpPr>
          <p:spPr>
            <a:xfrm>
              <a:off x="8303845" y="2675301"/>
              <a:ext cx="684763" cy="784972"/>
            </a:xfrm>
            <a:custGeom>
              <a:avLst/>
              <a:gdLst>
                <a:gd name="connsiteX0" fmla="*/ 215414 w 390525"/>
                <a:gd name="connsiteY0" fmla="*/ 441873 h 447675"/>
                <a:gd name="connsiteX1" fmla="*/ 160169 w 390525"/>
                <a:gd name="connsiteY1" fmla="*/ 371388 h 447675"/>
                <a:gd name="connsiteX2" fmla="*/ 141119 w 390525"/>
                <a:gd name="connsiteY2" fmla="*/ 365673 h 447675"/>
                <a:gd name="connsiteX3" fmla="*/ 55394 w 390525"/>
                <a:gd name="connsiteY3" fmla="*/ 389485 h 447675"/>
                <a:gd name="connsiteX4" fmla="*/ 64919 w 390525"/>
                <a:gd name="connsiteY4" fmla="*/ 358053 h 447675"/>
                <a:gd name="connsiteX5" fmla="*/ 73492 w 390525"/>
                <a:gd name="connsiteY5" fmla="*/ 350433 h 447675"/>
                <a:gd name="connsiteX6" fmla="*/ 128737 w 390525"/>
                <a:gd name="connsiteY6" fmla="*/ 320905 h 447675"/>
                <a:gd name="connsiteX7" fmla="*/ 139214 w 390525"/>
                <a:gd name="connsiteY7" fmla="*/ 308523 h 447675"/>
                <a:gd name="connsiteX8" fmla="*/ 164932 w 390525"/>
                <a:gd name="connsiteY8" fmla="*/ 228513 h 447675"/>
                <a:gd name="connsiteX9" fmla="*/ 158264 w 390525"/>
                <a:gd name="connsiteY9" fmla="*/ 217083 h 447675"/>
                <a:gd name="connsiteX10" fmla="*/ 22057 w 390525"/>
                <a:gd name="connsiteY10" fmla="*/ 198033 h 447675"/>
                <a:gd name="connsiteX11" fmla="*/ 9674 w 390525"/>
                <a:gd name="connsiteY11" fmla="*/ 178983 h 447675"/>
                <a:gd name="connsiteX12" fmla="*/ 49679 w 390525"/>
                <a:gd name="connsiteY12" fmla="*/ 145645 h 447675"/>
                <a:gd name="connsiteX13" fmla="*/ 184934 w 390525"/>
                <a:gd name="connsiteY13" fmla="*/ 136120 h 447675"/>
                <a:gd name="connsiteX14" fmla="*/ 198269 w 390525"/>
                <a:gd name="connsiteY14" fmla="*/ 125643 h 447675"/>
                <a:gd name="connsiteX15" fmla="*/ 225892 w 390525"/>
                <a:gd name="connsiteY15" fmla="*/ 40870 h 447675"/>
                <a:gd name="connsiteX16" fmla="*/ 235417 w 390525"/>
                <a:gd name="connsiteY16" fmla="*/ 19915 h 447675"/>
                <a:gd name="connsiteX17" fmla="*/ 272564 w 390525"/>
                <a:gd name="connsiteY17" fmla="*/ 10390 h 447675"/>
                <a:gd name="connsiteX18" fmla="*/ 287804 w 390525"/>
                <a:gd name="connsiteY18" fmla="*/ 42775 h 447675"/>
                <a:gd name="connsiteX19" fmla="*/ 257324 w 390525"/>
                <a:gd name="connsiteY19" fmla="*/ 139930 h 447675"/>
                <a:gd name="connsiteX20" fmla="*/ 263992 w 390525"/>
                <a:gd name="connsiteY20" fmla="*/ 162790 h 447675"/>
                <a:gd name="connsiteX21" fmla="*/ 382102 w 390525"/>
                <a:gd name="connsiteY21" fmla="*/ 261850 h 447675"/>
                <a:gd name="connsiteX22" fmla="*/ 386864 w 390525"/>
                <a:gd name="connsiteY22" fmla="*/ 277090 h 447675"/>
                <a:gd name="connsiteX23" fmla="*/ 377339 w 390525"/>
                <a:gd name="connsiteY23" fmla="*/ 306618 h 447675"/>
                <a:gd name="connsiteX24" fmla="*/ 366862 w 390525"/>
                <a:gd name="connsiteY24" fmla="*/ 311380 h 447675"/>
                <a:gd name="connsiteX25" fmla="*/ 237322 w 390525"/>
                <a:gd name="connsiteY25" fmla="*/ 242800 h 447675"/>
                <a:gd name="connsiteX26" fmla="*/ 223034 w 390525"/>
                <a:gd name="connsiteY26" fmla="*/ 247563 h 447675"/>
                <a:gd name="connsiteX27" fmla="*/ 197317 w 390525"/>
                <a:gd name="connsiteY27" fmla="*/ 327573 h 447675"/>
                <a:gd name="connsiteX28" fmla="*/ 198269 w 390525"/>
                <a:gd name="connsiteY28" fmla="*/ 343765 h 447675"/>
                <a:gd name="connsiteX29" fmla="*/ 222082 w 390525"/>
                <a:gd name="connsiteY29" fmla="*/ 392343 h 447675"/>
                <a:gd name="connsiteX30" fmla="*/ 223987 w 390525"/>
                <a:gd name="connsiteY30" fmla="*/ 421870 h 447675"/>
                <a:gd name="connsiteX31" fmla="*/ 215414 w 390525"/>
                <a:gd name="connsiteY31" fmla="*/ 441873 h 447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390525" h="447675">
                  <a:moveTo>
                    <a:pt x="215414" y="441873"/>
                  </a:moveTo>
                  <a:cubicBezTo>
                    <a:pt x="196364" y="417108"/>
                    <a:pt x="177314" y="395200"/>
                    <a:pt x="160169" y="371388"/>
                  </a:cubicBezTo>
                  <a:cubicBezTo>
                    <a:pt x="154454" y="363768"/>
                    <a:pt x="149692" y="362815"/>
                    <a:pt x="141119" y="365673"/>
                  </a:cubicBezTo>
                  <a:cubicBezTo>
                    <a:pt x="113497" y="374245"/>
                    <a:pt x="84922" y="381865"/>
                    <a:pt x="55394" y="389485"/>
                  </a:cubicBezTo>
                  <a:cubicBezTo>
                    <a:pt x="59204" y="378055"/>
                    <a:pt x="62062" y="367578"/>
                    <a:pt x="64919" y="358053"/>
                  </a:cubicBezTo>
                  <a:cubicBezTo>
                    <a:pt x="65872" y="354243"/>
                    <a:pt x="69682" y="352338"/>
                    <a:pt x="73492" y="350433"/>
                  </a:cubicBezTo>
                  <a:cubicBezTo>
                    <a:pt x="91589" y="340908"/>
                    <a:pt x="109687" y="330430"/>
                    <a:pt x="128737" y="320905"/>
                  </a:cubicBezTo>
                  <a:cubicBezTo>
                    <a:pt x="134452" y="318048"/>
                    <a:pt x="137309" y="314238"/>
                    <a:pt x="139214" y="308523"/>
                  </a:cubicBezTo>
                  <a:cubicBezTo>
                    <a:pt x="147787" y="281853"/>
                    <a:pt x="156359" y="255183"/>
                    <a:pt x="164932" y="228513"/>
                  </a:cubicBezTo>
                  <a:cubicBezTo>
                    <a:pt x="167789" y="220893"/>
                    <a:pt x="165884" y="218988"/>
                    <a:pt x="158264" y="217083"/>
                  </a:cubicBezTo>
                  <a:cubicBezTo>
                    <a:pt x="112544" y="211368"/>
                    <a:pt x="67777" y="204700"/>
                    <a:pt x="22057" y="198033"/>
                  </a:cubicBezTo>
                  <a:cubicBezTo>
                    <a:pt x="3959" y="195175"/>
                    <a:pt x="5864" y="196128"/>
                    <a:pt x="9674" y="178983"/>
                  </a:cubicBezTo>
                  <a:cubicBezTo>
                    <a:pt x="14437" y="156123"/>
                    <a:pt x="23962" y="145645"/>
                    <a:pt x="49679" y="145645"/>
                  </a:cubicBezTo>
                  <a:cubicBezTo>
                    <a:pt x="94447" y="144693"/>
                    <a:pt x="139214" y="138978"/>
                    <a:pt x="184934" y="136120"/>
                  </a:cubicBezTo>
                  <a:cubicBezTo>
                    <a:pt x="192554" y="135168"/>
                    <a:pt x="196364" y="133263"/>
                    <a:pt x="198269" y="125643"/>
                  </a:cubicBezTo>
                  <a:cubicBezTo>
                    <a:pt x="206842" y="97068"/>
                    <a:pt x="216367" y="69445"/>
                    <a:pt x="225892" y="40870"/>
                  </a:cubicBezTo>
                  <a:cubicBezTo>
                    <a:pt x="228749" y="33250"/>
                    <a:pt x="230654" y="26583"/>
                    <a:pt x="235417" y="19915"/>
                  </a:cubicBezTo>
                  <a:cubicBezTo>
                    <a:pt x="244942" y="7533"/>
                    <a:pt x="258277" y="3723"/>
                    <a:pt x="272564" y="10390"/>
                  </a:cubicBezTo>
                  <a:cubicBezTo>
                    <a:pt x="285899" y="16105"/>
                    <a:pt x="291614" y="27535"/>
                    <a:pt x="287804" y="42775"/>
                  </a:cubicBezTo>
                  <a:cubicBezTo>
                    <a:pt x="280184" y="76113"/>
                    <a:pt x="267802" y="107545"/>
                    <a:pt x="257324" y="139930"/>
                  </a:cubicBezTo>
                  <a:cubicBezTo>
                    <a:pt x="253514" y="150408"/>
                    <a:pt x="255419" y="156123"/>
                    <a:pt x="263992" y="162790"/>
                  </a:cubicBezTo>
                  <a:cubicBezTo>
                    <a:pt x="303044" y="195175"/>
                    <a:pt x="342097" y="228513"/>
                    <a:pt x="382102" y="261850"/>
                  </a:cubicBezTo>
                  <a:cubicBezTo>
                    <a:pt x="387817" y="266613"/>
                    <a:pt x="389722" y="270423"/>
                    <a:pt x="386864" y="277090"/>
                  </a:cubicBezTo>
                  <a:cubicBezTo>
                    <a:pt x="383054" y="286615"/>
                    <a:pt x="380197" y="297093"/>
                    <a:pt x="377339" y="306618"/>
                  </a:cubicBezTo>
                  <a:cubicBezTo>
                    <a:pt x="375434" y="314238"/>
                    <a:pt x="372577" y="314238"/>
                    <a:pt x="366862" y="311380"/>
                  </a:cubicBezTo>
                  <a:cubicBezTo>
                    <a:pt x="323999" y="288520"/>
                    <a:pt x="280184" y="265660"/>
                    <a:pt x="237322" y="242800"/>
                  </a:cubicBezTo>
                  <a:cubicBezTo>
                    <a:pt x="230654" y="238990"/>
                    <a:pt x="226844" y="237085"/>
                    <a:pt x="223034" y="247563"/>
                  </a:cubicBezTo>
                  <a:cubicBezTo>
                    <a:pt x="215414" y="274233"/>
                    <a:pt x="205889" y="300903"/>
                    <a:pt x="197317" y="327573"/>
                  </a:cubicBezTo>
                  <a:cubicBezTo>
                    <a:pt x="195412" y="333288"/>
                    <a:pt x="195412" y="338050"/>
                    <a:pt x="198269" y="343765"/>
                  </a:cubicBezTo>
                  <a:cubicBezTo>
                    <a:pt x="205889" y="359958"/>
                    <a:pt x="213509" y="376150"/>
                    <a:pt x="222082" y="392343"/>
                  </a:cubicBezTo>
                  <a:cubicBezTo>
                    <a:pt x="227797" y="401868"/>
                    <a:pt x="228749" y="411393"/>
                    <a:pt x="223987" y="421870"/>
                  </a:cubicBezTo>
                  <a:cubicBezTo>
                    <a:pt x="219224" y="428538"/>
                    <a:pt x="218272" y="434253"/>
                    <a:pt x="215414" y="441873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816" name="Group 815">
            <a:extLst>
              <a:ext uri="{FF2B5EF4-FFF2-40B4-BE49-F238E27FC236}">
                <a16:creationId xmlns:a16="http://schemas.microsoft.com/office/drawing/2014/main" id="{93C8DD06-05A8-4A3E-9E28-E58FFADB458B}"/>
              </a:ext>
            </a:extLst>
          </p:cNvPr>
          <p:cNvGrpSpPr/>
          <p:nvPr/>
        </p:nvGrpSpPr>
        <p:grpSpPr>
          <a:xfrm>
            <a:off x="1935743" y="1829551"/>
            <a:ext cx="2727500" cy="2575089"/>
            <a:chOff x="2181144" y="1759879"/>
            <a:chExt cx="2727500" cy="2575089"/>
          </a:xfrm>
        </p:grpSpPr>
        <p:graphicFrame>
          <p:nvGraphicFramePr>
            <p:cNvPr id="817" name="Chart 816">
              <a:extLst>
                <a:ext uri="{FF2B5EF4-FFF2-40B4-BE49-F238E27FC236}">
                  <a16:creationId xmlns:a16="http://schemas.microsoft.com/office/drawing/2014/main" id="{65F95B4C-07C8-467B-ADB5-5E494E24E6AB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269743901"/>
                </p:ext>
              </p:extLst>
            </p:nvPr>
          </p:nvGraphicFramePr>
          <p:xfrm>
            <a:off x="2181144" y="1871196"/>
            <a:ext cx="2727500" cy="246377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818" name="Oval 817">
              <a:extLst>
                <a:ext uri="{FF2B5EF4-FFF2-40B4-BE49-F238E27FC236}">
                  <a16:creationId xmlns:a16="http://schemas.microsoft.com/office/drawing/2014/main" id="{6E051443-659A-433A-98CB-1730F892836C}"/>
                </a:ext>
              </a:extLst>
            </p:cNvPr>
            <p:cNvSpPr/>
            <p:nvPr/>
          </p:nvSpPr>
          <p:spPr>
            <a:xfrm>
              <a:off x="2853993" y="2413120"/>
              <a:ext cx="1381802" cy="1381538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19" name="Donut 23">
              <a:extLst>
                <a:ext uri="{FF2B5EF4-FFF2-40B4-BE49-F238E27FC236}">
                  <a16:creationId xmlns:a16="http://schemas.microsoft.com/office/drawing/2014/main" id="{FE4FF1F0-637F-4187-B884-1939B928E4A6}"/>
                </a:ext>
              </a:extLst>
            </p:cNvPr>
            <p:cNvSpPr/>
            <p:nvPr/>
          </p:nvSpPr>
          <p:spPr>
            <a:xfrm>
              <a:off x="2298927" y="3404296"/>
              <a:ext cx="509166" cy="509070"/>
            </a:xfrm>
            <a:prstGeom prst="donu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20" name="TextBox 819">
              <a:extLst>
                <a:ext uri="{FF2B5EF4-FFF2-40B4-BE49-F238E27FC236}">
                  <a16:creationId xmlns:a16="http://schemas.microsoft.com/office/drawing/2014/main" id="{47FCF616-B2D6-4D20-9411-3B5C31558C3E}"/>
                </a:ext>
              </a:extLst>
            </p:cNvPr>
            <p:cNvSpPr txBox="1"/>
            <p:nvPr/>
          </p:nvSpPr>
          <p:spPr>
            <a:xfrm>
              <a:off x="2640584" y="1759879"/>
              <a:ext cx="760612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1"/>
                  </a:solidFill>
                  <a:cs typeface="Arial" pitchFamily="34" charset="0"/>
                </a:rPr>
                <a:t>55</a:t>
              </a:r>
              <a:r>
                <a:rPr lang="en-US" altLang="ko-KR" sz="1600" b="1" dirty="0">
                  <a:solidFill>
                    <a:schemeClr val="accent1"/>
                  </a:solidFill>
                  <a:cs typeface="Arial" pitchFamily="34" charset="0"/>
                </a:rPr>
                <a:t>%</a:t>
              </a:r>
              <a:endParaRPr lang="ko-KR" altLang="en-US" sz="16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821" name="Freeform: Shape 820">
              <a:extLst>
                <a:ext uri="{FF2B5EF4-FFF2-40B4-BE49-F238E27FC236}">
                  <a16:creationId xmlns:a16="http://schemas.microsoft.com/office/drawing/2014/main" id="{D1033EF3-A529-436F-A7E4-17C09867564F}"/>
                </a:ext>
              </a:extLst>
            </p:cNvPr>
            <p:cNvSpPr/>
            <p:nvPr/>
          </p:nvSpPr>
          <p:spPr>
            <a:xfrm>
              <a:off x="3203145" y="2724185"/>
              <a:ext cx="683498" cy="687205"/>
            </a:xfrm>
            <a:custGeom>
              <a:avLst/>
              <a:gdLst>
                <a:gd name="connsiteX0" fmla="*/ 195824 w 389804"/>
                <a:gd name="connsiteY0" fmla="*/ 283130 h 391918"/>
                <a:gd name="connsiteX1" fmla="*/ 256546 w 389804"/>
                <a:gd name="connsiteY1" fmla="*/ 299085 h 391918"/>
                <a:gd name="connsiteX2" fmla="*/ 348938 w 389804"/>
                <a:gd name="connsiteY2" fmla="*/ 361950 h 391918"/>
                <a:gd name="connsiteX3" fmla="*/ 354653 w 389804"/>
                <a:gd name="connsiteY3" fmla="*/ 367665 h 391918"/>
                <a:gd name="connsiteX4" fmla="*/ 333698 w 389804"/>
                <a:gd name="connsiteY4" fmla="*/ 391477 h 391918"/>
                <a:gd name="connsiteX5" fmla="*/ 324173 w 389804"/>
                <a:gd name="connsiteY5" fmla="*/ 386715 h 391918"/>
                <a:gd name="connsiteX6" fmla="*/ 249878 w 389804"/>
                <a:gd name="connsiteY6" fmla="*/ 335280 h 391918"/>
                <a:gd name="connsiteX7" fmla="*/ 137483 w 389804"/>
                <a:gd name="connsiteY7" fmla="*/ 330517 h 391918"/>
                <a:gd name="connsiteX8" fmla="*/ 44138 w 389804"/>
                <a:gd name="connsiteY8" fmla="*/ 387667 h 391918"/>
                <a:gd name="connsiteX9" fmla="*/ 28898 w 389804"/>
                <a:gd name="connsiteY9" fmla="*/ 384810 h 391918"/>
                <a:gd name="connsiteX10" fmla="*/ 34613 w 389804"/>
                <a:gd name="connsiteY10" fmla="*/ 351472 h 391918"/>
                <a:gd name="connsiteX11" fmla="*/ 133673 w 389804"/>
                <a:gd name="connsiteY11" fmla="*/ 294322 h 391918"/>
                <a:gd name="connsiteX12" fmla="*/ 195824 w 389804"/>
                <a:gd name="connsiteY12" fmla="*/ 283130 h 391918"/>
                <a:gd name="connsiteX13" fmla="*/ 108908 w 389804"/>
                <a:gd name="connsiteY13" fmla="*/ 74295 h 391918"/>
                <a:gd name="connsiteX14" fmla="*/ 98431 w 389804"/>
                <a:gd name="connsiteY14" fmla="*/ 80962 h 391918"/>
                <a:gd name="connsiteX15" fmla="*/ 99383 w 389804"/>
                <a:gd name="connsiteY15" fmla="*/ 141922 h 391918"/>
                <a:gd name="connsiteX16" fmla="*/ 165106 w 389804"/>
                <a:gd name="connsiteY16" fmla="*/ 114300 h 391918"/>
                <a:gd name="connsiteX17" fmla="*/ 223208 w 389804"/>
                <a:gd name="connsiteY17" fmla="*/ 114300 h 391918"/>
                <a:gd name="connsiteX18" fmla="*/ 287978 w 389804"/>
                <a:gd name="connsiteY18" fmla="*/ 140970 h 391918"/>
                <a:gd name="connsiteX19" fmla="*/ 287978 w 389804"/>
                <a:gd name="connsiteY19" fmla="*/ 102870 h 391918"/>
                <a:gd name="connsiteX20" fmla="*/ 260356 w 389804"/>
                <a:gd name="connsiteY20" fmla="*/ 74295 h 391918"/>
                <a:gd name="connsiteX21" fmla="*/ 108908 w 389804"/>
                <a:gd name="connsiteY21" fmla="*/ 74295 h 391918"/>
                <a:gd name="connsiteX22" fmla="*/ 141293 w 389804"/>
                <a:gd name="connsiteY22" fmla="*/ 0 h 391918"/>
                <a:gd name="connsiteX23" fmla="*/ 248926 w 389804"/>
                <a:gd name="connsiteY23" fmla="*/ 0 h 391918"/>
                <a:gd name="connsiteX24" fmla="*/ 259403 w 389804"/>
                <a:gd name="connsiteY24" fmla="*/ 13335 h 391918"/>
                <a:gd name="connsiteX25" fmla="*/ 282263 w 389804"/>
                <a:gd name="connsiteY25" fmla="*/ 34290 h 391918"/>
                <a:gd name="connsiteX26" fmla="*/ 317506 w 389804"/>
                <a:gd name="connsiteY26" fmla="*/ 69532 h 391918"/>
                <a:gd name="connsiteX27" fmla="*/ 318458 w 389804"/>
                <a:gd name="connsiteY27" fmla="*/ 104775 h 391918"/>
                <a:gd name="connsiteX28" fmla="*/ 318458 w 389804"/>
                <a:gd name="connsiteY28" fmla="*/ 146685 h 391918"/>
                <a:gd name="connsiteX29" fmla="*/ 326078 w 389804"/>
                <a:gd name="connsiteY29" fmla="*/ 157162 h 391918"/>
                <a:gd name="connsiteX30" fmla="*/ 384181 w 389804"/>
                <a:gd name="connsiteY30" fmla="*/ 180022 h 391918"/>
                <a:gd name="connsiteX31" fmla="*/ 387991 w 389804"/>
                <a:gd name="connsiteY31" fmla="*/ 190500 h 391918"/>
                <a:gd name="connsiteX32" fmla="*/ 326078 w 389804"/>
                <a:gd name="connsiteY32" fmla="*/ 298132 h 391918"/>
                <a:gd name="connsiteX33" fmla="*/ 313696 w 389804"/>
                <a:gd name="connsiteY33" fmla="*/ 300990 h 391918"/>
                <a:gd name="connsiteX34" fmla="*/ 223208 w 389804"/>
                <a:gd name="connsiteY34" fmla="*/ 254317 h 391918"/>
                <a:gd name="connsiteX35" fmla="*/ 128911 w 389804"/>
                <a:gd name="connsiteY35" fmla="*/ 264795 h 391918"/>
                <a:gd name="connsiteX36" fmla="*/ 73666 w 389804"/>
                <a:gd name="connsiteY36" fmla="*/ 295275 h 391918"/>
                <a:gd name="connsiteX37" fmla="*/ 61283 w 389804"/>
                <a:gd name="connsiteY37" fmla="*/ 292417 h 391918"/>
                <a:gd name="connsiteX38" fmla="*/ 2228 w 389804"/>
                <a:gd name="connsiteY38" fmla="*/ 190500 h 391918"/>
                <a:gd name="connsiteX39" fmla="*/ 6038 w 389804"/>
                <a:gd name="connsiteY39" fmla="*/ 180022 h 391918"/>
                <a:gd name="connsiteX40" fmla="*/ 64141 w 389804"/>
                <a:gd name="connsiteY40" fmla="*/ 157162 h 391918"/>
                <a:gd name="connsiteX41" fmla="*/ 68903 w 389804"/>
                <a:gd name="connsiteY41" fmla="*/ 145732 h 391918"/>
                <a:gd name="connsiteX42" fmla="*/ 68903 w 389804"/>
                <a:gd name="connsiteY42" fmla="*/ 68580 h 391918"/>
                <a:gd name="connsiteX43" fmla="*/ 102241 w 389804"/>
                <a:gd name="connsiteY43" fmla="*/ 34290 h 391918"/>
                <a:gd name="connsiteX44" fmla="*/ 104146 w 389804"/>
                <a:gd name="connsiteY44" fmla="*/ 34290 h 391918"/>
                <a:gd name="connsiteX45" fmla="*/ 128911 w 389804"/>
                <a:gd name="connsiteY45" fmla="*/ 33337 h 391918"/>
                <a:gd name="connsiteX46" fmla="*/ 131768 w 389804"/>
                <a:gd name="connsiteY46" fmla="*/ 9525 h 391918"/>
                <a:gd name="connsiteX47" fmla="*/ 141293 w 389804"/>
                <a:gd name="connsiteY47" fmla="*/ 0 h 391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89804" h="391918">
                  <a:moveTo>
                    <a:pt x="195824" y="283130"/>
                  </a:moveTo>
                  <a:cubicBezTo>
                    <a:pt x="216303" y="283845"/>
                    <a:pt x="236543" y="289084"/>
                    <a:pt x="256546" y="299085"/>
                  </a:cubicBezTo>
                  <a:cubicBezTo>
                    <a:pt x="290836" y="315277"/>
                    <a:pt x="319411" y="338137"/>
                    <a:pt x="348938" y="361950"/>
                  </a:cubicBezTo>
                  <a:cubicBezTo>
                    <a:pt x="350843" y="363855"/>
                    <a:pt x="352748" y="365760"/>
                    <a:pt x="354653" y="367665"/>
                  </a:cubicBezTo>
                  <a:cubicBezTo>
                    <a:pt x="347986" y="376237"/>
                    <a:pt x="341318" y="384810"/>
                    <a:pt x="333698" y="391477"/>
                  </a:cubicBezTo>
                  <a:cubicBezTo>
                    <a:pt x="330841" y="393382"/>
                    <a:pt x="327031" y="388620"/>
                    <a:pt x="324173" y="386715"/>
                  </a:cubicBezTo>
                  <a:cubicBezTo>
                    <a:pt x="300361" y="368617"/>
                    <a:pt x="276548" y="350520"/>
                    <a:pt x="249878" y="335280"/>
                  </a:cubicBezTo>
                  <a:cubicBezTo>
                    <a:pt x="212730" y="314325"/>
                    <a:pt x="175583" y="313372"/>
                    <a:pt x="137483" y="330517"/>
                  </a:cubicBezTo>
                  <a:cubicBezTo>
                    <a:pt x="104145" y="345757"/>
                    <a:pt x="73665" y="366712"/>
                    <a:pt x="44138" y="387667"/>
                  </a:cubicBezTo>
                  <a:cubicBezTo>
                    <a:pt x="37470" y="392430"/>
                    <a:pt x="34613" y="392430"/>
                    <a:pt x="28898" y="384810"/>
                  </a:cubicBezTo>
                  <a:cubicBezTo>
                    <a:pt x="15563" y="364807"/>
                    <a:pt x="14610" y="364807"/>
                    <a:pt x="34613" y="351472"/>
                  </a:cubicBezTo>
                  <a:cubicBezTo>
                    <a:pt x="66045" y="329565"/>
                    <a:pt x="97478" y="308610"/>
                    <a:pt x="133673" y="294322"/>
                  </a:cubicBezTo>
                  <a:cubicBezTo>
                    <a:pt x="154628" y="286226"/>
                    <a:pt x="175345" y="282416"/>
                    <a:pt x="195824" y="283130"/>
                  </a:cubicBezTo>
                  <a:close/>
                  <a:moveTo>
                    <a:pt x="108908" y="74295"/>
                  </a:moveTo>
                  <a:cubicBezTo>
                    <a:pt x="104146" y="74295"/>
                    <a:pt x="98431" y="72390"/>
                    <a:pt x="98431" y="80962"/>
                  </a:cubicBezTo>
                  <a:cubicBezTo>
                    <a:pt x="99383" y="100965"/>
                    <a:pt x="99383" y="120967"/>
                    <a:pt x="99383" y="141922"/>
                  </a:cubicBezTo>
                  <a:cubicBezTo>
                    <a:pt x="122243" y="132397"/>
                    <a:pt x="144151" y="124777"/>
                    <a:pt x="165106" y="114300"/>
                  </a:cubicBezTo>
                  <a:cubicBezTo>
                    <a:pt x="185108" y="103822"/>
                    <a:pt x="203206" y="103822"/>
                    <a:pt x="223208" y="114300"/>
                  </a:cubicBezTo>
                  <a:cubicBezTo>
                    <a:pt x="244163" y="124777"/>
                    <a:pt x="266071" y="132397"/>
                    <a:pt x="287978" y="140970"/>
                  </a:cubicBezTo>
                  <a:cubicBezTo>
                    <a:pt x="287978" y="126682"/>
                    <a:pt x="287978" y="115252"/>
                    <a:pt x="287978" y="102870"/>
                  </a:cubicBezTo>
                  <a:cubicBezTo>
                    <a:pt x="287978" y="74295"/>
                    <a:pt x="287978" y="74295"/>
                    <a:pt x="260356" y="74295"/>
                  </a:cubicBezTo>
                  <a:cubicBezTo>
                    <a:pt x="209873" y="74295"/>
                    <a:pt x="159391" y="74295"/>
                    <a:pt x="108908" y="74295"/>
                  </a:cubicBezTo>
                  <a:close/>
                  <a:moveTo>
                    <a:pt x="141293" y="0"/>
                  </a:moveTo>
                  <a:cubicBezTo>
                    <a:pt x="177488" y="0"/>
                    <a:pt x="212731" y="0"/>
                    <a:pt x="248926" y="0"/>
                  </a:cubicBezTo>
                  <a:cubicBezTo>
                    <a:pt x="257498" y="0"/>
                    <a:pt x="259403" y="6667"/>
                    <a:pt x="259403" y="13335"/>
                  </a:cubicBezTo>
                  <a:cubicBezTo>
                    <a:pt x="260356" y="34290"/>
                    <a:pt x="260356" y="34290"/>
                    <a:pt x="282263" y="34290"/>
                  </a:cubicBezTo>
                  <a:cubicBezTo>
                    <a:pt x="310838" y="34290"/>
                    <a:pt x="317506" y="40957"/>
                    <a:pt x="317506" y="69532"/>
                  </a:cubicBezTo>
                  <a:cubicBezTo>
                    <a:pt x="318458" y="81915"/>
                    <a:pt x="318458" y="93345"/>
                    <a:pt x="318458" y="104775"/>
                  </a:cubicBezTo>
                  <a:cubicBezTo>
                    <a:pt x="318458" y="119062"/>
                    <a:pt x="318458" y="132397"/>
                    <a:pt x="318458" y="146685"/>
                  </a:cubicBezTo>
                  <a:cubicBezTo>
                    <a:pt x="318458" y="152400"/>
                    <a:pt x="320363" y="155257"/>
                    <a:pt x="326078" y="157162"/>
                  </a:cubicBezTo>
                  <a:cubicBezTo>
                    <a:pt x="345128" y="164782"/>
                    <a:pt x="364178" y="173355"/>
                    <a:pt x="384181" y="180022"/>
                  </a:cubicBezTo>
                  <a:cubicBezTo>
                    <a:pt x="390848" y="182880"/>
                    <a:pt x="390848" y="184785"/>
                    <a:pt x="387991" y="190500"/>
                  </a:cubicBezTo>
                  <a:cubicBezTo>
                    <a:pt x="367036" y="226695"/>
                    <a:pt x="346081" y="261937"/>
                    <a:pt x="326078" y="298132"/>
                  </a:cubicBezTo>
                  <a:cubicBezTo>
                    <a:pt x="322268" y="304800"/>
                    <a:pt x="319411" y="305752"/>
                    <a:pt x="313696" y="300990"/>
                  </a:cubicBezTo>
                  <a:cubicBezTo>
                    <a:pt x="286073" y="280987"/>
                    <a:pt x="257498" y="262890"/>
                    <a:pt x="223208" y="254317"/>
                  </a:cubicBezTo>
                  <a:cubicBezTo>
                    <a:pt x="189871" y="245745"/>
                    <a:pt x="159391" y="252412"/>
                    <a:pt x="128911" y="264795"/>
                  </a:cubicBezTo>
                  <a:cubicBezTo>
                    <a:pt x="108908" y="273367"/>
                    <a:pt x="90811" y="283845"/>
                    <a:pt x="73666" y="295275"/>
                  </a:cubicBezTo>
                  <a:cubicBezTo>
                    <a:pt x="67951" y="299085"/>
                    <a:pt x="65093" y="299085"/>
                    <a:pt x="61283" y="292417"/>
                  </a:cubicBezTo>
                  <a:cubicBezTo>
                    <a:pt x="42233" y="258127"/>
                    <a:pt x="22231" y="223837"/>
                    <a:pt x="2228" y="190500"/>
                  </a:cubicBezTo>
                  <a:cubicBezTo>
                    <a:pt x="-1582" y="184785"/>
                    <a:pt x="-629" y="181927"/>
                    <a:pt x="6038" y="180022"/>
                  </a:cubicBezTo>
                  <a:cubicBezTo>
                    <a:pt x="25088" y="172402"/>
                    <a:pt x="44138" y="163830"/>
                    <a:pt x="64141" y="157162"/>
                  </a:cubicBezTo>
                  <a:cubicBezTo>
                    <a:pt x="66998" y="155257"/>
                    <a:pt x="68903" y="152400"/>
                    <a:pt x="68903" y="145732"/>
                  </a:cubicBezTo>
                  <a:cubicBezTo>
                    <a:pt x="68903" y="120015"/>
                    <a:pt x="68903" y="94297"/>
                    <a:pt x="68903" y="68580"/>
                  </a:cubicBezTo>
                  <a:cubicBezTo>
                    <a:pt x="68903" y="42862"/>
                    <a:pt x="76523" y="34290"/>
                    <a:pt x="102241" y="34290"/>
                  </a:cubicBezTo>
                  <a:cubicBezTo>
                    <a:pt x="103193" y="34290"/>
                    <a:pt x="104146" y="34290"/>
                    <a:pt x="104146" y="34290"/>
                  </a:cubicBezTo>
                  <a:cubicBezTo>
                    <a:pt x="112718" y="34290"/>
                    <a:pt x="123196" y="37147"/>
                    <a:pt x="128911" y="33337"/>
                  </a:cubicBezTo>
                  <a:cubicBezTo>
                    <a:pt x="135578" y="28575"/>
                    <a:pt x="130816" y="18097"/>
                    <a:pt x="131768" y="9525"/>
                  </a:cubicBezTo>
                  <a:cubicBezTo>
                    <a:pt x="132721" y="2857"/>
                    <a:pt x="135578" y="0"/>
                    <a:pt x="141293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822" name="Rectangle: Rounded Corners 821">
            <a:extLst>
              <a:ext uri="{FF2B5EF4-FFF2-40B4-BE49-F238E27FC236}">
                <a16:creationId xmlns:a16="http://schemas.microsoft.com/office/drawing/2014/main" id="{0CEC0911-F76A-4BEF-AA35-8C97C3C4B236}"/>
              </a:ext>
            </a:extLst>
          </p:cNvPr>
          <p:cNvSpPr/>
          <p:nvPr/>
        </p:nvSpPr>
        <p:spPr>
          <a:xfrm>
            <a:off x="5435380" y="2837662"/>
            <a:ext cx="1321240" cy="671799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3" name="TextBox 822">
            <a:extLst>
              <a:ext uri="{FF2B5EF4-FFF2-40B4-BE49-F238E27FC236}">
                <a16:creationId xmlns:a16="http://schemas.microsoft.com/office/drawing/2014/main" id="{4E1A0496-C420-4674-A59C-606D5C63F53F}"/>
              </a:ext>
            </a:extLst>
          </p:cNvPr>
          <p:cNvSpPr txBox="1"/>
          <p:nvPr/>
        </p:nvSpPr>
        <p:spPr>
          <a:xfrm>
            <a:off x="5541055" y="2850396"/>
            <a:ext cx="110989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bg1"/>
                </a:solidFill>
                <a:cs typeface="Arial" pitchFamily="34" charset="0"/>
              </a:rPr>
              <a:t>VS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824" name="Group 823">
            <a:extLst>
              <a:ext uri="{FF2B5EF4-FFF2-40B4-BE49-F238E27FC236}">
                <a16:creationId xmlns:a16="http://schemas.microsoft.com/office/drawing/2014/main" id="{E6290FAA-2980-4621-A2B9-846F7F3591ED}"/>
              </a:ext>
            </a:extLst>
          </p:cNvPr>
          <p:cNvGrpSpPr/>
          <p:nvPr/>
        </p:nvGrpSpPr>
        <p:grpSpPr>
          <a:xfrm>
            <a:off x="6212520" y="1722387"/>
            <a:ext cx="1732969" cy="710776"/>
            <a:chOff x="2092226" y="4252611"/>
            <a:chExt cx="3261936" cy="710776"/>
          </a:xfrm>
        </p:grpSpPr>
        <p:sp>
          <p:nvSpPr>
            <p:cNvPr id="825" name="TextBox 824">
              <a:extLst>
                <a:ext uri="{FF2B5EF4-FFF2-40B4-BE49-F238E27FC236}">
                  <a16:creationId xmlns:a16="http://schemas.microsoft.com/office/drawing/2014/main" id="{2A47D77B-76DA-41B2-A6AD-9FB1CA7D14B9}"/>
                </a:ext>
              </a:extLst>
            </p:cNvPr>
            <p:cNvSpPr txBox="1"/>
            <p:nvPr/>
          </p:nvSpPr>
          <p:spPr>
            <a:xfrm>
              <a:off x="2098435" y="4501722"/>
              <a:ext cx="32557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</a:p>
          </p:txBody>
        </p:sp>
        <p:sp>
          <p:nvSpPr>
            <p:cNvPr id="826" name="TextBox 825">
              <a:extLst>
                <a:ext uri="{FF2B5EF4-FFF2-40B4-BE49-F238E27FC236}">
                  <a16:creationId xmlns:a16="http://schemas.microsoft.com/office/drawing/2014/main" id="{BBFB015D-9C79-4ADB-9FB4-6E449F473529}"/>
                </a:ext>
              </a:extLst>
            </p:cNvPr>
            <p:cNvSpPr txBox="1"/>
            <p:nvPr/>
          </p:nvSpPr>
          <p:spPr>
            <a:xfrm>
              <a:off x="2092226" y="4252611"/>
              <a:ext cx="326193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27" name="Group 826">
            <a:extLst>
              <a:ext uri="{FF2B5EF4-FFF2-40B4-BE49-F238E27FC236}">
                <a16:creationId xmlns:a16="http://schemas.microsoft.com/office/drawing/2014/main" id="{BBCC7E6D-364D-4E21-A8A4-B367B803E5AB}"/>
              </a:ext>
            </a:extLst>
          </p:cNvPr>
          <p:cNvGrpSpPr/>
          <p:nvPr/>
        </p:nvGrpSpPr>
        <p:grpSpPr>
          <a:xfrm>
            <a:off x="683189" y="1704995"/>
            <a:ext cx="1732969" cy="710776"/>
            <a:chOff x="2092226" y="4252611"/>
            <a:chExt cx="3261936" cy="710776"/>
          </a:xfrm>
        </p:grpSpPr>
        <p:sp>
          <p:nvSpPr>
            <p:cNvPr id="828" name="TextBox 827">
              <a:extLst>
                <a:ext uri="{FF2B5EF4-FFF2-40B4-BE49-F238E27FC236}">
                  <a16:creationId xmlns:a16="http://schemas.microsoft.com/office/drawing/2014/main" id="{99653166-34A7-4EBB-9726-7BB833CF91CD}"/>
                </a:ext>
              </a:extLst>
            </p:cNvPr>
            <p:cNvSpPr txBox="1"/>
            <p:nvPr/>
          </p:nvSpPr>
          <p:spPr>
            <a:xfrm>
              <a:off x="2098435" y="4501722"/>
              <a:ext cx="32557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</a:p>
          </p:txBody>
        </p:sp>
        <p:sp>
          <p:nvSpPr>
            <p:cNvPr id="829" name="TextBox 828">
              <a:extLst>
                <a:ext uri="{FF2B5EF4-FFF2-40B4-BE49-F238E27FC236}">
                  <a16:creationId xmlns:a16="http://schemas.microsoft.com/office/drawing/2014/main" id="{75F303B3-F1D5-45F9-B963-B45DEED51AA2}"/>
                </a:ext>
              </a:extLst>
            </p:cNvPr>
            <p:cNvSpPr txBox="1"/>
            <p:nvPr/>
          </p:nvSpPr>
          <p:spPr>
            <a:xfrm>
              <a:off x="2092226" y="4252611"/>
              <a:ext cx="326193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11165</TotalTime>
  <Words>135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30</cp:revision>
  <dcterms:created xsi:type="dcterms:W3CDTF">2018-02-18T19:39:47Z</dcterms:created>
  <dcterms:modified xsi:type="dcterms:W3CDTF">2021-04-16T05:14:42Z</dcterms:modified>
</cp:coreProperties>
</file>