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55" name="Rectangle 1354">
            <a:extLst>
              <a:ext uri="{FF2B5EF4-FFF2-40B4-BE49-F238E27FC236}">
                <a16:creationId xmlns:a16="http://schemas.microsoft.com/office/drawing/2014/main" id="{88CBCFF0-B2C6-48F2-94E7-BF22778F2851}"/>
              </a:ext>
            </a:extLst>
          </p:cNvPr>
          <p:cNvSpPr/>
          <p:nvPr/>
        </p:nvSpPr>
        <p:spPr>
          <a:xfrm>
            <a:off x="0" y="1924625"/>
            <a:ext cx="12192000" cy="255268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6" name="Rectangle 1355">
            <a:extLst>
              <a:ext uri="{FF2B5EF4-FFF2-40B4-BE49-F238E27FC236}">
                <a16:creationId xmlns:a16="http://schemas.microsoft.com/office/drawing/2014/main" id="{DFD0A1F3-A643-4517-A697-FE2B2FD311DF}"/>
              </a:ext>
            </a:extLst>
          </p:cNvPr>
          <p:cNvSpPr/>
          <p:nvPr/>
        </p:nvSpPr>
        <p:spPr>
          <a:xfrm>
            <a:off x="0" y="1818709"/>
            <a:ext cx="12192000" cy="7200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357" name="Rectangle 1356">
            <a:extLst>
              <a:ext uri="{FF2B5EF4-FFF2-40B4-BE49-F238E27FC236}">
                <a16:creationId xmlns:a16="http://schemas.microsoft.com/office/drawing/2014/main" id="{255990E3-0112-4C40-8ED5-E03628E50D2C}"/>
              </a:ext>
            </a:extLst>
          </p:cNvPr>
          <p:cNvSpPr/>
          <p:nvPr/>
        </p:nvSpPr>
        <p:spPr>
          <a:xfrm>
            <a:off x="0" y="4516913"/>
            <a:ext cx="12192000" cy="7200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358" name="TextBox 1357">
            <a:extLst>
              <a:ext uri="{FF2B5EF4-FFF2-40B4-BE49-F238E27FC236}">
                <a16:creationId xmlns:a16="http://schemas.microsoft.com/office/drawing/2014/main" id="{0A4587F1-7277-4D14-975F-3F6AB13BB1D5}"/>
              </a:ext>
            </a:extLst>
          </p:cNvPr>
          <p:cNvSpPr txBox="1"/>
          <p:nvPr/>
        </p:nvSpPr>
        <p:spPr>
          <a:xfrm>
            <a:off x="1320172" y="2379335"/>
            <a:ext cx="505376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  <a:r>
              <a:rPr lang="en-US" altLang="ko-KR" sz="1400" dirty="0">
                <a:solidFill>
                  <a:schemeClr val="bg1"/>
                </a:solidFill>
              </a:rPr>
              <a:t>Get a modern PowerPoint  Presentation that is beautifully designed. </a:t>
            </a:r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59" name="Freeform: Shape 1358">
            <a:extLst>
              <a:ext uri="{FF2B5EF4-FFF2-40B4-BE49-F238E27FC236}">
                <a16:creationId xmlns:a16="http://schemas.microsoft.com/office/drawing/2014/main" id="{A5EF9691-8C5E-49A0-B584-CA0CB9F66D69}"/>
              </a:ext>
            </a:extLst>
          </p:cNvPr>
          <p:cNvSpPr/>
          <p:nvPr/>
        </p:nvSpPr>
        <p:spPr>
          <a:xfrm>
            <a:off x="760118" y="2248632"/>
            <a:ext cx="460177" cy="361950"/>
          </a:xfrm>
          <a:custGeom>
            <a:avLst/>
            <a:gdLst/>
            <a:ahLst/>
            <a:cxnLst/>
            <a:rect l="l" t="t" r="r" b="b"/>
            <a:pathLst>
              <a:path w="460177" h="361950">
                <a:moveTo>
                  <a:pt x="427435" y="0"/>
                </a:moveTo>
                <a:lnTo>
                  <a:pt x="460177" y="69056"/>
                </a:lnTo>
                <a:cubicBezTo>
                  <a:pt x="426839" y="80168"/>
                  <a:pt x="402928" y="95647"/>
                  <a:pt x="388442" y="115490"/>
                </a:cubicBezTo>
                <a:cubicBezTo>
                  <a:pt x="373956" y="135334"/>
                  <a:pt x="366316" y="161726"/>
                  <a:pt x="365522" y="194667"/>
                </a:cubicBezTo>
                <a:lnTo>
                  <a:pt x="446485" y="194667"/>
                </a:lnTo>
                <a:lnTo>
                  <a:pt x="446485" y="361950"/>
                </a:lnTo>
                <a:lnTo>
                  <a:pt x="279202" y="361950"/>
                </a:lnTo>
                <a:lnTo>
                  <a:pt x="279202" y="242292"/>
                </a:lnTo>
                <a:cubicBezTo>
                  <a:pt x="279202" y="193476"/>
                  <a:pt x="283468" y="155178"/>
                  <a:pt x="292001" y="127397"/>
                </a:cubicBezTo>
                <a:cubicBezTo>
                  <a:pt x="300534" y="99615"/>
                  <a:pt x="316409" y="74612"/>
                  <a:pt x="339626" y="52387"/>
                </a:cubicBezTo>
                <a:cubicBezTo>
                  <a:pt x="362843" y="30162"/>
                  <a:pt x="392113" y="12700"/>
                  <a:pt x="427435" y="0"/>
                </a:cubicBezTo>
                <a:close/>
                <a:moveTo>
                  <a:pt x="148233" y="0"/>
                </a:moveTo>
                <a:lnTo>
                  <a:pt x="180975" y="69056"/>
                </a:lnTo>
                <a:cubicBezTo>
                  <a:pt x="147638" y="80168"/>
                  <a:pt x="123726" y="95647"/>
                  <a:pt x="109240" y="115490"/>
                </a:cubicBezTo>
                <a:cubicBezTo>
                  <a:pt x="94754" y="135334"/>
                  <a:pt x="87114" y="161726"/>
                  <a:pt x="86321" y="194667"/>
                </a:cubicBezTo>
                <a:lnTo>
                  <a:pt x="167283" y="194667"/>
                </a:lnTo>
                <a:lnTo>
                  <a:pt x="167283" y="361950"/>
                </a:lnTo>
                <a:lnTo>
                  <a:pt x="0" y="361950"/>
                </a:lnTo>
                <a:lnTo>
                  <a:pt x="0" y="242292"/>
                </a:lnTo>
                <a:cubicBezTo>
                  <a:pt x="0" y="193873"/>
                  <a:pt x="4267" y="155674"/>
                  <a:pt x="12800" y="127694"/>
                </a:cubicBezTo>
                <a:cubicBezTo>
                  <a:pt x="21332" y="99714"/>
                  <a:pt x="37108" y="74612"/>
                  <a:pt x="60127" y="52387"/>
                </a:cubicBezTo>
                <a:cubicBezTo>
                  <a:pt x="83146" y="30162"/>
                  <a:pt x="112514" y="12700"/>
                  <a:pt x="14823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0" name="Freeform: Shape 1359">
            <a:extLst>
              <a:ext uri="{FF2B5EF4-FFF2-40B4-BE49-F238E27FC236}">
                <a16:creationId xmlns:a16="http://schemas.microsoft.com/office/drawing/2014/main" id="{46B6BEF4-8B5D-40BE-BD8C-726EABDEC1D9}"/>
              </a:ext>
            </a:extLst>
          </p:cNvPr>
          <p:cNvSpPr/>
          <p:nvPr/>
        </p:nvSpPr>
        <p:spPr>
          <a:xfrm>
            <a:off x="6473818" y="3751846"/>
            <a:ext cx="460177" cy="361950"/>
          </a:xfrm>
          <a:custGeom>
            <a:avLst/>
            <a:gdLst/>
            <a:ahLst/>
            <a:cxnLst/>
            <a:rect l="l" t="t" r="r" b="b"/>
            <a:pathLst>
              <a:path w="460177" h="361950">
                <a:moveTo>
                  <a:pt x="292894" y="0"/>
                </a:moveTo>
                <a:lnTo>
                  <a:pt x="460177" y="0"/>
                </a:lnTo>
                <a:lnTo>
                  <a:pt x="460177" y="119657"/>
                </a:lnTo>
                <a:cubicBezTo>
                  <a:pt x="460177" y="168076"/>
                  <a:pt x="455911" y="206275"/>
                  <a:pt x="447378" y="234255"/>
                </a:cubicBezTo>
                <a:cubicBezTo>
                  <a:pt x="438845" y="262235"/>
                  <a:pt x="423069" y="287337"/>
                  <a:pt x="400050" y="309562"/>
                </a:cubicBezTo>
                <a:cubicBezTo>
                  <a:pt x="377032" y="331787"/>
                  <a:pt x="347663" y="349250"/>
                  <a:pt x="311944" y="361950"/>
                </a:cubicBezTo>
                <a:lnTo>
                  <a:pt x="279202" y="292893"/>
                </a:lnTo>
                <a:cubicBezTo>
                  <a:pt x="312539" y="281781"/>
                  <a:pt x="336451" y="266303"/>
                  <a:pt x="350937" y="246459"/>
                </a:cubicBezTo>
                <a:cubicBezTo>
                  <a:pt x="365423" y="226615"/>
                  <a:pt x="373063" y="200223"/>
                  <a:pt x="373857" y="167282"/>
                </a:cubicBezTo>
                <a:lnTo>
                  <a:pt x="292894" y="167282"/>
                </a:lnTo>
                <a:close/>
                <a:moveTo>
                  <a:pt x="13693" y="0"/>
                </a:moveTo>
                <a:lnTo>
                  <a:pt x="180975" y="0"/>
                </a:lnTo>
                <a:lnTo>
                  <a:pt x="180975" y="119657"/>
                </a:lnTo>
                <a:cubicBezTo>
                  <a:pt x="180975" y="168473"/>
                  <a:pt x="176709" y="206772"/>
                  <a:pt x="168176" y="234553"/>
                </a:cubicBezTo>
                <a:cubicBezTo>
                  <a:pt x="159643" y="262334"/>
                  <a:pt x="143768" y="287337"/>
                  <a:pt x="120551" y="309562"/>
                </a:cubicBezTo>
                <a:cubicBezTo>
                  <a:pt x="97334" y="331787"/>
                  <a:pt x="68064" y="349250"/>
                  <a:pt x="32743" y="361950"/>
                </a:cubicBezTo>
                <a:lnTo>
                  <a:pt x="0" y="292893"/>
                </a:lnTo>
                <a:cubicBezTo>
                  <a:pt x="33338" y="281781"/>
                  <a:pt x="57250" y="266303"/>
                  <a:pt x="71736" y="246459"/>
                </a:cubicBezTo>
                <a:cubicBezTo>
                  <a:pt x="86222" y="226615"/>
                  <a:pt x="93861" y="200223"/>
                  <a:pt x="94655" y="167282"/>
                </a:cubicBezTo>
                <a:lnTo>
                  <a:pt x="13693" y="1672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61" name="Group 1360">
            <a:extLst>
              <a:ext uri="{FF2B5EF4-FFF2-40B4-BE49-F238E27FC236}">
                <a16:creationId xmlns:a16="http://schemas.microsoft.com/office/drawing/2014/main" id="{E220416C-0DA7-4B84-A5E7-373E61009A87}"/>
              </a:ext>
            </a:extLst>
          </p:cNvPr>
          <p:cNvGrpSpPr/>
          <p:nvPr/>
        </p:nvGrpSpPr>
        <p:grpSpPr>
          <a:xfrm>
            <a:off x="796489" y="4993093"/>
            <a:ext cx="1987660" cy="1107996"/>
            <a:chOff x="2551705" y="4283314"/>
            <a:chExt cx="2357003" cy="1107996"/>
          </a:xfrm>
        </p:grpSpPr>
        <p:sp>
          <p:nvSpPr>
            <p:cNvPr id="1362" name="TextBox 1361">
              <a:extLst>
                <a:ext uri="{FF2B5EF4-FFF2-40B4-BE49-F238E27FC236}">
                  <a16:creationId xmlns:a16="http://schemas.microsoft.com/office/drawing/2014/main" id="{B0479117-D55F-4DA9-A068-29F60832890D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63" name="TextBox 1362">
              <a:extLst>
                <a:ext uri="{FF2B5EF4-FFF2-40B4-BE49-F238E27FC236}">
                  <a16:creationId xmlns:a16="http://schemas.microsoft.com/office/drawing/2014/main" id="{DDFCC1BC-0369-4D7A-A38A-59CB4A1C8DE9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364" name="Group 1363">
            <a:extLst>
              <a:ext uri="{FF2B5EF4-FFF2-40B4-BE49-F238E27FC236}">
                <a16:creationId xmlns:a16="http://schemas.microsoft.com/office/drawing/2014/main" id="{35A0A6E1-38F2-4EC2-AFF5-497EA30630C2}"/>
              </a:ext>
            </a:extLst>
          </p:cNvPr>
          <p:cNvGrpSpPr/>
          <p:nvPr/>
        </p:nvGrpSpPr>
        <p:grpSpPr>
          <a:xfrm>
            <a:off x="3654532" y="4993093"/>
            <a:ext cx="1987660" cy="1107996"/>
            <a:chOff x="2551705" y="4283314"/>
            <a:chExt cx="2357003" cy="1107996"/>
          </a:xfrm>
        </p:grpSpPr>
        <p:sp>
          <p:nvSpPr>
            <p:cNvPr id="1365" name="TextBox 1364">
              <a:extLst>
                <a:ext uri="{FF2B5EF4-FFF2-40B4-BE49-F238E27FC236}">
                  <a16:creationId xmlns:a16="http://schemas.microsoft.com/office/drawing/2014/main" id="{E082D1FC-6AD6-414A-868E-2085D1E401A1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66" name="TextBox 1365">
              <a:extLst>
                <a:ext uri="{FF2B5EF4-FFF2-40B4-BE49-F238E27FC236}">
                  <a16:creationId xmlns:a16="http://schemas.microsoft.com/office/drawing/2014/main" id="{4AAB8A57-F6F4-4EFF-8D7D-F0CBBFB31B8D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rgbClr val="90C22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90C221"/>
                </a:solidFill>
                <a:cs typeface="Arial" pitchFamily="34" charset="0"/>
              </a:endParaRPr>
            </a:p>
          </p:txBody>
        </p:sp>
      </p:grpSp>
      <p:grpSp>
        <p:nvGrpSpPr>
          <p:cNvPr id="1367" name="Group 1366">
            <a:extLst>
              <a:ext uri="{FF2B5EF4-FFF2-40B4-BE49-F238E27FC236}">
                <a16:creationId xmlns:a16="http://schemas.microsoft.com/office/drawing/2014/main" id="{066D9227-CA86-4944-B4A8-8C1894A77102}"/>
              </a:ext>
            </a:extLst>
          </p:cNvPr>
          <p:cNvGrpSpPr/>
          <p:nvPr/>
        </p:nvGrpSpPr>
        <p:grpSpPr>
          <a:xfrm>
            <a:off x="9370618" y="4993093"/>
            <a:ext cx="1987660" cy="1107996"/>
            <a:chOff x="2551705" y="4283314"/>
            <a:chExt cx="2357003" cy="1107996"/>
          </a:xfrm>
        </p:grpSpPr>
        <p:sp>
          <p:nvSpPr>
            <p:cNvPr id="1368" name="TextBox 1367">
              <a:extLst>
                <a:ext uri="{FF2B5EF4-FFF2-40B4-BE49-F238E27FC236}">
                  <a16:creationId xmlns:a16="http://schemas.microsoft.com/office/drawing/2014/main" id="{3943219A-FF90-45CC-BD20-AB72B6F2AE1B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69" name="TextBox 1368">
              <a:extLst>
                <a:ext uri="{FF2B5EF4-FFF2-40B4-BE49-F238E27FC236}">
                  <a16:creationId xmlns:a16="http://schemas.microsoft.com/office/drawing/2014/main" id="{C48BE860-20FD-4260-A5B1-5FBBD2AF3165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rgbClr val="E6260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E62601"/>
                </a:solidFill>
                <a:cs typeface="Arial" pitchFamily="34" charset="0"/>
              </a:endParaRPr>
            </a:p>
          </p:txBody>
        </p:sp>
      </p:grpSp>
      <p:sp>
        <p:nvSpPr>
          <p:cNvPr id="1370" name="Oval 1369">
            <a:extLst>
              <a:ext uri="{FF2B5EF4-FFF2-40B4-BE49-F238E27FC236}">
                <a16:creationId xmlns:a16="http://schemas.microsoft.com/office/drawing/2014/main" id="{F5B4E10F-0186-4FED-ACB1-6DE368F209BD}"/>
              </a:ext>
            </a:extLst>
          </p:cNvPr>
          <p:cNvSpPr/>
          <p:nvPr/>
        </p:nvSpPr>
        <p:spPr>
          <a:xfrm>
            <a:off x="4331240" y="4228111"/>
            <a:ext cx="634244" cy="634244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371" name="Group 1370">
            <a:extLst>
              <a:ext uri="{FF2B5EF4-FFF2-40B4-BE49-F238E27FC236}">
                <a16:creationId xmlns:a16="http://schemas.microsoft.com/office/drawing/2014/main" id="{479D147F-8287-43D2-B1F4-C92CA8A76E0F}"/>
              </a:ext>
            </a:extLst>
          </p:cNvPr>
          <p:cNvGrpSpPr/>
          <p:nvPr/>
        </p:nvGrpSpPr>
        <p:grpSpPr>
          <a:xfrm>
            <a:off x="6512575" y="4993093"/>
            <a:ext cx="1987660" cy="1107996"/>
            <a:chOff x="2551705" y="4283314"/>
            <a:chExt cx="2357003" cy="1107996"/>
          </a:xfrm>
        </p:grpSpPr>
        <p:sp>
          <p:nvSpPr>
            <p:cNvPr id="1372" name="TextBox 1371">
              <a:extLst>
                <a:ext uri="{FF2B5EF4-FFF2-40B4-BE49-F238E27FC236}">
                  <a16:creationId xmlns:a16="http://schemas.microsoft.com/office/drawing/2014/main" id="{2D4DCC3D-26EB-4BF9-B333-A8BAFED9816B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73" name="TextBox 1372">
              <a:extLst>
                <a:ext uri="{FF2B5EF4-FFF2-40B4-BE49-F238E27FC236}">
                  <a16:creationId xmlns:a16="http://schemas.microsoft.com/office/drawing/2014/main" id="{EC652B1F-4399-493F-90EC-2AEED86E26A9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rgbClr val="FBA200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FBA200"/>
                </a:solidFill>
                <a:cs typeface="Arial" pitchFamily="34" charset="0"/>
              </a:endParaRPr>
            </a:p>
          </p:txBody>
        </p:sp>
      </p:grpSp>
      <p:sp>
        <p:nvSpPr>
          <p:cNvPr id="1374" name="Oval 1373">
            <a:extLst>
              <a:ext uri="{FF2B5EF4-FFF2-40B4-BE49-F238E27FC236}">
                <a16:creationId xmlns:a16="http://schemas.microsoft.com/office/drawing/2014/main" id="{D60ADEE5-A303-4348-8F9F-2FC6132A9D67}"/>
              </a:ext>
            </a:extLst>
          </p:cNvPr>
          <p:cNvSpPr/>
          <p:nvPr/>
        </p:nvSpPr>
        <p:spPr>
          <a:xfrm>
            <a:off x="1473197" y="4235111"/>
            <a:ext cx="634244" cy="634244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75" name="Oval 1374">
            <a:extLst>
              <a:ext uri="{FF2B5EF4-FFF2-40B4-BE49-F238E27FC236}">
                <a16:creationId xmlns:a16="http://schemas.microsoft.com/office/drawing/2014/main" id="{1E79F83B-1023-4F17-964C-F2B59690D547}"/>
              </a:ext>
            </a:extLst>
          </p:cNvPr>
          <p:cNvSpPr/>
          <p:nvPr/>
        </p:nvSpPr>
        <p:spPr>
          <a:xfrm>
            <a:off x="7189283" y="4228111"/>
            <a:ext cx="634244" cy="634244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76" name="Oval 1375">
            <a:extLst>
              <a:ext uri="{FF2B5EF4-FFF2-40B4-BE49-F238E27FC236}">
                <a16:creationId xmlns:a16="http://schemas.microsoft.com/office/drawing/2014/main" id="{04DAFD8F-007E-43D8-8E19-9DC1E7E76F6F}"/>
              </a:ext>
            </a:extLst>
          </p:cNvPr>
          <p:cNvSpPr/>
          <p:nvPr/>
        </p:nvSpPr>
        <p:spPr>
          <a:xfrm>
            <a:off x="10047326" y="4236503"/>
            <a:ext cx="634244" cy="634244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77" name="Freeform 19">
            <a:extLst>
              <a:ext uri="{FF2B5EF4-FFF2-40B4-BE49-F238E27FC236}">
                <a16:creationId xmlns:a16="http://schemas.microsoft.com/office/drawing/2014/main" id="{6181212D-A162-4C4D-9667-3954C825590A}"/>
              </a:ext>
            </a:extLst>
          </p:cNvPr>
          <p:cNvSpPr/>
          <p:nvPr/>
        </p:nvSpPr>
        <p:spPr>
          <a:xfrm>
            <a:off x="7339827" y="4359597"/>
            <a:ext cx="362169" cy="356361"/>
          </a:xfrm>
          <a:custGeom>
            <a:avLst/>
            <a:gdLst/>
            <a:ahLst/>
            <a:cxnLst/>
            <a:rect l="l" t="t" r="r" b="b"/>
            <a:pathLst>
              <a:path w="3214097" h="3162551">
                <a:moveTo>
                  <a:pt x="1014592" y="2306036"/>
                </a:moveTo>
                <a:cubicBezTo>
                  <a:pt x="854868" y="2306036"/>
                  <a:pt x="725386" y="2435518"/>
                  <a:pt x="725386" y="2595242"/>
                </a:cubicBezTo>
                <a:cubicBezTo>
                  <a:pt x="725386" y="2754966"/>
                  <a:pt x="854868" y="2884448"/>
                  <a:pt x="1014592" y="2884448"/>
                </a:cubicBezTo>
                <a:cubicBezTo>
                  <a:pt x="1174316" y="2884448"/>
                  <a:pt x="1303798" y="2754966"/>
                  <a:pt x="1303798" y="2595242"/>
                </a:cubicBezTo>
                <a:cubicBezTo>
                  <a:pt x="1303798" y="2435518"/>
                  <a:pt x="1174316" y="2306036"/>
                  <a:pt x="1014592" y="2306036"/>
                </a:cubicBezTo>
                <a:close/>
                <a:moveTo>
                  <a:pt x="481275" y="1691816"/>
                </a:moveTo>
                <a:cubicBezTo>
                  <a:pt x="321551" y="1691816"/>
                  <a:pt x="192069" y="1821298"/>
                  <a:pt x="192069" y="1981022"/>
                </a:cubicBezTo>
                <a:cubicBezTo>
                  <a:pt x="192069" y="2140746"/>
                  <a:pt x="321551" y="2270228"/>
                  <a:pt x="481275" y="2270228"/>
                </a:cubicBezTo>
                <a:cubicBezTo>
                  <a:pt x="640999" y="2270228"/>
                  <a:pt x="770481" y="2140746"/>
                  <a:pt x="770481" y="1981022"/>
                </a:cubicBezTo>
                <a:cubicBezTo>
                  <a:pt x="770481" y="1821298"/>
                  <a:pt x="640999" y="1691816"/>
                  <a:pt x="481275" y="1691816"/>
                </a:cubicBezTo>
                <a:close/>
                <a:moveTo>
                  <a:pt x="2764751" y="1113404"/>
                </a:moveTo>
                <a:cubicBezTo>
                  <a:pt x="2605027" y="1113404"/>
                  <a:pt x="2475545" y="1242886"/>
                  <a:pt x="2475545" y="1402610"/>
                </a:cubicBezTo>
                <a:cubicBezTo>
                  <a:pt x="2475545" y="1562334"/>
                  <a:pt x="2605027" y="1691816"/>
                  <a:pt x="2764751" y="1691816"/>
                </a:cubicBezTo>
                <a:cubicBezTo>
                  <a:pt x="2924475" y="1691816"/>
                  <a:pt x="3053957" y="1562334"/>
                  <a:pt x="3053957" y="1402610"/>
                </a:cubicBezTo>
                <a:cubicBezTo>
                  <a:pt x="3053957" y="1242886"/>
                  <a:pt x="2924475" y="1113404"/>
                  <a:pt x="2764751" y="1113404"/>
                </a:cubicBezTo>
                <a:close/>
                <a:moveTo>
                  <a:pt x="532503" y="881964"/>
                </a:moveTo>
                <a:cubicBezTo>
                  <a:pt x="372779" y="881964"/>
                  <a:pt x="243297" y="1011446"/>
                  <a:pt x="243297" y="1171170"/>
                </a:cubicBezTo>
                <a:cubicBezTo>
                  <a:pt x="243297" y="1330894"/>
                  <a:pt x="372779" y="1460376"/>
                  <a:pt x="532503" y="1460376"/>
                </a:cubicBezTo>
                <a:cubicBezTo>
                  <a:pt x="692227" y="1460376"/>
                  <a:pt x="821709" y="1330894"/>
                  <a:pt x="821709" y="1171170"/>
                </a:cubicBezTo>
                <a:cubicBezTo>
                  <a:pt x="821709" y="1011446"/>
                  <a:pt x="692227" y="881964"/>
                  <a:pt x="532503" y="881964"/>
                </a:cubicBezTo>
                <a:close/>
                <a:moveTo>
                  <a:pt x="1162143" y="321316"/>
                </a:moveTo>
                <a:cubicBezTo>
                  <a:pt x="1002419" y="321316"/>
                  <a:pt x="872937" y="450798"/>
                  <a:pt x="872937" y="610522"/>
                </a:cubicBezTo>
                <a:cubicBezTo>
                  <a:pt x="872937" y="770246"/>
                  <a:pt x="1002419" y="899728"/>
                  <a:pt x="1162143" y="899728"/>
                </a:cubicBezTo>
                <a:cubicBezTo>
                  <a:pt x="1321867" y="899728"/>
                  <a:pt x="1451349" y="770246"/>
                  <a:pt x="1451349" y="610522"/>
                </a:cubicBezTo>
                <a:cubicBezTo>
                  <a:pt x="1451349" y="450798"/>
                  <a:pt x="1321867" y="321316"/>
                  <a:pt x="1162143" y="321316"/>
                </a:cubicBezTo>
                <a:close/>
                <a:moveTo>
                  <a:pt x="1963447" y="177300"/>
                </a:moveTo>
                <a:cubicBezTo>
                  <a:pt x="1803723" y="177300"/>
                  <a:pt x="1674241" y="306782"/>
                  <a:pt x="1674241" y="466506"/>
                </a:cubicBezTo>
                <a:cubicBezTo>
                  <a:pt x="1674241" y="626230"/>
                  <a:pt x="1803723" y="755712"/>
                  <a:pt x="1963447" y="755712"/>
                </a:cubicBezTo>
                <a:cubicBezTo>
                  <a:pt x="2123171" y="755712"/>
                  <a:pt x="2252653" y="626230"/>
                  <a:pt x="2252653" y="466506"/>
                </a:cubicBezTo>
                <a:cubicBezTo>
                  <a:pt x="2252653" y="306782"/>
                  <a:pt x="2123171" y="177300"/>
                  <a:pt x="1963447" y="177300"/>
                </a:cubicBezTo>
                <a:close/>
                <a:moveTo>
                  <a:pt x="1752672" y="312"/>
                </a:moveTo>
                <a:cubicBezTo>
                  <a:pt x="1817888" y="-690"/>
                  <a:pt x="1885249" y="703"/>
                  <a:pt x="1954799" y="4657"/>
                </a:cubicBezTo>
                <a:cubicBezTo>
                  <a:pt x="2504015" y="53541"/>
                  <a:pt x="2975590" y="412975"/>
                  <a:pt x="3145244" y="944937"/>
                </a:cubicBezTo>
                <a:cubicBezTo>
                  <a:pt x="3412664" y="2126757"/>
                  <a:pt x="2837568" y="2017487"/>
                  <a:pt x="2506889" y="1867964"/>
                </a:cubicBezTo>
                <a:cubicBezTo>
                  <a:pt x="1580987" y="1673869"/>
                  <a:pt x="2725425" y="3197869"/>
                  <a:pt x="1014520" y="3161925"/>
                </a:cubicBezTo>
                <a:cubicBezTo>
                  <a:pt x="-14898" y="3061283"/>
                  <a:pt x="-138545" y="1873713"/>
                  <a:pt x="108747" y="1100212"/>
                </a:cubicBezTo>
                <a:cubicBezTo>
                  <a:pt x="278579" y="569148"/>
                  <a:pt x="774429" y="15339"/>
                  <a:pt x="1752672" y="3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78" name="Rectangle 30">
            <a:extLst>
              <a:ext uri="{FF2B5EF4-FFF2-40B4-BE49-F238E27FC236}">
                <a16:creationId xmlns:a16="http://schemas.microsoft.com/office/drawing/2014/main" id="{CDAB97D6-F9AE-48DE-A7CC-36A4E7CBB3A5}"/>
              </a:ext>
            </a:extLst>
          </p:cNvPr>
          <p:cNvSpPr/>
          <p:nvPr/>
        </p:nvSpPr>
        <p:spPr>
          <a:xfrm>
            <a:off x="10206186" y="4388963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79" name="Rectangle 16">
            <a:extLst>
              <a:ext uri="{FF2B5EF4-FFF2-40B4-BE49-F238E27FC236}">
                <a16:creationId xmlns:a16="http://schemas.microsoft.com/office/drawing/2014/main" id="{20E3E243-6F92-4F62-B601-904CF5D6C685}"/>
              </a:ext>
            </a:extLst>
          </p:cNvPr>
          <p:cNvSpPr/>
          <p:nvPr/>
        </p:nvSpPr>
        <p:spPr>
          <a:xfrm rot="2700000">
            <a:off x="4526219" y="4321809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80" name="Rectangle 9">
            <a:extLst>
              <a:ext uri="{FF2B5EF4-FFF2-40B4-BE49-F238E27FC236}">
                <a16:creationId xmlns:a16="http://schemas.microsoft.com/office/drawing/2014/main" id="{2946A731-4B0A-4844-99A3-944374AFC1D0}"/>
              </a:ext>
            </a:extLst>
          </p:cNvPr>
          <p:cNvSpPr/>
          <p:nvPr/>
        </p:nvSpPr>
        <p:spPr>
          <a:xfrm>
            <a:off x="1623619" y="4374824"/>
            <a:ext cx="360125" cy="33710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81" name="Rectangle 1">
            <a:extLst>
              <a:ext uri="{FF2B5EF4-FFF2-40B4-BE49-F238E27FC236}">
                <a16:creationId xmlns:a16="http://schemas.microsoft.com/office/drawing/2014/main" id="{991ED62D-F65A-4255-A47A-456BFA1CDDB3}"/>
              </a:ext>
            </a:extLst>
          </p:cNvPr>
          <p:cNvSpPr>
            <a:spLocks noChangeAspect="1"/>
          </p:cNvSpPr>
          <p:nvPr/>
        </p:nvSpPr>
        <p:spPr>
          <a:xfrm>
            <a:off x="10352920" y="2809532"/>
            <a:ext cx="1049318" cy="1045427"/>
          </a:xfrm>
          <a:custGeom>
            <a:avLst/>
            <a:gdLst/>
            <a:ahLst/>
            <a:cxnLst/>
            <a:rect l="l" t="t" r="r" b="b"/>
            <a:pathLst>
              <a:path w="3960000" h="3945309">
                <a:moveTo>
                  <a:pt x="466104" y="2636906"/>
                </a:moveTo>
                <a:lnTo>
                  <a:pt x="466104" y="2780922"/>
                </a:lnTo>
                <a:lnTo>
                  <a:pt x="2050104" y="2780922"/>
                </a:lnTo>
                <a:lnTo>
                  <a:pt x="2050104" y="2636906"/>
                </a:lnTo>
                <a:close/>
                <a:moveTo>
                  <a:pt x="466104" y="2407894"/>
                </a:moveTo>
                <a:lnTo>
                  <a:pt x="466104" y="2551910"/>
                </a:lnTo>
                <a:lnTo>
                  <a:pt x="2050104" y="2551910"/>
                </a:lnTo>
                <a:lnTo>
                  <a:pt x="2050104" y="2407894"/>
                </a:lnTo>
                <a:close/>
                <a:moveTo>
                  <a:pt x="466104" y="2178881"/>
                </a:moveTo>
                <a:lnTo>
                  <a:pt x="466104" y="2322897"/>
                </a:lnTo>
                <a:lnTo>
                  <a:pt x="2050104" y="2322897"/>
                </a:lnTo>
                <a:lnTo>
                  <a:pt x="2050104" y="2178881"/>
                </a:lnTo>
                <a:close/>
                <a:moveTo>
                  <a:pt x="3358993" y="2178880"/>
                </a:moveTo>
                <a:cubicBezTo>
                  <a:pt x="3299346" y="2178880"/>
                  <a:pt x="3250993" y="2227233"/>
                  <a:pt x="3250993" y="2286880"/>
                </a:cubicBezTo>
                <a:cubicBezTo>
                  <a:pt x="3250993" y="2346527"/>
                  <a:pt x="3299346" y="2394880"/>
                  <a:pt x="3358993" y="2394880"/>
                </a:cubicBezTo>
                <a:cubicBezTo>
                  <a:pt x="3418640" y="2394880"/>
                  <a:pt x="3466993" y="2346527"/>
                  <a:pt x="3466993" y="2286880"/>
                </a:cubicBezTo>
                <a:cubicBezTo>
                  <a:pt x="3466993" y="2227233"/>
                  <a:pt x="3418640" y="2178880"/>
                  <a:pt x="3358993" y="2178880"/>
                </a:cubicBezTo>
                <a:close/>
                <a:moveTo>
                  <a:pt x="2962949" y="2178880"/>
                </a:moveTo>
                <a:cubicBezTo>
                  <a:pt x="2903302" y="2178880"/>
                  <a:pt x="2854949" y="2227233"/>
                  <a:pt x="2854949" y="2286880"/>
                </a:cubicBezTo>
                <a:cubicBezTo>
                  <a:pt x="2854949" y="2346527"/>
                  <a:pt x="2903302" y="2394880"/>
                  <a:pt x="2962949" y="2394880"/>
                </a:cubicBezTo>
                <a:cubicBezTo>
                  <a:pt x="3022596" y="2394880"/>
                  <a:pt x="3070949" y="2346527"/>
                  <a:pt x="3070949" y="2286880"/>
                </a:cubicBezTo>
                <a:cubicBezTo>
                  <a:pt x="3070949" y="2227233"/>
                  <a:pt x="3022596" y="2178880"/>
                  <a:pt x="2962949" y="2178880"/>
                </a:cubicBezTo>
                <a:close/>
                <a:moveTo>
                  <a:pt x="2566905" y="2178880"/>
                </a:moveTo>
                <a:cubicBezTo>
                  <a:pt x="2507258" y="2178880"/>
                  <a:pt x="2458905" y="2227233"/>
                  <a:pt x="2458905" y="2286880"/>
                </a:cubicBezTo>
                <a:cubicBezTo>
                  <a:pt x="2458905" y="2346527"/>
                  <a:pt x="2507258" y="2394880"/>
                  <a:pt x="2566905" y="2394880"/>
                </a:cubicBezTo>
                <a:cubicBezTo>
                  <a:pt x="2626552" y="2394880"/>
                  <a:pt x="2674905" y="2346527"/>
                  <a:pt x="2674905" y="2286880"/>
                </a:cubicBezTo>
                <a:cubicBezTo>
                  <a:pt x="2674905" y="2227233"/>
                  <a:pt x="2626552" y="2178880"/>
                  <a:pt x="2566905" y="2178880"/>
                </a:cubicBezTo>
                <a:close/>
                <a:moveTo>
                  <a:pt x="154649" y="2155901"/>
                </a:moveTo>
                <a:lnTo>
                  <a:pt x="154649" y="2803901"/>
                </a:lnTo>
                <a:lnTo>
                  <a:pt x="298665" y="2803901"/>
                </a:lnTo>
                <a:lnTo>
                  <a:pt x="298665" y="2155901"/>
                </a:lnTo>
                <a:close/>
                <a:moveTo>
                  <a:pt x="3645310" y="2153519"/>
                </a:moveTo>
                <a:lnTo>
                  <a:pt x="3645310" y="2801519"/>
                </a:lnTo>
                <a:lnTo>
                  <a:pt x="3789326" y="2801519"/>
                </a:lnTo>
                <a:lnTo>
                  <a:pt x="3789326" y="2153519"/>
                </a:lnTo>
                <a:close/>
                <a:moveTo>
                  <a:pt x="0" y="2032992"/>
                </a:moveTo>
                <a:lnTo>
                  <a:pt x="3960000" y="2032992"/>
                </a:lnTo>
                <a:lnTo>
                  <a:pt x="3960000" y="2897088"/>
                </a:lnTo>
                <a:lnTo>
                  <a:pt x="2124016" y="2897088"/>
                </a:lnTo>
                <a:lnTo>
                  <a:pt x="2124016" y="3513261"/>
                </a:lnTo>
                <a:lnTo>
                  <a:pt x="2268032" y="3513261"/>
                </a:lnTo>
                <a:cubicBezTo>
                  <a:pt x="2331437" y="3513261"/>
                  <a:pt x="2388462" y="3540577"/>
                  <a:pt x="2426674" y="3585269"/>
                </a:cubicBezTo>
                <a:lnTo>
                  <a:pt x="3960000" y="3585269"/>
                </a:lnTo>
                <a:lnTo>
                  <a:pt x="3960000" y="3873301"/>
                </a:lnTo>
                <a:lnTo>
                  <a:pt x="2426674" y="3873301"/>
                </a:lnTo>
                <a:cubicBezTo>
                  <a:pt x="2388462" y="3917993"/>
                  <a:pt x="2331437" y="3945309"/>
                  <a:pt x="2268032" y="3945309"/>
                </a:cubicBezTo>
                <a:lnTo>
                  <a:pt x="1691968" y="3945309"/>
                </a:lnTo>
                <a:cubicBezTo>
                  <a:pt x="1628563" y="3945309"/>
                  <a:pt x="1571538" y="3917993"/>
                  <a:pt x="1533326" y="3873301"/>
                </a:cubicBezTo>
                <a:lnTo>
                  <a:pt x="0" y="3873301"/>
                </a:lnTo>
                <a:lnTo>
                  <a:pt x="0" y="3585269"/>
                </a:lnTo>
                <a:lnTo>
                  <a:pt x="1533326" y="3585269"/>
                </a:lnTo>
                <a:cubicBezTo>
                  <a:pt x="1571538" y="3540577"/>
                  <a:pt x="1628563" y="3513261"/>
                  <a:pt x="1691968" y="3513261"/>
                </a:cubicBezTo>
                <a:lnTo>
                  <a:pt x="1835984" y="3513261"/>
                </a:lnTo>
                <a:lnTo>
                  <a:pt x="1835984" y="2897088"/>
                </a:lnTo>
                <a:lnTo>
                  <a:pt x="0" y="2897088"/>
                </a:lnTo>
                <a:close/>
                <a:moveTo>
                  <a:pt x="466104" y="1620410"/>
                </a:moveTo>
                <a:lnTo>
                  <a:pt x="466104" y="1764426"/>
                </a:lnTo>
                <a:lnTo>
                  <a:pt x="2050104" y="1764426"/>
                </a:lnTo>
                <a:lnTo>
                  <a:pt x="2050104" y="1620410"/>
                </a:lnTo>
                <a:close/>
                <a:moveTo>
                  <a:pt x="466104" y="1391398"/>
                </a:moveTo>
                <a:lnTo>
                  <a:pt x="466104" y="1535414"/>
                </a:lnTo>
                <a:lnTo>
                  <a:pt x="2050104" y="1535414"/>
                </a:lnTo>
                <a:lnTo>
                  <a:pt x="2050104" y="1391398"/>
                </a:lnTo>
                <a:close/>
                <a:moveTo>
                  <a:pt x="466104" y="1162385"/>
                </a:moveTo>
                <a:lnTo>
                  <a:pt x="466104" y="1306401"/>
                </a:lnTo>
                <a:lnTo>
                  <a:pt x="2050104" y="1306401"/>
                </a:lnTo>
                <a:lnTo>
                  <a:pt x="2050104" y="1162385"/>
                </a:lnTo>
                <a:close/>
                <a:moveTo>
                  <a:pt x="3358993" y="1162384"/>
                </a:moveTo>
                <a:cubicBezTo>
                  <a:pt x="3299346" y="1162384"/>
                  <a:pt x="3250993" y="1210737"/>
                  <a:pt x="3250993" y="1270384"/>
                </a:cubicBezTo>
                <a:cubicBezTo>
                  <a:pt x="3250993" y="1330031"/>
                  <a:pt x="3299346" y="1378384"/>
                  <a:pt x="3358993" y="1378384"/>
                </a:cubicBezTo>
                <a:cubicBezTo>
                  <a:pt x="3418640" y="1378384"/>
                  <a:pt x="3466993" y="1330031"/>
                  <a:pt x="3466993" y="1270384"/>
                </a:cubicBezTo>
                <a:cubicBezTo>
                  <a:pt x="3466993" y="1210737"/>
                  <a:pt x="3418640" y="1162384"/>
                  <a:pt x="3358993" y="1162384"/>
                </a:cubicBezTo>
                <a:close/>
                <a:moveTo>
                  <a:pt x="2962949" y="1162384"/>
                </a:moveTo>
                <a:cubicBezTo>
                  <a:pt x="2903302" y="1162384"/>
                  <a:pt x="2854949" y="1210737"/>
                  <a:pt x="2854949" y="1270384"/>
                </a:cubicBezTo>
                <a:cubicBezTo>
                  <a:pt x="2854949" y="1330031"/>
                  <a:pt x="2903302" y="1378384"/>
                  <a:pt x="2962949" y="1378384"/>
                </a:cubicBezTo>
                <a:cubicBezTo>
                  <a:pt x="3022596" y="1378384"/>
                  <a:pt x="3070949" y="1330031"/>
                  <a:pt x="3070949" y="1270384"/>
                </a:cubicBezTo>
                <a:cubicBezTo>
                  <a:pt x="3070949" y="1210737"/>
                  <a:pt x="3022596" y="1162384"/>
                  <a:pt x="2962949" y="1162384"/>
                </a:cubicBezTo>
                <a:close/>
                <a:moveTo>
                  <a:pt x="2566905" y="1162384"/>
                </a:moveTo>
                <a:cubicBezTo>
                  <a:pt x="2507258" y="1162384"/>
                  <a:pt x="2458905" y="1210737"/>
                  <a:pt x="2458905" y="1270384"/>
                </a:cubicBezTo>
                <a:cubicBezTo>
                  <a:pt x="2458905" y="1330031"/>
                  <a:pt x="2507258" y="1378384"/>
                  <a:pt x="2566905" y="1378384"/>
                </a:cubicBezTo>
                <a:cubicBezTo>
                  <a:pt x="2626552" y="1378384"/>
                  <a:pt x="2674905" y="1330031"/>
                  <a:pt x="2674905" y="1270384"/>
                </a:cubicBezTo>
                <a:cubicBezTo>
                  <a:pt x="2674905" y="1210737"/>
                  <a:pt x="2626552" y="1162384"/>
                  <a:pt x="2566905" y="1162384"/>
                </a:cubicBezTo>
                <a:close/>
                <a:moveTo>
                  <a:pt x="154649" y="1139405"/>
                </a:moveTo>
                <a:lnTo>
                  <a:pt x="154649" y="1787405"/>
                </a:lnTo>
                <a:lnTo>
                  <a:pt x="298665" y="1787405"/>
                </a:lnTo>
                <a:lnTo>
                  <a:pt x="298665" y="1139405"/>
                </a:lnTo>
                <a:close/>
                <a:moveTo>
                  <a:pt x="3645310" y="1137023"/>
                </a:moveTo>
                <a:lnTo>
                  <a:pt x="3645310" y="1785023"/>
                </a:lnTo>
                <a:lnTo>
                  <a:pt x="3789326" y="1785023"/>
                </a:lnTo>
                <a:lnTo>
                  <a:pt x="3789326" y="1137023"/>
                </a:lnTo>
                <a:close/>
                <a:moveTo>
                  <a:pt x="0" y="1016496"/>
                </a:moveTo>
                <a:lnTo>
                  <a:pt x="3960000" y="1016496"/>
                </a:lnTo>
                <a:lnTo>
                  <a:pt x="3960000" y="1880592"/>
                </a:lnTo>
                <a:lnTo>
                  <a:pt x="0" y="1880592"/>
                </a:lnTo>
                <a:close/>
                <a:moveTo>
                  <a:pt x="466104" y="603914"/>
                </a:moveTo>
                <a:lnTo>
                  <a:pt x="466104" y="747930"/>
                </a:lnTo>
                <a:lnTo>
                  <a:pt x="2050104" y="747930"/>
                </a:lnTo>
                <a:lnTo>
                  <a:pt x="2050104" y="603914"/>
                </a:lnTo>
                <a:close/>
                <a:moveTo>
                  <a:pt x="466104" y="374902"/>
                </a:moveTo>
                <a:lnTo>
                  <a:pt x="466104" y="518918"/>
                </a:lnTo>
                <a:lnTo>
                  <a:pt x="2050104" y="518918"/>
                </a:lnTo>
                <a:lnTo>
                  <a:pt x="2050104" y="374902"/>
                </a:lnTo>
                <a:close/>
                <a:moveTo>
                  <a:pt x="466104" y="145889"/>
                </a:moveTo>
                <a:lnTo>
                  <a:pt x="466104" y="289905"/>
                </a:lnTo>
                <a:lnTo>
                  <a:pt x="2050104" y="289905"/>
                </a:lnTo>
                <a:lnTo>
                  <a:pt x="2050104" y="145889"/>
                </a:lnTo>
                <a:close/>
                <a:moveTo>
                  <a:pt x="3358993" y="145888"/>
                </a:moveTo>
                <a:cubicBezTo>
                  <a:pt x="3299346" y="145888"/>
                  <a:pt x="3250993" y="194241"/>
                  <a:pt x="3250993" y="253888"/>
                </a:cubicBezTo>
                <a:cubicBezTo>
                  <a:pt x="3250993" y="313535"/>
                  <a:pt x="3299346" y="361888"/>
                  <a:pt x="3358993" y="361888"/>
                </a:cubicBezTo>
                <a:cubicBezTo>
                  <a:pt x="3418640" y="361888"/>
                  <a:pt x="3466993" y="313535"/>
                  <a:pt x="3466993" y="253888"/>
                </a:cubicBezTo>
                <a:cubicBezTo>
                  <a:pt x="3466993" y="194241"/>
                  <a:pt x="3418640" y="145888"/>
                  <a:pt x="3358993" y="145888"/>
                </a:cubicBezTo>
                <a:close/>
                <a:moveTo>
                  <a:pt x="2962949" y="145888"/>
                </a:moveTo>
                <a:cubicBezTo>
                  <a:pt x="2903302" y="145888"/>
                  <a:pt x="2854949" y="194241"/>
                  <a:pt x="2854949" y="253888"/>
                </a:cubicBezTo>
                <a:cubicBezTo>
                  <a:pt x="2854949" y="313535"/>
                  <a:pt x="2903302" y="361888"/>
                  <a:pt x="2962949" y="361888"/>
                </a:cubicBezTo>
                <a:cubicBezTo>
                  <a:pt x="3022596" y="361888"/>
                  <a:pt x="3070949" y="313535"/>
                  <a:pt x="3070949" y="253888"/>
                </a:cubicBezTo>
                <a:cubicBezTo>
                  <a:pt x="3070949" y="194241"/>
                  <a:pt x="3022596" y="145888"/>
                  <a:pt x="2962949" y="145888"/>
                </a:cubicBezTo>
                <a:close/>
                <a:moveTo>
                  <a:pt x="2566905" y="145888"/>
                </a:moveTo>
                <a:cubicBezTo>
                  <a:pt x="2507258" y="145888"/>
                  <a:pt x="2458905" y="194241"/>
                  <a:pt x="2458905" y="253888"/>
                </a:cubicBezTo>
                <a:cubicBezTo>
                  <a:pt x="2458905" y="313535"/>
                  <a:pt x="2507258" y="361888"/>
                  <a:pt x="2566905" y="361888"/>
                </a:cubicBezTo>
                <a:cubicBezTo>
                  <a:pt x="2626552" y="361888"/>
                  <a:pt x="2674905" y="313535"/>
                  <a:pt x="2674905" y="253888"/>
                </a:cubicBezTo>
                <a:cubicBezTo>
                  <a:pt x="2674905" y="194241"/>
                  <a:pt x="2626552" y="145888"/>
                  <a:pt x="2566905" y="145888"/>
                </a:cubicBezTo>
                <a:close/>
                <a:moveTo>
                  <a:pt x="154649" y="122909"/>
                </a:moveTo>
                <a:lnTo>
                  <a:pt x="154649" y="770909"/>
                </a:lnTo>
                <a:lnTo>
                  <a:pt x="298665" y="770909"/>
                </a:lnTo>
                <a:lnTo>
                  <a:pt x="298665" y="122909"/>
                </a:lnTo>
                <a:close/>
                <a:moveTo>
                  <a:pt x="3645310" y="120527"/>
                </a:moveTo>
                <a:lnTo>
                  <a:pt x="3645310" y="768527"/>
                </a:lnTo>
                <a:lnTo>
                  <a:pt x="3789326" y="768527"/>
                </a:lnTo>
                <a:lnTo>
                  <a:pt x="3789326" y="120527"/>
                </a:lnTo>
                <a:close/>
                <a:moveTo>
                  <a:pt x="0" y="0"/>
                </a:moveTo>
                <a:lnTo>
                  <a:pt x="3960000" y="0"/>
                </a:lnTo>
                <a:lnTo>
                  <a:pt x="3960000" y="864096"/>
                </a:lnTo>
                <a:lnTo>
                  <a:pt x="0" y="86409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82" name="Rectangle 1">
            <a:extLst>
              <a:ext uri="{FF2B5EF4-FFF2-40B4-BE49-F238E27FC236}">
                <a16:creationId xmlns:a16="http://schemas.microsoft.com/office/drawing/2014/main" id="{18A551B2-F278-4B06-9841-DC825102269B}"/>
              </a:ext>
            </a:extLst>
          </p:cNvPr>
          <p:cNvSpPr>
            <a:spLocks noChangeAspect="1"/>
          </p:cNvSpPr>
          <p:nvPr/>
        </p:nvSpPr>
        <p:spPr>
          <a:xfrm>
            <a:off x="9145073" y="2956052"/>
            <a:ext cx="902253" cy="898907"/>
          </a:xfrm>
          <a:custGeom>
            <a:avLst/>
            <a:gdLst/>
            <a:ahLst/>
            <a:cxnLst/>
            <a:rect l="l" t="t" r="r" b="b"/>
            <a:pathLst>
              <a:path w="3960000" h="3945309">
                <a:moveTo>
                  <a:pt x="466104" y="2636906"/>
                </a:moveTo>
                <a:lnTo>
                  <a:pt x="466104" y="2780922"/>
                </a:lnTo>
                <a:lnTo>
                  <a:pt x="2050104" y="2780922"/>
                </a:lnTo>
                <a:lnTo>
                  <a:pt x="2050104" y="2636906"/>
                </a:lnTo>
                <a:close/>
                <a:moveTo>
                  <a:pt x="466104" y="2407894"/>
                </a:moveTo>
                <a:lnTo>
                  <a:pt x="466104" y="2551910"/>
                </a:lnTo>
                <a:lnTo>
                  <a:pt x="2050104" y="2551910"/>
                </a:lnTo>
                <a:lnTo>
                  <a:pt x="2050104" y="2407894"/>
                </a:lnTo>
                <a:close/>
                <a:moveTo>
                  <a:pt x="466104" y="2178881"/>
                </a:moveTo>
                <a:lnTo>
                  <a:pt x="466104" y="2322897"/>
                </a:lnTo>
                <a:lnTo>
                  <a:pt x="2050104" y="2322897"/>
                </a:lnTo>
                <a:lnTo>
                  <a:pt x="2050104" y="2178881"/>
                </a:lnTo>
                <a:close/>
                <a:moveTo>
                  <a:pt x="3358993" y="2178880"/>
                </a:moveTo>
                <a:cubicBezTo>
                  <a:pt x="3299346" y="2178880"/>
                  <a:pt x="3250993" y="2227233"/>
                  <a:pt x="3250993" y="2286880"/>
                </a:cubicBezTo>
                <a:cubicBezTo>
                  <a:pt x="3250993" y="2346527"/>
                  <a:pt x="3299346" y="2394880"/>
                  <a:pt x="3358993" y="2394880"/>
                </a:cubicBezTo>
                <a:cubicBezTo>
                  <a:pt x="3418640" y="2394880"/>
                  <a:pt x="3466993" y="2346527"/>
                  <a:pt x="3466993" y="2286880"/>
                </a:cubicBezTo>
                <a:cubicBezTo>
                  <a:pt x="3466993" y="2227233"/>
                  <a:pt x="3418640" y="2178880"/>
                  <a:pt x="3358993" y="2178880"/>
                </a:cubicBezTo>
                <a:close/>
                <a:moveTo>
                  <a:pt x="2962949" y="2178880"/>
                </a:moveTo>
                <a:cubicBezTo>
                  <a:pt x="2903302" y="2178880"/>
                  <a:pt x="2854949" y="2227233"/>
                  <a:pt x="2854949" y="2286880"/>
                </a:cubicBezTo>
                <a:cubicBezTo>
                  <a:pt x="2854949" y="2346527"/>
                  <a:pt x="2903302" y="2394880"/>
                  <a:pt x="2962949" y="2394880"/>
                </a:cubicBezTo>
                <a:cubicBezTo>
                  <a:pt x="3022596" y="2394880"/>
                  <a:pt x="3070949" y="2346527"/>
                  <a:pt x="3070949" y="2286880"/>
                </a:cubicBezTo>
                <a:cubicBezTo>
                  <a:pt x="3070949" y="2227233"/>
                  <a:pt x="3022596" y="2178880"/>
                  <a:pt x="2962949" y="2178880"/>
                </a:cubicBezTo>
                <a:close/>
                <a:moveTo>
                  <a:pt x="2566905" y="2178880"/>
                </a:moveTo>
                <a:cubicBezTo>
                  <a:pt x="2507258" y="2178880"/>
                  <a:pt x="2458905" y="2227233"/>
                  <a:pt x="2458905" y="2286880"/>
                </a:cubicBezTo>
                <a:cubicBezTo>
                  <a:pt x="2458905" y="2346527"/>
                  <a:pt x="2507258" y="2394880"/>
                  <a:pt x="2566905" y="2394880"/>
                </a:cubicBezTo>
                <a:cubicBezTo>
                  <a:pt x="2626552" y="2394880"/>
                  <a:pt x="2674905" y="2346527"/>
                  <a:pt x="2674905" y="2286880"/>
                </a:cubicBezTo>
                <a:cubicBezTo>
                  <a:pt x="2674905" y="2227233"/>
                  <a:pt x="2626552" y="2178880"/>
                  <a:pt x="2566905" y="2178880"/>
                </a:cubicBezTo>
                <a:close/>
                <a:moveTo>
                  <a:pt x="154649" y="2155901"/>
                </a:moveTo>
                <a:lnTo>
                  <a:pt x="154649" y="2803901"/>
                </a:lnTo>
                <a:lnTo>
                  <a:pt x="298665" y="2803901"/>
                </a:lnTo>
                <a:lnTo>
                  <a:pt x="298665" y="2155901"/>
                </a:lnTo>
                <a:close/>
                <a:moveTo>
                  <a:pt x="3645310" y="2153519"/>
                </a:moveTo>
                <a:lnTo>
                  <a:pt x="3645310" y="2801519"/>
                </a:lnTo>
                <a:lnTo>
                  <a:pt x="3789326" y="2801519"/>
                </a:lnTo>
                <a:lnTo>
                  <a:pt x="3789326" y="2153519"/>
                </a:lnTo>
                <a:close/>
                <a:moveTo>
                  <a:pt x="0" y="2032992"/>
                </a:moveTo>
                <a:lnTo>
                  <a:pt x="3960000" y="2032992"/>
                </a:lnTo>
                <a:lnTo>
                  <a:pt x="3960000" y="2897088"/>
                </a:lnTo>
                <a:lnTo>
                  <a:pt x="2124016" y="2897088"/>
                </a:lnTo>
                <a:lnTo>
                  <a:pt x="2124016" y="3513261"/>
                </a:lnTo>
                <a:lnTo>
                  <a:pt x="2268032" y="3513261"/>
                </a:lnTo>
                <a:cubicBezTo>
                  <a:pt x="2331437" y="3513261"/>
                  <a:pt x="2388462" y="3540577"/>
                  <a:pt x="2426674" y="3585269"/>
                </a:cubicBezTo>
                <a:lnTo>
                  <a:pt x="3960000" y="3585269"/>
                </a:lnTo>
                <a:lnTo>
                  <a:pt x="3960000" y="3873301"/>
                </a:lnTo>
                <a:lnTo>
                  <a:pt x="2426674" y="3873301"/>
                </a:lnTo>
                <a:cubicBezTo>
                  <a:pt x="2388462" y="3917993"/>
                  <a:pt x="2331437" y="3945309"/>
                  <a:pt x="2268032" y="3945309"/>
                </a:cubicBezTo>
                <a:lnTo>
                  <a:pt x="1691968" y="3945309"/>
                </a:lnTo>
                <a:cubicBezTo>
                  <a:pt x="1628563" y="3945309"/>
                  <a:pt x="1571538" y="3917993"/>
                  <a:pt x="1533326" y="3873301"/>
                </a:cubicBezTo>
                <a:lnTo>
                  <a:pt x="0" y="3873301"/>
                </a:lnTo>
                <a:lnTo>
                  <a:pt x="0" y="3585269"/>
                </a:lnTo>
                <a:lnTo>
                  <a:pt x="1533326" y="3585269"/>
                </a:lnTo>
                <a:cubicBezTo>
                  <a:pt x="1571538" y="3540577"/>
                  <a:pt x="1628563" y="3513261"/>
                  <a:pt x="1691968" y="3513261"/>
                </a:cubicBezTo>
                <a:lnTo>
                  <a:pt x="1835984" y="3513261"/>
                </a:lnTo>
                <a:lnTo>
                  <a:pt x="1835984" y="2897088"/>
                </a:lnTo>
                <a:lnTo>
                  <a:pt x="0" y="2897088"/>
                </a:lnTo>
                <a:close/>
                <a:moveTo>
                  <a:pt x="466104" y="1620410"/>
                </a:moveTo>
                <a:lnTo>
                  <a:pt x="466104" y="1764426"/>
                </a:lnTo>
                <a:lnTo>
                  <a:pt x="2050104" y="1764426"/>
                </a:lnTo>
                <a:lnTo>
                  <a:pt x="2050104" y="1620410"/>
                </a:lnTo>
                <a:close/>
                <a:moveTo>
                  <a:pt x="466104" y="1391398"/>
                </a:moveTo>
                <a:lnTo>
                  <a:pt x="466104" y="1535414"/>
                </a:lnTo>
                <a:lnTo>
                  <a:pt x="2050104" y="1535414"/>
                </a:lnTo>
                <a:lnTo>
                  <a:pt x="2050104" y="1391398"/>
                </a:lnTo>
                <a:close/>
                <a:moveTo>
                  <a:pt x="466104" y="1162385"/>
                </a:moveTo>
                <a:lnTo>
                  <a:pt x="466104" y="1306401"/>
                </a:lnTo>
                <a:lnTo>
                  <a:pt x="2050104" y="1306401"/>
                </a:lnTo>
                <a:lnTo>
                  <a:pt x="2050104" y="1162385"/>
                </a:lnTo>
                <a:close/>
                <a:moveTo>
                  <a:pt x="3358993" y="1162384"/>
                </a:moveTo>
                <a:cubicBezTo>
                  <a:pt x="3299346" y="1162384"/>
                  <a:pt x="3250993" y="1210737"/>
                  <a:pt x="3250993" y="1270384"/>
                </a:cubicBezTo>
                <a:cubicBezTo>
                  <a:pt x="3250993" y="1330031"/>
                  <a:pt x="3299346" y="1378384"/>
                  <a:pt x="3358993" y="1378384"/>
                </a:cubicBezTo>
                <a:cubicBezTo>
                  <a:pt x="3418640" y="1378384"/>
                  <a:pt x="3466993" y="1330031"/>
                  <a:pt x="3466993" y="1270384"/>
                </a:cubicBezTo>
                <a:cubicBezTo>
                  <a:pt x="3466993" y="1210737"/>
                  <a:pt x="3418640" y="1162384"/>
                  <a:pt x="3358993" y="1162384"/>
                </a:cubicBezTo>
                <a:close/>
                <a:moveTo>
                  <a:pt x="2962949" y="1162384"/>
                </a:moveTo>
                <a:cubicBezTo>
                  <a:pt x="2903302" y="1162384"/>
                  <a:pt x="2854949" y="1210737"/>
                  <a:pt x="2854949" y="1270384"/>
                </a:cubicBezTo>
                <a:cubicBezTo>
                  <a:pt x="2854949" y="1330031"/>
                  <a:pt x="2903302" y="1378384"/>
                  <a:pt x="2962949" y="1378384"/>
                </a:cubicBezTo>
                <a:cubicBezTo>
                  <a:pt x="3022596" y="1378384"/>
                  <a:pt x="3070949" y="1330031"/>
                  <a:pt x="3070949" y="1270384"/>
                </a:cubicBezTo>
                <a:cubicBezTo>
                  <a:pt x="3070949" y="1210737"/>
                  <a:pt x="3022596" y="1162384"/>
                  <a:pt x="2962949" y="1162384"/>
                </a:cubicBezTo>
                <a:close/>
                <a:moveTo>
                  <a:pt x="2566905" y="1162384"/>
                </a:moveTo>
                <a:cubicBezTo>
                  <a:pt x="2507258" y="1162384"/>
                  <a:pt x="2458905" y="1210737"/>
                  <a:pt x="2458905" y="1270384"/>
                </a:cubicBezTo>
                <a:cubicBezTo>
                  <a:pt x="2458905" y="1330031"/>
                  <a:pt x="2507258" y="1378384"/>
                  <a:pt x="2566905" y="1378384"/>
                </a:cubicBezTo>
                <a:cubicBezTo>
                  <a:pt x="2626552" y="1378384"/>
                  <a:pt x="2674905" y="1330031"/>
                  <a:pt x="2674905" y="1270384"/>
                </a:cubicBezTo>
                <a:cubicBezTo>
                  <a:pt x="2674905" y="1210737"/>
                  <a:pt x="2626552" y="1162384"/>
                  <a:pt x="2566905" y="1162384"/>
                </a:cubicBezTo>
                <a:close/>
                <a:moveTo>
                  <a:pt x="154649" y="1139405"/>
                </a:moveTo>
                <a:lnTo>
                  <a:pt x="154649" y="1787405"/>
                </a:lnTo>
                <a:lnTo>
                  <a:pt x="298665" y="1787405"/>
                </a:lnTo>
                <a:lnTo>
                  <a:pt x="298665" y="1139405"/>
                </a:lnTo>
                <a:close/>
                <a:moveTo>
                  <a:pt x="3645310" y="1137023"/>
                </a:moveTo>
                <a:lnTo>
                  <a:pt x="3645310" y="1785023"/>
                </a:lnTo>
                <a:lnTo>
                  <a:pt x="3789326" y="1785023"/>
                </a:lnTo>
                <a:lnTo>
                  <a:pt x="3789326" y="1137023"/>
                </a:lnTo>
                <a:close/>
                <a:moveTo>
                  <a:pt x="0" y="1016496"/>
                </a:moveTo>
                <a:lnTo>
                  <a:pt x="3960000" y="1016496"/>
                </a:lnTo>
                <a:lnTo>
                  <a:pt x="3960000" y="1880592"/>
                </a:lnTo>
                <a:lnTo>
                  <a:pt x="0" y="1880592"/>
                </a:lnTo>
                <a:close/>
                <a:moveTo>
                  <a:pt x="466104" y="603914"/>
                </a:moveTo>
                <a:lnTo>
                  <a:pt x="466104" y="747930"/>
                </a:lnTo>
                <a:lnTo>
                  <a:pt x="2050104" y="747930"/>
                </a:lnTo>
                <a:lnTo>
                  <a:pt x="2050104" y="603914"/>
                </a:lnTo>
                <a:close/>
                <a:moveTo>
                  <a:pt x="466104" y="374902"/>
                </a:moveTo>
                <a:lnTo>
                  <a:pt x="466104" y="518918"/>
                </a:lnTo>
                <a:lnTo>
                  <a:pt x="2050104" y="518918"/>
                </a:lnTo>
                <a:lnTo>
                  <a:pt x="2050104" y="374902"/>
                </a:lnTo>
                <a:close/>
                <a:moveTo>
                  <a:pt x="466104" y="145889"/>
                </a:moveTo>
                <a:lnTo>
                  <a:pt x="466104" y="289905"/>
                </a:lnTo>
                <a:lnTo>
                  <a:pt x="2050104" y="289905"/>
                </a:lnTo>
                <a:lnTo>
                  <a:pt x="2050104" y="145889"/>
                </a:lnTo>
                <a:close/>
                <a:moveTo>
                  <a:pt x="3358993" y="145888"/>
                </a:moveTo>
                <a:cubicBezTo>
                  <a:pt x="3299346" y="145888"/>
                  <a:pt x="3250993" y="194241"/>
                  <a:pt x="3250993" y="253888"/>
                </a:cubicBezTo>
                <a:cubicBezTo>
                  <a:pt x="3250993" y="313535"/>
                  <a:pt x="3299346" y="361888"/>
                  <a:pt x="3358993" y="361888"/>
                </a:cubicBezTo>
                <a:cubicBezTo>
                  <a:pt x="3418640" y="361888"/>
                  <a:pt x="3466993" y="313535"/>
                  <a:pt x="3466993" y="253888"/>
                </a:cubicBezTo>
                <a:cubicBezTo>
                  <a:pt x="3466993" y="194241"/>
                  <a:pt x="3418640" y="145888"/>
                  <a:pt x="3358993" y="145888"/>
                </a:cubicBezTo>
                <a:close/>
                <a:moveTo>
                  <a:pt x="2962949" y="145888"/>
                </a:moveTo>
                <a:cubicBezTo>
                  <a:pt x="2903302" y="145888"/>
                  <a:pt x="2854949" y="194241"/>
                  <a:pt x="2854949" y="253888"/>
                </a:cubicBezTo>
                <a:cubicBezTo>
                  <a:pt x="2854949" y="313535"/>
                  <a:pt x="2903302" y="361888"/>
                  <a:pt x="2962949" y="361888"/>
                </a:cubicBezTo>
                <a:cubicBezTo>
                  <a:pt x="3022596" y="361888"/>
                  <a:pt x="3070949" y="313535"/>
                  <a:pt x="3070949" y="253888"/>
                </a:cubicBezTo>
                <a:cubicBezTo>
                  <a:pt x="3070949" y="194241"/>
                  <a:pt x="3022596" y="145888"/>
                  <a:pt x="2962949" y="145888"/>
                </a:cubicBezTo>
                <a:close/>
                <a:moveTo>
                  <a:pt x="2566905" y="145888"/>
                </a:moveTo>
                <a:cubicBezTo>
                  <a:pt x="2507258" y="145888"/>
                  <a:pt x="2458905" y="194241"/>
                  <a:pt x="2458905" y="253888"/>
                </a:cubicBezTo>
                <a:cubicBezTo>
                  <a:pt x="2458905" y="313535"/>
                  <a:pt x="2507258" y="361888"/>
                  <a:pt x="2566905" y="361888"/>
                </a:cubicBezTo>
                <a:cubicBezTo>
                  <a:pt x="2626552" y="361888"/>
                  <a:pt x="2674905" y="313535"/>
                  <a:pt x="2674905" y="253888"/>
                </a:cubicBezTo>
                <a:cubicBezTo>
                  <a:pt x="2674905" y="194241"/>
                  <a:pt x="2626552" y="145888"/>
                  <a:pt x="2566905" y="145888"/>
                </a:cubicBezTo>
                <a:close/>
                <a:moveTo>
                  <a:pt x="154649" y="122909"/>
                </a:moveTo>
                <a:lnTo>
                  <a:pt x="154649" y="770909"/>
                </a:lnTo>
                <a:lnTo>
                  <a:pt x="298665" y="770909"/>
                </a:lnTo>
                <a:lnTo>
                  <a:pt x="298665" y="122909"/>
                </a:lnTo>
                <a:close/>
                <a:moveTo>
                  <a:pt x="3645310" y="120527"/>
                </a:moveTo>
                <a:lnTo>
                  <a:pt x="3645310" y="768527"/>
                </a:lnTo>
                <a:lnTo>
                  <a:pt x="3789326" y="768527"/>
                </a:lnTo>
                <a:lnTo>
                  <a:pt x="3789326" y="120527"/>
                </a:lnTo>
                <a:close/>
                <a:moveTo>
                  <a:pt x="0" y="0"/>
                </a:moveTo>
                <a:lnTo>
                  <a:pt x="3960000" y="0"/>
                </a:lnTo>
                <a:lnTo>
                  <a:pt x="3960000" y="864096"/>
                </a:lnTo>
                <a:lnTo>
                  <a:pt x="0" y="86409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83" name="Rectangle 1">
            <a:extLst>
              <a:ext uri="{FF2B5EF4-FFF2-40B4-BE49-F238E27FC236}">
                <a16:creationId xmlns:a16="http://schemas.microsoft.com/office/drawing/2014/main" id="{4B72801D-ADF8-40ED-AEE3-25F43A02CA8F}"/>
              </a:ext>
            </a:extLst>
          </p:cNvPr>
          <p:cNvSpPr>
            <a:spLocks noChangeAspect="1"/>
          </p:cNvSpPr>
          <p:nvPr/>
        </p:nvSpPr>
        <p:spPr>
          <a:xfrm>
            <a:off x="8079158" y="3097457"/>
            <a:ext cx="760321" cy="757502"/>
          </a:xfrm>
          <a:custGeom>
            <a:avLst/>
            <a:gdLst/>
            <a:ahLst/>
            <a:cxnLst/>
            <a:rect l="l" t="t" r="r" b="b"/>
            <a:pathLst>
              <a:path w="3960000" h="3945309">
                <a:moveTo>
                  <a:pt x="466104" y="2636906"/>
                </a:moveTo>
                <a:lnTo>
                  <a:pt x="466104" y="2780922"/>
                </a:lnTo>
                <a:lnTo>
                  <a:pt x="2050104" y="2780922"/>
                </a:lnTo>
                <a:lnTo>
                  <a:pt x="2050104" y="2636906"/>
                </a:lnTo>
                <a:close/>
                <a:moveTo>
                  <a:pt x="466104" y="2407894"/>
                </a:moveTo>
                <a:lnTo>
                  <a:pt x="466104" y="2551910"/>
                </a:lnTo>
                <a:lnTo>
                  <a:pt x="2050104" y="2551910"/>
                </a:lnTo>
                <a:lnTo>
                  <a:pt x="2050104" y="2407894"/>
                </a:lnTo>
                <a:close/>
                <a:moveTo>
                  <a:pt x="466104" y="2178881"/>
                </a:moveTo>
                <a:lnTo>
                  <a:pt x="466104" y="2322897"/>
                </a:lnTo>
                <a:lnTo>
                  <a:pt x="2050104" y="2322897"/>
                </a:lnTo>
                <a:lnTo>
                  <a:pt x="2050104" y="2178881"/>
                </a:lnTo>
                <a:close/>
                <a:moveTo>
                  <a:pt x="3358993" y="2178880"/>
                </a:moveTo>
                <a:cubicBezTo>
                  <a:pt x="3299346" y="2178880"/>
                  <a:pt x="3250993" y="2227233"/>
                  <a:pt x="3250993" y="2286880"/>
                </a:cubicBezTo>
                <a:cubicBezTo>
                  <a:pt x="3250993" y="2346527"/>
                  <a:pt x="3299346" y="2394880"/>
                  <a:pt x="3358993" y="2394880"/>
                </a:cubicBezTo>
                <a:cubicBezTo>
                  <a:pt x="3418640" y="2394880"/>
                  <a:pt x="3466993" y="2346527"/>
                  <a:pt x="3466993" y="2286880"/>
                </a:cubicBezTo>
                <a:cubicBezTo>
                  <a:pt x="3466993" y="2227233"/>
                  <a:pt x="3418640" y="2178880"/>
                  <a:pt x="3358993" y="2178880"/>
                </a:cubicBezTo>
                <a:close/>
                <a:moveTo>
                  <a:pt x="2962949" y="2178880"/>
                </a:moveTo>
                <a:cubicBezTo>
                  <a:pt x="2903302" y="2178880"/>
                  <a:pt x="2854949" y="2227233"/>
                  <a:pt x="2854949" y="2286880"/>
                </a:cubicBezTo>
                <a:cubicBezTo>
                  <a:pt x="2854949" y="2346527"/>
                  <a:pt x="2903302" y="2394880"/>
                  <a:pt x="2962949" y="2394880"/>
                </a:cubicBezTo>
                <a:cubicBezTo>
                  <a:pt x="3022596" y="2394880"/>
                  <a:pt x="3070949" y="2346527"/>
                  <a:pt x="3070949" y="2286880"/>
                </a:cubicBezTo>
                <a:cubicBezTo>
                  <a:pt x="3070949" y="2227233"/>
                  <a:pt x="3022596" y="2178880"/>
                  <a:pt x="2962949" y="2178880"/>
                </a:cubicBezTo>
                <a:close/>
                <a:moveTo>
                  <a:pt x="2566905" y="2178880"/>
                </a:moveTo>
                <a:cubicBezTo>
                  <a:pt x="2507258" y="2178880"/>
                  <a:pt x="2458905" y="2227233"/>
                  <a:pt x="2458905" y="2286880"/>
                </a:cubicBezTo>
                <a:cubicBezTo>
                  <a:pt x="2458905" y="2346527"/>
                  <a:pt x="2507258" y="2394880"/>
                  <a:pt x="2566905" y="2394880"/>
                </a:cubicBezTo>
                <a:cubicBezTo>
                  <a:pt x="2626552" y="2394880"/>
                  <a:pt x="2674905" y="2346527"/>
                  <a:pt x="2674905" y="2286880"/>
                </a:cubicBezTo>
                <a:cubicBezTo>
                  <a:pt x="2674905" y="2227233"/>
                  <a:pt x="2626552" y="2178880"/>
                  <a:pt x="2566905" y="2178880"/>
                </a:cubicBezTo>
                <a:close/>
                <a:moveTo>
                  <a:pt x="154649" y="2155901"/>
                </a:moveTo>
                <a:lnTo>
                  <a:pt x="154649" y="2803901"/>
                </a:lnTo>
                <a:lnTo>
                  <a:pt x="298665" y="2803901"/>
                </a:lnTo>
                <a:lnTo>
                  <a:pt x="298665" y="2155901"/>
                </a:lnTo>
                <a:close/>
                <a:moveTo>
                  <a:pt x="3645310" y="2153519"/>
                </a:moveTo>
                <a:lnTo>
                  <a:pt x="3645310" y="2801519"/>
                </a:lnTo>
                <a:lnTo>
                  <a:pt x="3789326" y="2801519"/>
                </a:lnTo>
                <a:lnTo>
                  <a:pt x="3789326" y="2153519"/>
                </a:lnTo>
                <a:close/>
                <a:moveTo>
                  <a:pt x="0" y="2032992"/>
                </a:moveTo>
                <a:lnTo>
                  <a:pt x="3960000" y="2032992"/>
                </a:lnTo>
                <a:lnTo>
                  <a:pt x="3960000" y="2897088"/>
                </a:lnTo>
                <a:lnTo>
                  <a:pt x="2124016" y="2897088"/>
                </a:lnTo>
                <a:lnTo>
                  <a:pt x="2124016" y="3513261"/>
                </a:lnTo>
                <a:lnTo>
                  <a:pt x="2268032" y="3513261"/>
                </a:lnTo>
                <a:cubicBezTo>
                  <a:pt x="2331437" y="3513261"/>
                  <a:pt x="2388462" y="3540577"/>
                  <a:pt x="2426674" y="3585269"/>
                </a:cubicBezTo>
                <a:lnTo>
                  <a:pt x="3960000" y="3585269"/>
                </a:lnTo>
                <a:lnTo>
                  <a:pt x="3960000" y="3873301"/>
                </a:lnTo>
                <a:lnTo>
                  <a:pt x="2426674" y="3873301"/>
                </a:lnTo>
                <a:cubicBezTo>
                  <a:pt x="2388462" y="3917993"/>
                  <a:pt x="2331437" y="3945309"/>
                  <a:pt x="2268032" y="3945309"/>
                </a:cubicBezTo>
                <a:lnTo>
                  <a:pt x="1691968" y="3945309"/>
                </a:lnTo>
                <a:cubicBezTo>
                  <a:pt x="1628563" y="3945309"/>
                  <a:pt x="1571538" y="3917993"/>
                  <a:pt x="1533326" y="3873301"/>
                </a:cubicBezTo>
                <a:lnTo>
                  <a:pt x="0" y="3873301"/>
                </a:lnTo>
                <a:lnTo>
                  <a:pt x="0" y="3585269"/>
                </a:lnTo>
                <a:lnTo>
                  <a:pt x="1533326" y="3585269"/>
                </a:lnTo>
                <a:cubicBezTo>
                  <a:pt x="1571538" y="3540577"/>
                  <a:pt x="1628563" y="3513261"/>
                  <a:pt x="1691968" y="3513261"/>
                </a:cubicBezTo>
                <a:lnTo>
                  <a:pt x="1835984" y="3513261"/>
                </a:lnTo>
                <a:lnTo>
                  <a:pt x="1835984" y="2897088"/>
                </a:lnTo>
                <a:lnTo>
                  <a:pt x="0" y="2897088"/>
                </a:lnTo>
                <a:close/>
                <a:moveTo>
                  <a:pt x="466104" y="1620410"/>
                </a:moveTo>
                <a:lnTo>
                  <a:pt x="466104" y="1764426"/>
                </a:lnTo>
                <a:lnTo>
                  <a:pt x="2050104" y="1764426"/>
                </a:lnTo>
                <a:lnTo>
                  <a:pt x="2050104" y="1620410"/>
                </a:lnTo>
                <a:close/>
                <a:moveTo>
                  <a:pt x="466104" y="1391398"/>
                </a:moveTo>
                <a:lnTo>
                  <a:pt x="466104" y="1535414"/>
                </a:lnTo>
                <a:lnTo>
                  <a:pt x="2050104" y="1535414"/>
                </a:lnTo>
                <a:lnTo>
                  <a:pt x="2050104" y="1391398"/>
                </a:lnTo>
                <a:close/>
                <a:moveTo>
                  <a:pt x="466104" y="1162385"/>
                </a:moveTo>
                <a:lnTo>
                  <a:pt x="466104" y="1306401"/>
                </a:lnTo>
                <a:lnTo>
                  <a:pt x="2050104" y="1306401"/>
                </a:lnTo>
                <a:lnTo>
                  <a:pt x="2050104" y="1162385"/>
                </a:lnTo>
                <a:close/>
                <a:moveTo>
                  <a:pt x="3358993" y="1162384"/>
                </a:moveTo>
                <a:cubicBezTo>
                  <a:pt x="3299346" y="1162384"/>
                  <a:pt x="3250993" y="1210737"/>
                  <a:pt x="3250993" y="1270384"/>
                </a:cubicBezTo>
                <a:cubicBezTo>
                  <a:pt x="3250993" y="1330031"/>
                  <a:pt x="3299346" y="1378384"/>
                  <a:pt x="3358993" y="1378384"/>
                </a:cubicBezTo>
                <a:cubicBezTo>
                  <a:pt x="3418640" y="1378384"/>
                  <a:pt x="3466993" y="1330031"/>
                  <a:pt x="3466993" y="1270384"/>
                </a:cubicBezTo>
                <a:cubicBezTo>
                  <a:pt x="3466993" y="1210737"/>
                  <a:pt x="3418640" y="1162384"/>
                  <a:pt x="3358993" y="1162384"/>
                </a:cubicBezTo>
                <a:close/>
                <a:moveTo>
                  <a:pt x="2962949" y="1162384"/>
                </a:moveTo>
                <a:cubicBezTo>
                  <a:pt x="2903302" y="1162384"/>
                  <a:pt x="2854949" y="1210737"/>
                  <a:pt x="2854949" y="1270384"/>
                </a:cubicBezTo>
                <a:cubicBezTo>
                  <a:pt x="2854949" y="1330031"/>
                  <a:pt x="2903302" y="1378384"/>
                  <a:pt x="2962949" y="1378384"/>
                </a:cubicBezTo>
                <a:cubicBezTo>
                  <a:pt x="3022596" y="1378384"/>
                  <a:pt x="3070949" y="1330031"/>
                  <a:pt x="3070949" y="1270384"/>
                </a:cubicBezTo>
                <a:cubicBezTo>
                  <a:pt x="3070949" y="1210737"/>
                  <a:pt x="3022596" y="1162384"/>
                  <a:pt x="2962949" y="1162384"/>
                </a:cubicBezTo>
                <a:close/>
                <a:moveTo>
                  <a:pt x="2566905" y="1162384"/>
                </a:moveTo>
                <a:cubicBezTo>
                  <a:pt x="2507258" y="1162384"/>
                  <a:pt x="2458905" y="1210737"/>
                  <a:pt x="2458905" y="1270384"/>
                </a:cubicBezTo>
                <a:cubicBezTo>
                  <a:pt x="2458905" y="1330031"/>
                  <a:pt x="2507258" y="1378384"/>
                  <a:pt x="2566905" y="1378384"/>
                </a:cubicBezTo>
                <a:cubicBezTo>
                  <a:pt x="2626552" y="1378384"/>
                  <a:pt x="2674905" y="1330031"/>
                  <a:pt x="2674905" y="1270384"/>
                </a:cubicBezTo>
                <a:cubicBezTo>
                  <a:pt x="2674905" y="1210737"/>
                  <a:pt x="2626552" y="1162384"/>
                  <a:pt x="2566905" y="1162384"/>
                </a:cubicBezTo>
                <a:close/>
                <a:moveTo>
                  <a:pt x="154649" y="1139405"/>
                </a:moveTo>
                <a:lnTo>
                  <a:pt x="154649" y="1787405"/>
                </a:lnTo>
                <a:lnTo>
                  <a:pt x="298665" y="1787405"/>
                </a:lnTo>
                <a:lnTo>
                  <a:pt x="298665" y="1139405"/>
                </a:lnTo>
                <a:close/>
                <a:moveTo>
                  <a:pt x="3645310" y="1137023"/>
                </a:moveTo>
                <a:lnTo>
                  <a:pt x="3645310" y="1785023"/>
                </a:lnTo>
                <a:lnTo>
                  <a:pt x="3789326" y="1785023"/>
                </a:lnTo>
                <a:lnTo>
                  <a:pt x="3789326" y="1137023"/>
                </a:lnTo>
                <a:close/>
                <a:moveTo>
                  <a:pt x="0" y="1016496"/>
                </a:moveTo>
                <a:lnTo>
                  <a:pt x="3960000" y="1016496"/>
                </a:lnTo>
                <a:lnTo>
                  <a:pt x="3960000" y="1880592"/>
                </a:lnTo>
                <a:lnTo>
                  <a:pt x="0" y="1880592"/>
                </a:lnTo>
                <a:close/>
                <a:moveTo>
                  <a:pt x="466104" y="603914"/>
                </a:moveTo>
                <a:lnTo>
                  <a:pt x="466104" y="747930"/>
                </a:lnTo>
                <a:lnTo>
                  <a:pt x="2050104" y="747930"/>
                </a:lnTo>
                <a:lnTo>
                  <a:pt x="2050104" y="603914"/>
                </a:lnTo>
                <a:close/>
                <a:moveTo>
                  <a:pt x="466104" y="374902"/>
                </a:moveTo>
                <a:lnTo>
                  <a:pt x="466104" y="518918"/>
                </a:lnTo>
                <a:lnTo>
                  <a:pt x="2050104" y="518918"/>
                </a:lnTo>
                <a:lnTo>
                  <a:pt x="2050104" y="374902"/>
                </a:lnTo>
                <a:close/>
                <a:moveTo>
                  <a:pt x="466104" y="145889"/>
                </a:moveTo>
                <a:lnTo>
                  <a:pt x="466104" y="289905"/>
                </a:lnTo>
                <a:lnTo>
                  <a:pt x="2050104" y="289905"/>
                </a:lnTo>
                <a:lnTo>
                  <a:pt x="2050104" y="145889"/>
                </a:lnTo>
                <a:close/>
                <a:moveTo>
                  <a:pt x="3358993" y="145888"/>
                </a:moveTo>
                <a:cubicBezTo>
                  <a:pt x="3299346" y="145888"/>
                  <a:pt x="3250993" y="194241"/>
                  <a:pt x="3250993" y="253888"/>
                </a:cubicBezTo>
                <a:cubicBezTo>
                  <a:pt x="3250993" y="313535"/>
                  <a:pt x="3299346" y="361888"/>
                  <a:pt x="3358993" y="361888"/>
                </a:cubicBezTo>
                <a:cubicBezTo>
                  <a:pt x="3418640" y="361888"/>
                  <a:pt x="3466993" y="313535"/>
                  <a:pt x="3466993" y="253888"/>
                </a:cubicBezTo>
                <a:cubicBezTo>
                  <a:pt x="3466993" y="194241"/>
                  <a:pt x="3418640" y="145888"/>
                  <a:pt x="3358993" y="145888"/>
                </a:cubicBezTo>
                <a:close/>
                <a:moveTo>
                  <a:pt x="2962949" y="145888"/>
                </a:moveTo>
                <a:cubicBezTo>
                  <a:pt x="2903302" y="145888"/>
                  <a:pt x="2854949" y="194241"/>
                  <a:pt x="2854949" y="253888"/>
                </a:cubicBezTo>
                <a:cubicBezTo>
                  <a:pt x="2854949" y="313535"/>
                  <a:pt x="2903302" y="361888"/>
                  <a:pt x="2962949" y="361888"/>
                </a:cubicBezTo>
                <a:cubicBezTo>
                  <a:pt x="3022596" y="361888"/>
                  <a:pt x="3070949" y="313535"/>
                  <a:pt x="3070949" y="253888"/>
                </a:cubicBezTo>
                <a:cubicBezTo>
                  <a:pt x="3070949" y="194241"/>
                  <a:pt x="3022596" y="145888"/>
                  <a:pt x="2962949" y="145888"/>
                </a:cubicBezTo>
                <a:close/>
                <a:moveTo>
                  <a:pt x="2566905" y="145888"/>
                </a:moveTo>
                <a:cubicBezTo>
                  <a:pt x="2507258" y="145888"/>
                  <a:pt x="2458905" y="194241"/>
                  <a:pt x="2458905" y="253888"/>
                </a:cubicBezTo>
                <a:cubicBezTo>
                  <a:pt x="2458905" y="313535"/>
                  <a:pt x="2507258" y="361888"/>
                  <a:pt x="2566905" y="361888"/>
                </a:cubicBezTo>
                <a:cubicBezTo>
                  <a:pt x="2626552" y="361888"/>
                  <a:pt x="2674905" y="313535"/>
                  <a:pt x="2674905" y="253888"/>
                </a:cubicBezTo>
                <a:cubicBezTo>
                  <a:pt x="2674905" y="194241"/>
                  <a:pt x="2626552" y="145888"/>
                  <a:pt x="2566905" y="145888"/>
                </a:cubicBezTo>
                <a:close/>
                <a:moveTo>
                  <a:pt x="154649" y="122909"/>
                </a:moveTo>
                <a:lnTo>
                  <a:pt x="154649" y="770909"/>
                </a:lnTo>
                <a:lnTo>
                  <a:pt x="298665" y="770909"/>
                </a:lnTo>
                <a:lnTo>
                  <a:pt x="298665" y="122909"/>
                </a:lnTo>
                <a:close/>
                <a:moveTo>
                  <a:pt x="3645310" y="120527"/>
                </a:moveTo>
                <a:lnTo>
                  <a:pt x="3645310" y="768527"/>
                </a:lnTo>
                <a:lnTo>
                  <a:pt x="3789326" y="768527"/>
                </a:lnTo>
                <a:lnTo>
                  <a:pt x="3789326" y="120527"/>
                </a:lnTo>
                <a:close/>
                <a:moveTo>
                  <a:pt x="0" y="0"/>
                </a:moveTo>
                <a:lnTo>
                  <a:pt x="3960000" y="0"/>
                </a:lnTo>
                <a:lnTo>
                  <a:pt x="3960000" y="864096"/>
                </a:lnTo>
                <a:lnTo>
                  <a:pt x="0" y="86409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11276</TotalTime>
  <Words>176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47</cp:revision>
  <dcterms:created xsi:type="dcterms:W3CDTF">2018-02-18T19:39:47Z</dcterms:created>
  <dcterms:modified xsi:type="dcterms:W3CDTF">2021-04-14T04:44:13Z</dcterms:modified>
</cp:coreProperties>
</file>