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68" name="Callout: Up Arrow 867">
            <a:extLst>
              <a:ext uri="{FF2B5EF4-FFF2-40B4-BE49-F238E27FC236}">
                <a16:creationId xmlns:a16="http://schemas.microsoft.com/office/drawing/2014/main" id="{AD4730D3-803B-4BE3-B52F-8E72E8ACB444}"/>
              </a:ext>
            </a:extLst>
          </p:cNvPr>
          <p:cNvSpPr/>
          <p:nvPr/>
        </p:nvSpPr>
        <p:spPr>
          <a:xfrm rot="2700000">
            <a:off x="1785257" y="2673538"/>
            <a:ext cx="1149532" cy="1793966"/>
          </a:xfrm>
          <a:prstGeom prst="upArrowCallo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9" name="Callout: Up Arrow 868">
            <a:extLst>
              <a:ext uri="{FF2B5EF4-FFF2-40B4-BE49-F238E27FC236}">
                <a16:creationId xmlns:a16="http://schemas.microsoft.com/office/drawing/2014/main" id="{D4793C8F-2E5D-4305-A77D-1E57F8373B76}"/>
              </a:ext>
            </a:extLst>
          </p:cNvPr>
          <p:cNvSpPr/>
          <p:nvPr/>
        </p:nvSpPr>
        <p:spPr>
          <a:xfrm rot="8100000">
            <a:off x="3191691" y="1760448"/>
            <a:ext cx="1149532" cy="1793966"/>
          </a:xfrm>
          <a:prstGeom prst="upArrowCallou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0" name="Callout: Up Arrow 869">
            <a:extLst>
              <a:ext uri="{FF2B5EF4-FFF2-40B4-BE49-F238E27FC236}">
                <a16:creationId xmlns:a16="http://schemas.microsoft.com/office/drawing/2014/main" id="{2064CAA8-64DF-4C06-9FC9-64C6457AB40B}"/>
              </a:ext>
            </a:extLst>
          </p:cNvPr>
          <p:cNvSpPr/>
          <p:nvPr/>
        </p:nvSpPr>
        <p:spPr>
          <a:xfrm rot="2700000">
            <a:off x="4598126" y="2673538"/>
            <a:ext cx="1149532" cy="1793966"/>
          </a:xfrm>
          <a:prstGeom prst="upArrowCallou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" name="Callout: Up Arrow 870">
            <a:extLst>
              <a:ext uri="{FF2B5EF4-FFF2-40B4-BE49-F238E27FC236}">
                <a16:creationId xmlns:a16="http://schemas.microsoft.com/office/drawing/2014/main" id="{43B6FA26-287F-41EC-A961-F30C266F117F}"/>
              </a:ext>
            </a:extLst>
          </p:cNvPr>
          <p:cNvSpPr/>
          <p:nvPr/>
        </p:nvSpPr>
        <p:spPr>
          <a:xfrm rot="8100000">
            <a:off x="6004560" y="1760448"/>
            <a:ext cx="1149532" cy="1793966"/>
          </a:xfrm>
          <a:prstGeom prst="upArrowCallou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" name="Callout: Up Arrow 871">
            <a:extLst>
              <a:ext uri="{FF2B5EF4-FFF2-40B4-BE49-F238E27FC236}">
                <a16:creationId xmlns:a16="http://schemas.microsoft.com/office/drawing/2014/main" id="{5A5824C0-33D5-453A-92CE-FAF28C4BA612}"/>
              </a:ext>
            </a:extLst>
          </p:cNvPr>
          <p:cNvSpPr/>
          <p:nvPr/>
        </p:nvSpPr>
        <p:spPr>
          <a:xfrm rot="2700000">
            <a:off x="7410995" y="2673538"/>
            <a:ext cx="1149532" cy="1793966"/>
          </a:xfrm>
          <a:prstGeom prst="upArrowCallou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3" name="Callout: Up Arrow 872">
            <a:extLst>
              <a:ext uri="{FF2B5EF4-FFF2-40B4-BE49-F238E27FC236}">
                <a16:creationId xmlns:a16="http://schemas.microsoft.com/office/drawing/2014/main" id="{976A8BB9-16C1-4965-9B8C-985E16082F22}"/>
              </a:ext>
            </a:extLst>
          </p:cNvPr>
          <p:cNvSpPr/>
          <p:nvPr/>
        </p:nvSpPr>
        <p:spPr>
          <a:xfrm rot="8100000">
            <a:off x="8817429" y="1760448"/>
            <a:ext cx="1149532" cy="1793966"/>
          </a:xfrm>
          <a:prstGeom prst="upArrowCallou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4" name="Rectangle 873">
            <a:extLst>
              <a:ext uri="{FF2B5EF4-FFF2-40B4-BE49-F238E27FC236}">
                <a16:creationId xmlns:a16="http://schemas.microsoft.com/office/drawing/2014/main" id="{5C09AF93-7C52-4547-B438-03868488A075}"/>
              </a:ext>
            </a:extLst>
          </p:cNvPr>
          <p:cNvSpPr/>
          <p:nvPr/>
        </p:nvSpPr>
        <p:spPr>
          <a:xfrm rot="2722113">
            <a:off x="9998708" y="3207856"/>
            <a:ext cx="1162586" cy="11625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75" name="Group 28">
            <a:extLst>
              <a:ext uri="{FF2B5EF4-FFF2-40B4-BE49-F238E27FC236}">
                <a16:creationId xmlns:a16="http://schemas.microsoft.com/office/drawing/2014/main" id="{CFAD83DF-3070-46E2-B2BC-C2099FF45CAC}"/>
              </a:ext>
            </a:extLst>
          </p:cNvPr>
          <p:cNvGrpSpPr/>
          <p:nvPr/>
        </p:nvGrpSpPr>
        <p:grpSpPr>
          <a:xfrm>
            <a:off x="984825" y="4910660"/>
            <a:ext cx="1656428" cy="1513164"/>
            <a:chOff x="2543198" y="4360994"/>
            <a:chExt cx="2577763" cy="1513164"/>
          </a:xfrm>
        </p:grpSpPr>
        <p:sp>
          <p:nvSpPr>
            <p:cNvPr id="876" name="TextBox 875">
              <a:extLst>
                <a:ext uri="{FF2B5EF4-FFF2-40B4-BE49-F238E27FC236}">
                  <a16:creationId xmlns:a16="http://schemas.microsoft.com/office/drawing/2014/main" id="{5F147631-0D59-45DB-B6BF-E445CE250179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86D17BD2-DBA6-46FA-BE38-1A1F13111992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8" name="Group 28">
            <a:extLst>
              <a:ext uri="{FF2B5EF4-FFF2-40B4-BE49-F238E27FC236}">
                <a16:creationId xmlns:a16="http://schemas.microsoft.com/office/drawing/2014/main" id="{87204A1B-B97C-471A-AA90-BDF5492698AF}"/>
              </a:ext>
            </a:extLst>
          </p:cNvPr>
          <p:cNvGrpSpPr/>
          <p:nvPr/>
        </p:nvGrpSpPr>
        <p:grpSpPr>
          <a:xfrm>
            <a:off x="2473861" y="4154078"/>
            <a:ext cx="1656428" cy="1513164"/>
            <a:chOff x="2543198" y="4360994"/>
            <a:chExt cx="2577763" cy="1513164"/>
          </a:xfrm>
        </p:grpSpPr>
        <p:sp>
          <p:nvSpPr>
            <p:cNvPr id="879" name="TextBox 878">
              <a:extLst>
                <a:ext uri="{FF2B5EF4-FFF2-40B4-BE49-F238E27FC236}">
                  <a16:creationId xmlns:a16="http://schemas.microsoft.com/office/drawing/2014/main" id="{CC871A06-3FAB-4B63-BF5C-E4291513204A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0" name="TextBox 879">
              <a:extLst>
                <a:ext uri="{FF2B5EF4-FFF2-40B4-BE49-F238E27FC236}">
                  <a16:creationId xmlns:a16="http://schemas.microsoft.com/office/drawing/2014/main" id="{2371E18B-8F3A-4DC6-937F-9735A35CCAAE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1" name="Group 28">
            <a:extLst>
              <a:ext uri="{FF2B5EF4-FFF2-40B4-BE49-F238E27FC236}">
                <a16:creationId xmlns:a16="http://schemas.microsoft.com/office/drawing/2014/main" id="{AA6D3355-3308-4EB2-BF29-D6D7687E1D63}"/>
              </a:ext>
            </a:extLst>
          </p:cNvPr>
          <p:cNvGrpSpPr/>
          <p:nvPr/>
        </p:nvGrpSpPr>
        <p:grpSpPr>
          <a:xfrm>
            <a:off x="3962898" y="4841467"/>
            <a:ext cx="1656428" cy="1513164"/>
            <a:chOff x="2543198" y="4360994"/>
            <a:chExt cx="2577763" cy="1513164"/>
          </a:xfrm>
        </p:grpSpPr>
        <p:sp>
          <p:nvSpPr>
            <p:cNvPr id="882" name="TextBox 881">
              <a:extLst>
                <a:ext uri="{FF2B5EF4-FFF2-40B4-BE49-F238E27FC236}">
                  <a16:creationId xmlns:a16="http://schemas.microsoft.com/office/drawing/2014/main" id="{B11A5280-798F-4852-B038-3051E467BA12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3" name="TextBox 882">
              <a:extLst>
                <a:ext uri="{FF2B5EF4-FFF2-40B4-BE49-F238E27FC236}">
                  <a16:creationId xmlns:a16="http://schemas.microsoft.com/office/drawing/2014/main" id="{93663D05-CE9A-4047-A2E4-5A08D85680A5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4" name="Group 28">
            <a:extLst>
              <a:ext uri="{FF2B5EF4-FFF2-40B4-BE49-F238E27FC236}">
                <a16:creationId xmlns:a16="http://schemas.microsoft.com/office/drawing/2014/main" id="{51DF955A-EE8E-4F0B-8F21-E97DC8BA09D9}"/>
              </a:ext>
            </a:extLst>
          </p:cNvPr>
          <p:cNvGrpSpPr/>
          <p:nvPr/>
        </p:nvGrpSpPr>
        <p:grpSpPr>
          <a:xfrm>
            <a:off x="5451934" y="4084885"/>
            <a:ext cx="1656428" cy="1513164"/>
            <a:chOff x="2543198" y="4360994"/>
            <a:chExt cx="2577763" cy="1513164"/>
          </a:xfrm>
        </p:grpSpPr>
        <p:sp>
          <p:nvSpPr>
            <p:cNvPr id="885" name="TextBox 884">
              <a:extLst>
                <a:ext uri="{FF2B5EF4-FFF2-40B4-BE49-F238E27FC236}">
                  <a16:creationId xmlns:a16="http://schemas.microsoft.com/office/drawing/2014/main" id="{20E6B16B-2FD6-4F83-A1F0-ADF4F01C7DDF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6" name="TextBox 885">
              <a:extLst>
                <a:ext uri="{FF2B5EF4-FFF2-40B4-BE49-F238E27FC236}">
                  <a16:creationId xmlns:a16="http://schemas.microsoft.com/office/drawing/2014/main" id="{7115F344-9353-4FBF-97B7-D051494623D9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7" name="Group 28">
            <a:extLst>
              <a:ext uri="{FF2B5EF4-FFF2-40B4-BE49-F238E27FC236}">
                <a16:creationId xmlns:a16="http://schemas.microsoft.com/office/drawing/2014/main" id="{FA007B8E-5ED9-46B2-9D99-92E8F86AA288}"/>
              </a:ext>
            </a:extLst>
          </p:cNvPr>
          <p:cNvGrpSpPr/>
          <p:nvPr/>
        </p:nvGrpSpPr>
        <p:grpSpPr>
          <a:xfrm>
            <a:off x="6940971" y="4772274"/>
            <a:ext cx="1656428" cy="1513164"/>
            <a:chOff x="2543198" y="4360994"/>
            <a:chExt cx="2577763" cy="1513164"/>
          </a:xfrm>
        </p:grpSpPr>
        <p:sp>
          <p:nvSpPr>
            <p:cNvPr id="888" name="TextBox 887">
              <a:extLst>
                <a:ext uri="{FF2B5EF4-FFF2-40B4-BE49-F238E27FC236}">
                  <a16:creationId xmlns:a16="http://schemas.microsoft.com/office/drawing/2014/main" id="{AD48CC91-839C-4E60-AC49-6B2430928163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9" name="TextBox 888">
              <a:extLst>
                <a:ext uri="{FF2B5EF4-FFF2-40B4-BE49-F238E27FC236}">
                  <a16:creationId xmlns:a16="http://schemas.microsoft.com/office/drawing/2014/main" id="{FE81C4D8-FCC3-49B5-AA5C-E6062205BB6F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0" name="Group 28">
            <a:extLst>
              <a:ext uri="{FF2B5EF4-FFF2-40B4-BE49-F238E27FC236}">
                <a16:creationId xmlns:a16="http://schemas.microsoft.com/office/drawing/2014/main" id="{347124B0-657A-4B1E-9C6B-9417C7D1B4E4}"/>
              </a:ext>
            </a:extLst>
          </p:cNvPr>
          <p:cNvGrpSpPr/>
          <p:nvPr/>
        </p:nvGrpSpPr>
        <p:grpSpPr>
          <a:xfrm>
            <a:off x="8430007" y="4015692"/>
            <a:ext cx="1656428" cy="1513164"/>
            <a:chOff x="2543198" y="4360994"/>
            <a:chExt cx="2577763" cy="1513164"/>
          </a:xfrm>
        </p:grpSpPr>
        <p:sp>
          <p:nvSpPr>
            <p:cNvPr id="891" name="TextBox 890">
              <a:extLst>
                <a:ext uri="{FF2B5EF4-FFF2-40B4-BE49-F238E27FC236}">
                  <a16:creationId xmlns:a16="http://schemas.microsoft.com/office/drawing/2014/main" id="{79C16694-7B7A-4617-829A-61BBA629413F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2" name="TextBox 891">
              <a:extLst>
                <a:ext uri="{FF2B5EF4-FFF2-40B4-BE49-F238E27FC236}">
                  <a16:creationId xmlns:a16="http://schemas.microsoft.com/office/drawing/2014/main" id="{2D9F9C41-43C1-4589-BA81-897B485BFBE9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93" name="Group 892">
            <a:extLst>
              <a:ext uri="{FF2B5EF4-FFF2-40B4-BE49-F238E27FC236}">
                <a16:creationId xmlns:a16="http://schemas.microsoft.com/office/drawing/2014/main" id="{457F17F4-760C-4305-B2AF-2F91D13C2E1E}"/>
              </a:ext>
            </a:extLst>
          </p:cNvPr>
          <p:cNvGrpSpPr/>
          <p:nvPr/>
        </p:nvGrpSpPr>
        <p:grpSpPr>
          <a:xfrm>
            <a:off x="9919044" y="4841467"/>
            <a:ext cx="1656428" cy="1513164"/>
            <a:chOff x="2543198" y="4360994"/>
            <a:chExt cx="2577763" cy="1513164"/>
          </a:xfrm>
        </p:grpSpPr>
        <p:sp>
          <p:nvSpPr>
            <p:cNvPr id="894" name="TextBox 893">
              <a:extLst>
                <a:ext uri="{FF2B5EF4-FFF2-40B4-BE49-F238E27FC236}">
                  <a16:creationId xmlns:a16="http://schemas.microsoft.com/office/drawing/2014/main" id="{3607142E-8159-48D6-B345-4A079E2B4E7E}"/>
                </a:ext>
              </a:extLst>
            </p:cNvPr>
            <p:cNvSpPr txBox="1"/>
            <p:nvPr/>
          </p:nvSpPr>
          <p:spPr>
            <a:xfrm>
              <a:off x="2551706" y="4673829"/>
              <a:ext cx="2569255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5" name="TextBox 894">
              <a:extLst>
                <a:ext uri="{FF2B5EF4-FFF2-40B4-BE49-F238E27FC236}">
                  <a16:creationId xmlns:a16="http://schemas.microsoft.com/office/drawing/2014/main" id="{E08F5DBC-87DD-4454-8A27-49F199E1B052}"/>
                </a:ext>
              </a:extLst>
            </p:cNvPr>
            <p:cNvSpPr txBox="1"/>
            <p:nvPr/>
          </p:nvSpPr>
          <p:spPr>
            <a:xfrm>
              <a:off x="2543198" y="4360994"/>
              <a:ext cx="25777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96" name="Rectangle 895">
            <a:extLst>
              <a:ext uri="{FF2B5EF4-FFF2-40B4-BE49-F238E27FC236}">
                <a16:creationId xmlns:a16="http://schemas.microsoft.com/office/drawing/2014/main" id="{587E6919-F976-432C-8316-0D955AEED6AD}"/>
              </a:ext>
            </a:extLst>
          </p:cNvPr>
          <p:cNvSpPr/>
          <p:nvPr/>
        </p:nvSpPr>
        <p:spPr>
          <a:xfrm rot="2722113">
            <a:off x="10113202" y="3346748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7" name="Rectangle 896">
            <a:extLst>
              <a:ext uri="{FF2B5EF4-FFF2-40B4-BE49-F238E27FC236}">
                <a16:creationId xmlns:a16="http://schemas.microsoft.com/office/drawing/2014/main" id="{9B5F3012-A6DA-401B-901C-60F7E5986A5B}"/>
              </a:ext>
            </a:extLst>
          </p:cNvPr>
          <p:cNvSpPr/>
          <p:nvPr/>
        </p:nvSpPr>
        <p:spPr>
          <a:xfrm rot="2722113">
            <a:off x="8704761" y="1955286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8" name="Rectangle 897">
            <a:extLst>
              <a:ext uri="{FF2B5EF4-FFF2-40B4-BE49-F238E27FC236}">
                <a16:creationId xmlns:a16="http://schemas.microsoft.com/office/drawing/2014/main" id="{506F9903-A8B8-4EBF-B747-1DC9845B1472}"/>
              </a:ext>
            </a:extLst>
          </p:cNvPr>
          <p:cNvSpPr/>
          <p:nvPr/>
        </p:nvSpPr>
        <p:spPr>
          <a:xfrm rot="2722113">
            <a:off x="7296318" y="3346748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9" name="Rectangle 898">
            <a:extLst>
              <a:ext uri="{FF2B5EF4-FFF2-40B4-BE49-F238E27FC236}">
                <a16:creationId xmlns:a16="http://schemas.microsoft.com/office/drawing/2014/main" id="{54C3536D-1DA7-4A1D-B7DD-10BA499CAD44}"/>
              </a:ext>
            </a:extLst>
          </p:cNvPr>
          <p:cNvSpPr/>
          <p:nvPr/>
        </p:nvSpPr>
        <p:spPr>
          <a:xfrm rot="2722113">
            <a:off x="4479432" y="3346748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0" name="Rectangle 899">
            <a:extLst>
              <a:ext uri="{FF2B5EF4-FFF2-40B4-BE49-F238E27FC236}">
                <a16:creationId xmlns:a16="http://schemas.microsoft.com/office/drawing/2014/main" id="{A068E041-35F0-40D0-BAE3-1D6B36161F51}"/>
              </a:ext>
            </a:extLst>
          </p:cNvPr>
          <p:cNvSpPr/>
          <p:nvPr/>
        </p:nvSpPr>
        <p:spPr>
          <a:xfrm rot="2722113">
            <a:off x="1662546" y="3346748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1" name="Rectangle 900">
            <a:extLst>
              <a:ext uri="{FF2B5EF4-FFF2-40B4-BE49-F238E27FC236}">
                <a16:creationId xmlns:a16="http://schemas.microsoft.com/office/drawing/2014/main" id="{F7B6C933-EF3F-4AF1-8EE8-2F3B38478232}"/>
              </a:ext>
            </a:extLst>
          </p:cNvPr>
          <p:cNvSpPr/>
          <p:nvPr/>
        </p:nvSpPr>
        <p:spPr>
          <a:xfrm rot="2722113">
            <a:off x="3070989" y="1955286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2" name="Rectangle 901">
            <a:extLst>
              <a:ext uri="{FF2B5EF4-FFF2-40B4-BE49-F238E27FC236}">
                <a16:creationId xmlns:a16="http://schemas.microsoft.com/office/drawing/2014/main" id="{6571309A-A739-425B-A445-9937DE12F712}"/>
              </a:ext>
            </a:extLst>
          </p:cNvPr>
          <p:cNvSpPr/>
          <p:nvPr/>
        </p:nvSpPr>
        <p:spPr>
          <a:xfrm rot="2722113">
            <a:off x="5887875" y="1955286"/>
            <a:ext cx="937540" cy="9375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3" name="Rounded Rectangle 5">
            <a:extLst>
              <a:ext uri="{FF2B5EF4-FFF2-40B4-BE49-F238E27FC236}">
                <a16:creationId xmlns:a16="http://schemas.microsoft.com/office/drawing/2014/main" id="{57F89F5B-FE0D-475F-814E-351B29C09802}"/>
              </a:ext>
            </a:extLst>
          </p:cNvPr>
          <p:cNvSpPr/>
          <p:nvPr/>
        </p:nvSpPr>
        <p:spPr>
          <a:xfrm flipH="1">
            <a:off x="8915147" y="2218228"/>
            <a:ext cx="453066" cy="373752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904" name="Teardrop 1">
            <a:extLst>
              <a:ext uri="{FF2B5EF4-FFF2-40B4-BE49-F238E27FC236}">
                <a16:creationId xmlns:a16="http://schemas.microsoft.com/office/drawing/2014/main" id="{ADFCF2A2-413F-490C-B065-5A771F80E7D3}"/>
              </a:ext>
            </a:extLst>
          </p:cNvPr>
          <p:cNvSpPr/>
          <p:nvPr/>
        </p:nvSpPr>
        <p:spPr>
          <a:xfrm rot="18805991">
            <a:off x="4738831" y="3556638"/>
            <a:ext cx="420098" cy="4157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05" name="Round Same Side Corner Rectangle 11">
            <a:extLst>
              <a:ext uri="{FF2B5EF4-FFF2-40B4-BE49-F238E27FC236}">
                <a16:creationId xmlns:a16="http://schemas.microsoft.com/office/drawing/2014/main" id="{733BF8B9-1D0B-48B2-AA1A-82BC18A9DAB1}"/>
              </a:ext>
            </a:extLst>
          </p:cNvPr>
          <p:cNvSpPr>
            <a:spLocks noChangeAspect="1"/>
          </p:cNvSpPr>
          <p:nvPr/>
        </p:nvSpPr>
        <p:spPr>
          <a:xfrm rot="9900000">
            <a:off x="7577456" y="3656526"/>
            <a:ext cx="444240" cy="377297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6" name="Rounded Rectangle 27">
            <a:extLst>
              <a:ext uri="{FF2B5EF4-FFF2-40B4-BE49-F238E27FC236}">
                <a16:creationId xmlns:a16="http://schemas.microsoft.com/office/drawing/2014/main" id="{92A5D3D0-C2CA-4C89-B5E0-717E2374B9B2}"/>
              </a:ext>
            </a:extLst>
          </p:cNvPr>
          <p:cNvSpPr/>
          <p:nvPr/>
        </p:nvSpPr>
        <p:spPr>
          <a:xfrm>
            <a:off x="10404994" y="3657161"/>
            <a:ext cx="400682" cy="30777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7" name="Round Same Side Corner Rectangle 36">
            <a:extLst>
              <a:ext uri="{FF2B5EF4-FFF2-40B4-BE49-F238E27FC236}">
                <a16:creationId xmlns:a16="http://schemas.microsoft.com/office/drawing/2014/main" id="{74659DE4-6195-4C56-89AE-2D0B29374162}"/>
              </a:ext>
            </a:extLst>
          </p:cNvPr>
          <p:cNvSpPr>
            <a:spLocks noChangeAspect="1"/>
          </p:cNvSpPr>
          <p:nvPr/>
        </p:nvSpPr>
        <p:spPr>
          <a:xfrm>
            <a:off x="6155888" y="2237716"/>
            <a:ext cx="423437" cy="334776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8" name="Isosceles Triangle 51">
            <a:extLst>
              <a:ext uri="{FF2B5EF4-FFF2-40B4-BE49-F238E27FC236}">
                <a16:creationId xmlns:a16="http://schemas.microsoft.com/office/drawing/2014/main" id="{B0C56C35-E666-4DD7-9A56-1367A34B3D58}"/>
              </a:ext>
            </a:extLst>
          </p:cNvPr>
          <p:cNvSpPr/>
          <p:nvPr/>
        </p:nvSpPr>
        <p:spPr>
          <a:xfrm>
            <a:off x="3357658" y="2280372"/>
            <a:ext cx="340192" cy="249465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09" name="Rounded Rectangle 6">
            <a:extLst>
              <a:ext uri="{FF2B5EF4-FFF2-40B4-BE49-F238E27FC236}">
                <a16:creationId xmlns:a16="http://schemas.microsoft.com/office/drawing/2014/main" id="{EB2E75A5-BFB0-4B8A-A0EF-F8F85510F693}"/>
              </a:ext>
            </a:extLst>
          </p:cNvPr>
          <p:cNvSpPr/>
          <p:nvPr/>
        </p:nvSpPr>
        <p:spPr>
          <a:xfrm>
            <a:off x="1961510" y="3646719"/>
            <a:ext cx="353425" cy="359323"/>
          </a:xfrm>
          <a:custGeom>
            <a:avLst/>
            <a:gdLst/>
            <a:ahLst/>
            <a:cxnLst/>
            <a:rect l="l" t="t" r="r" b="b"/>
            <a:pathLst>
              <a:path w="3186824" h="3060919">
                <a:moveTo>
                  <a:pt x="1045874" y="2696689"/>
                </a:moveTo>
                <a:lnTo>
                  <a:pt x="2125874" y="2696689"/>
                </a:lnTo>
                <a:lnTo>
                  <a:pt x="2125874" y="2804689"/>
                </a:lnTo>
                <a:lnTo>
                  <a:pt x="1045874" y="2804689"/>
                </a:lnTo>
                <a:close/>
                <a:moveTo>
                  <a:pt x="1045874" y="2410468"/>
                </a:moveTo>
                <a:lnTo>
                  <a:pt x="2125874" y="2410468"/>
                </a:lnTo>
                <a:lnTo>
                  <a:pt x="2125874" y="2518468"/>
                </a:lnTo>
                <a:lnTo>
                  <a:pt x="1045874" y="2518468"/>
                </a:lnTo>
                <a:close/>
                <a:moveTo>
                  <a:pt x="1045874" y="2124247"/>
                </a:moveTo>
                <a:lnTo>
                  <a:pt x="2125874" y="2124247"/>
                </a:lnTo>
                <a:lnTo>
                  <a:pt x="2125874" y="2232247"/>
                </a:lnTo>
                <a:lnTo>
                  <a:pt x="1045874" y="2232247"/>
                </a:lnTo>
                <a:close/>
                <a:moveTo>
                  <a:pt x="902547" y="1956791"/>
                </a:moveTo>
                <a:lnTo>
                  <a:pt x="902547" y="2109191"/>
                </a:lnTo>
                <a:lnTo>
                  <a:pt x="902547" y="2185391"/>
                </a:lnTo>
                <a:lnTo>
                  <a:pt x="902547" y="2376263"/>
                </a:lnTo>
                <a:lnTo>
                  <a:pt x="902547" y="2973921"/>
                </a:lnTo>
                <a:lnTo>
                  <a:pt x="2284277" y="2973921"/>
                </a:lnTo>
                <a:lnTo>
                  <a:pt x="2284277" y="2376263"/>
                </a:lnTo>
                <a:lnTo>
                  <a:pt x="2284277" y="2185391"/>
                </a:lnTo>
                <a:lnTo>
                  <a:pt x="2284277" y="2109191"/>
                </a:lnTo>
                <a:lnTo>
                  <a:pt x="2284277" y="1956791"/>
                </a:lnTo>
                <a:close/>
                <a:moveTo>
                  <a:pt x="469172" y="1728191"/>
                </a:moveTo>
                <a:lnTo>
                  <a:pt x="469172" y="2185391"/>
                </a:lnTo>
                <a:lnTo>
                  <a:pt x="767127" y="2185391"/>
                </a:lnTo>
                <a:lnTo>
                  <a:pt x="767127" y="2109191"/>
                </a:lnTo>
                <a:lnTo>
                  <a:pt x="545372" y="2109191"/>
                </a:lnTo>
                <a:lnTo>
                  <a:pt x="545372" y="1804391"/>
                </a:lnTo>
                <a:lnTo>
                  <a:pt x="2641452" y="1804391"/>
                </a:lnTo>
                <a:lnTo>
                  <a:pt x="2641452" y="2109191"/>
                </a:lnTo>
                <a:lnTo>
                  <a:pt x="2419697" y="2109191"/>
                </a:lnTo>
                <a:lnTo>
                  <a:pt x="2419697" y="2185391"/>
                </a:lnTo>
                <a:lnTo>
                  <a:pt x="2717652" y="2185391"/>
                </a:lnTo>
                <a:lnTo>
                  <a:pt x="2717652" y="1728191"/>
                </a:lnTo>
                <a:close/>
                <a:moveTo>
                  <a:pt x="2819005" y="1350909"/>
                </a:moveTo>
                <a:cubicBezTo>
                  <a:pt x="2769294" y="1350909"/>
                  <a:pt x="2728995" y="1391208"/>
                  <a:pt x="2728995" y="1440919"/>
                </a:cubicBezTo>
                <a:cubicBezTo>
                  <a:pt x="2728995" y="1490630"/>
                  <a:pt x="2769294" y="1530929"/>
                  <a:pt x="2819005" y="1530929"/>
                </a:cubicBezTo>
                <a:cubicBezTo>
                  <a:pt x="2868716" y="1530929"/>
                  <a:pt x="2909015" y="1490630"/>
                  <a:pt x="2909015" y="1440919"/>
                </a:cubicBezTo>
                <a:cubicBezTo>
                  <a:pt x="2909015" y="1391208"/>
                  <a:pt x="2868716" y="1350909"/>
                  <a:pt x="2819005" y="1350909"/>
                </a:cubicBezTo>
                <a:close/>
                <a:moveTo>
                  <a:pt x="2509707" y="1350909"/>
                </a:moveTo>
                <a:cubicBezTo>
                  <a:pt x="2459996" y="1350909"/>
                  <a:pt x="2419697" y="1391208"/>
                  <a:pt x="2419697" y="1440919"/>
                </a:cubicBezTo>
                <a:cubicBezTo>
                  <a:pt x="2419697" y="1490630"/>
                  <a:pt x="2459996" y="1530929"/>
                  <a:pt x="2509707" y="1530929"/>
                </a:cubicBezTo>
                <a:cubicBezTo>
                  <a:pt x="2559418" y="1530929"/>
                  <a:pt x="2599717" y="1490630"/>
                  <a:pt x="2599717" y="1440919"/>
                </a:cubicBezTo>
                <a:cubicBezTo>
                  <a:pt x="2599717" y="1391208"/>
                  <a:pt x="2559418" y="1350909"/>
                  <a:pt x="2509707" y="1350909"/>
                </a:cubicBezTo>
                <a:close/>
                <a:moveTo>
                  <a:pt x="195993" y="1200328"/>
                </a:moveTo>
                <a:lnTo>
                  <a:pt x="2990831" y="1200328"/>
                </a:lnTo>
                <a:cubicBezTo>
                  <a:pt x="3099075" y="1200328"/>
                  <a:pt x="3186824" y="1288077"/>
                  <a:pt x="3186824" y="1396321"/>
                </a:cubicBezTo>
                <a:lnTo>
                  <a:pt x="3186824" y="2180270"/>
                </a:lnTo>
                <a:cubicBezTo>
                  <a:pt x="3186824" y="2288514"/>
                  <a:pt x="3099075" y="2376263"/>
                  <a:pt x="2990831" y="2376263"/>
                </a:cubicBezTo>
                <a:lnTo>
                  <a:pt x="2419697" y="2376263"/>
                </a:lnTo>
                <a:lnTo>
                  <a:pt x="2419697" y="3060919"/>
                </a:lnTo>
                <a:lnTo>
                  <a:pt x="767127" y="3060919"/>
                </a:lnTo>
                <a:lnTo>
                  <a:pt x="767127" y="2376263"/>
                </a:lnTo>
                <a:lnTo>
                  <a:pt x="195993" y="2376263"/>
                </a:lnTo>
                <a:cubicBezTo>
                  <a:pt x="87749" y="2376263"/>
                  <a:pt x="0" y="2288514"/>
                  <a:pt x="0" y="2180270"/>
                </a:cubicBezTo>
                <a:lnTo>
                  <a:pt x="0" y="1396321"/>
                </a:lnTo>
                <a:cubicBezTo>
                  <a:pt x="0" y="1288077"/>
                  <a:pt x="87749" y="1200328"/>
                  <a:pt x="195993" y="1200328"/>
                </a:cubicBezTo>
                <a:close/>
                <a:moveTo>
                  <a:pt x="767127" y="0"/>
                </a:moveTo>
                <a:lnTo>
                  <a:pt x="2419697" y="0"/>
                </a:lnTo>
                <a:lnTo>
                  <a:pt x="2419697" y="190589"/>
                </a:lnTo>
                <a:lnTo>
                  <a:pt x="2565249" y="190589"/>
                </a:lnTo>
                <a:cubicBezTo>
                  <a:pt x="2649419" y="190589"/>
                  <a:pt x="2717652" y="258822"/>
                  <a:pt x="2717652" y="342992"/>
                </a:cubicBezTo>
                <a:lnTo>
                  <a:pt x="2717652" y="1104989"/>
                </a:lnTo>
                <a:lnTo>
                  <a:pt x="2284277" y="1104989"/>
                </a:lnTo>
                <a:lnTo>
                  <a:pt x="2284277" y="1104128"/>
                </a:lnTo>
                <a:lnTo>
                  <a:pt x="2284277" y="190589"/>
                </a:lnTo>
                <a:lnTo>
                  <a:pt x="2284277" y="96523"/>
                </a:lnTo>
                <a:lnTo>
                  <a:pt x="902547" y="96523"/>
                </a:lnTo>
                <a:lnTo>
                  <a:pt x="902547" y="190589"/>
                </a:lnTo>
                <a:lnTo>
                  <a:pt x="902547" y="1104128"/>
                </a:lnTo>
                <a:lnTo>
                  <a:pt x="902547" y="1104989"/>
                </a:lnTo>
                <a:lnTo>
                  <a:pt x="469172" y="1104989"/>
                </a:lnTo>
                <a:lnTo>
                  <a:pt x="469172" y="342992"/>
                </a:lnTo>
                <a:cubicBezTo>
                  <a:pt x="469172" y="258822"/>
                  <a:pt x="537405" y="190589"/>
                  <a:pt x="621575" y="190589"/>
                </a:cubicBezTo>
                <a:lnTo>
                  <a:pt x="767127" y="1905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11165</TotalTime>
  <Words>160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34</cp:revision>
  <dcterms:created xsi:type="dcterms:W3CDTF">2018-02-18T19:39:47Z</dcterms:created>
  <dcterms:modified xsi:type="dcterms:W3CDTF">2021-04-14T06:52:30Z</dcterms:modified>
</cp:coreProperties>
</file>