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6E1-457E-9DD4-CA5490660F3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6E1-457E-9DD4-CA5490660F31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E1-457E-9DD4-CA5490660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300-4812-AD8B-EF517800B59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300-4812-AD8B-EF517800B59F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00-4812-AD8B-EF517800B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41" name="Graphic 1">
            <a:extLst>
              <a:ext uri="{FF2B5EF4-FFF2-40B4-BE49-F238E27FC236}">
                <a16:creationId xmlns:a16="http://schemas.microsoft.com/office/drawing/2014/main" id="{498DF8F6-AB62-4F57-B70C-98A5D933A7D6}"/>
              </a:ext>
            </a:extLst>
          </p:cNvPr>
          <p:cNvGrpSpPr/>
          <p:nvPr/>
        </p:nvGrpSpPr>
        <p:grpSpPr>
          <a:xfrm flipH="1">
            <a:off x="9520434" y="1594899"/>
            <a:ext cx="2406728" cy="4658700"/>
            <a:chOff x="-1201" y="1662023"/>
            <a:chExt cx="1558166" cy="3016140"/>
          </a:xfrm>
        </p:grpSpPr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0A7FD517-5650-496A-9D5D-80DC9033ABC4}"/>
                </a:ext>
              </a:extLst>
            </p:cNvPr>
            <p:cNvSpPr/>
            <p:nvPr/>
          </p:nvSpPr>
          <p:spPr>
            <a:xfrm>
              <a:off x="-1201" y="1662023"/>
              <a:ext cx="1302502" cy="1333597"/>
            </a:xfrm>
            <a:custGeom>
              <a:avLst/>
              <a:gdLst>
                <a:gd name="connsiteX0" fmla="*/ 1010562 w 1302502"/>
                <a:gd name="connsiteY0" fmla="*/ 0 h 1333596"/>
                <a:gd name="connsiteX1" fmla="*/ 1067568 w 1302502"/>
                <a:gd name="connsiteY1" fmla="*/ 11747 h 1333596"/>
                <a:gd name="connsiteX2" fmla="*/ 1301121 w 1302502"/>
                <a:gd name="connsiteY2" fmla="*/ 280539 h 1333596"/>
                <a:gd name="connsiteX3" fmla="*/ 1198164 w 1302502"/>
                <a:gd name="connsiteY3" fmla="*/ 560042 h 1333596"/>
                <a:gd name="connsiteX4" fmla="*/ 1188490 w 1302502"/>
                <a:gd name="connsiteY4" fmla="*/ 569370 h 1333596"/>
                <a:gd name="connsiteX5" fmla="*/ 1257934 w 1302502"/>
                <a:gd name="connsiteY5" fmla="*/ 569370 h 1333596"/>
                <a:gd name="connsiteX6" fmla="*/ 1257934 w 1302502"/>
                <a:gd name="connsiteY6" fmla="*/ 1121465 h 1333596"/>
                <a:gd name="connsiteX7" fmla="*/ 449484 w 1302502"/>
                <a:gd name="connsiteY7" fmla="*/ 1121465 h 1333596"/>
                <a:gd name="connsiteX8" fmla="*/ 438083 w 1302502"/>
                <a:gd name="connsiteY8" fmla="*/ 1190218 h 1333596"/>
                <a:gd name="connsiteX9" fmla="*/ 408025 w 1302502"/>
                <a:gd name="connsiteY9" fmla="*/ 1222694 h 1333596"/>
                <a:gd name="connsiteX10" fmla="*/ 222496 w 1302502"/>
                <a:gd name="connsiteY10" fmla="*/ 1263117 h 1333596"/>
                <a:gd name="connsiteX11" fmla="*/ 206949 w 1302502"/>
                <a:gd name="connsiteY11" fmla="*/ 1272099 h 1333596"/>
                <a:gd name="connsiteX12" fmla="*/ 134742 w 1302502"/>
                <a:gd name="connsiteY12" fmla="*/ 1311831 h 1333596"/>
                <a:gd name="connsiteX13" fmla="*/ 20729 w 1302502"/>
                <a:gd name="connsiteY13" fmla="*/ 1332906 h 1333596"/>
                <a:gd name="connsiteX14" fmla="*/ 11747 w 1302502"/>
                <a:gd name="connsiteY14" fmla="*/ 1333597 h 1333596"/>
                <a:gd name="connsiteX15" fmla="*/ 4837 w 1302502"/>
                <a:gd name="connsiteY15" fmla="*/ 1280737 h 1333596"/>
                <a:gd name="connsiteX16" fmla="*/ 0 w 1302502"/>
                <a:gd name="connsiteY16" fmla="*/ 1253097 h 1333596"/>
                <a:gd name="connsiteX17" fmla="*/ 0 w 1302502"/>
                <a:gd name="connsiteY17" fmla="*/ 1243769 h 1333596"/>
                <a:gd name="connsiteX18" fmla="*/ 3109 w 1302502"/>
                <a:gd name="connsiteY18" fmla="*/ 1242387 h 1333596"/>
                <a:gd name="connsiteX19" fmla="*/ 144761 w 1302502"/>
                <a:gd name="connsiteY19" fmla="*/ 1215093 h 1333596"/>
                <a:gd name="connsiteX20" fmla="*/ 181383 w 1302502"/>
                <a:gd name="connsiteY20" fmla="*/ 1220967 h 1333596"/>
                <a:gd name="connsiteX21" fmla="*/ 232861 w 1302502"/>
                <a:gd name="connsiteY21" fmla="*/ 1229949 h 1333596"/>
                <a:gd name="connsiteX22" fmla="*/ 409753 w 1302502"/>
                <a:gd name="connsiteY22" fmla="*/ 1195746 h 1333596"/>
                <a:gd name="connsiteX23" fmla="*/ 419772 w 1302502"/>
                <a:gd name="connsiteY23" fmla="*/ 1121120 h 1333596"/>
                <a:gd name="connsiteX24" fmla="*/ 334090 w 1302502"/>
                <a:gd name="connsiteY24" fmla="*/ 1121120 h 1333596"/>
                <a:gd name="connsiteX25" fmla="*/ 334090 w 1302502"/>
                <a:gd name="connsiteY25" fmla="*/ 789102 h 1333596"/>
                <a:gd name="connsiteX26" fmla="*/ 288140 w 1302502"/>
                <a:gd name="connsiteY26" fmla="*/ 789448 h 1333596"/>
                <a:gd name="connsiteX27" fmla="*/ 279503 w 1302502"/>
                <a:gd name="connsiteY27" fmla="*/ 795321 h 1333596"/>
                <a:gd name="connsiteX28" fmla="*/ 241844 w 1302502"/>
                <a:gd name="connsiteY28" fmla="*/ 819160 h 1333596"/>
                <a:gd name="connsiteX29" fmla="*/ 171364 w 1302502"/>
                <a:gd name="connsiteY29" fmla="*/ 672326 h 1333596"/>
                <a:gd name="connsiteX30" fmla="*/ 223533 w 1302502"/>
                <a:gd name="connsiteY30" fmla="*/ 676472 h 1333596"/>
                <a:gd name="connsiteX31" fmla="*/ 271902 w 1302502"/>
                <a:gd name="connsiteY31" fmla="*/ 694092 h 1333596"/>
                <a:gd name="connsiteX32" fmla="*/ 333745 w 1302502"/>
                <a:gd name="connsiteY32" fmla="*/ 699620 h 1333596"/>
                <a:gd name="connsiteX33" fmla="*/ 333745 w 1302502"/>
                <a:gd name="connsiteY33" fmla="*/ 669562 h 1333596"/>
                <a:gd name="connsiteX34" fmla="*/ 321307 w 1302502"/>
                <a:gd name="connsiteY34" fmla="*/ 665762 h 1333596"/>
                <a:gd name="connsiteX35" fmla="*/ 137160 w 1302502"/>
                <a:gd name="connsiteY35" fmla="*/ 360002 h 1333596"/>
                <a:gd name="connsiteX36" fmla="*/ 388678 w 1302502"/>
                <a:gd name="connsiteY36" fmla="*/ 145797 h 1333596"/>
                <a:gd name="connsiteX37" fmla="*/ 621539 w 1302502"/>
                <a:gd name="connsiteY37" fmla="*/ 267410 h 1333596"/>
                <a:gd name="connsiteX38" fmla="*/ 637432 w 1302502"/>
                <a:gd name="connsiteY38" fmla="*/ 274320 h 1333596"/>
                <a:gd name="connsiteX39" fmla="*/ 673363 w 1302502"/>
                <a:gd name="connsiteY39" fmla="*/ 241844 h 1333596"/>
                <a:gd name="connsiteX40" fmla="*/ 911752 w 1302502"/>
                <a:gd name="connsiteY40" fmla="*/ 8983 h 1333596"/>
                <a:gd name="connsiteX41" fmla="*/ 956320 w 1302502"/>
                <a:gd name="connsiteY41" fmla="*/ 345 h 1333596"/>
                <a:gd name="connsiteX42" fmla="*/ 1010562 w 1302502"/>
                <a:gd name="connsiteY42" fmla="*/ 0 h 1333596"/>
                <a:gd name="connsiteX43" fmla="*/ 1140813 w 1302502"/>
                <a:gd name="connsiteY43" fmla="*/ 314052 h 1333596"/>
                <a:gd name="connsiteX44" fmla="*/ 978777 w 1302502"/>
                <a:gd name="connsiteY44" fmla="*/ 151325 h 1333596"/>
                <a:gd name="connsiteX45" fmla="*/ 816742 w 1302502"/>
                <a:gd name="connsiteY45" fmla="*/ 314052 h 1333596"/>
                <a:gd name="connsiteX46" fmla="*/ 978777 w 1302502"/>
                <a:gd name="connsiteY46" fmla="*/ 476433 h 1333596"/>
                <a:gd name="connsiteX47" fmla="*/ 1140813 w 1302502"/>
                <a:gd name="connsiteY47" fmla="*/ 314052 h 1333596"/>
                <a:gd name="connsiteX48" fmla="*/ 398697 w 1302502"/>
                <a:gd name="connsiteY48" fmla="*/ 267410 h 1333596"/>
                <a:gd name="connsiteX49" fmla="*/ 268101 w 1302502"/>
                <a:gd name="connsiteY49" fmla="*/ 399388 h 1333596"/>
                <a:gd name="connsiteX50" fmla="*/ 400079 w 1302502"/>
                <a:gd name="connsiteY50" fmla="*/ 529984 h 1333596"/>
                <a:gd name="connsiteX51" fmla="*/ 529984 w 1302502"/>
                <a:gd name="connsiteY51" fmla="*/ 397315 h 1333596"/>
                <a:gd name="connsiteX52" fmla="*/ 398697 w 1302502"/>
                <a:gd name="connsiteY52" fmla="*/ 267410 h 1333596"/>
                <a:gd name="connsiteX53" fmla="*/ 778047 w 1302502"/>
                <a:gd name="connsiteY53" fmla="*/ 569024 h 1333596"/>
                <a:gd name="connsiteX54" fmla="*/ 767682 w 1302502"/>
                <a:gd name="connsiteY54" fmla="*/ 559351 h 1333596"/>
                <a:gd name="connsiteX55" fmla="*/ 714131 w 1302502"/>
                <a:gd name="connsiteY55" fmla="*/ 495780 h 1333596"/>
                <a:gd name="connsiteX56" fmla="*/ 685455 w 1302502"/>
                <a:gd name="connsiteY56" fmla="*/ 484034 h 1333596"/>
                <a:gd name="connsiteX57" fmla="*/ 680964 w 1302502"/>
                <a:gd name="connsiteY57" fmla="*/ 485070 h 1333596"/>
                <a:gd name="connsiteX58" fmla="*/ 642959 w 1302502"/>
                <a:gd name="connsiteY58" fmla="*/ 515128 h 1333596"/>
                <a:gd name="connsiteX59" fmla="*/ 641577 w 1302502"/>
                <a:gd name="connsiteY59" fmla="*/ 518237 h 1333596"/>
                <a:gd name="connsiteX60" fmla="*/ 614629 w 1302502"/>
                <a:gd name="connsiteY60" fmla="*/ 569024 h 1333596"/>
                <a:gd name="connsiteX61" fmla="*/ 778047 w 1302502"/>
                <a:gd name="connsiteY61" fmla="*/ 569024 h 1333596"/>
                <a:gd name="connsiteX62" fmla="*/ 1137703 w 1302502"/>
                <a:gd name="connsiteY62" fmla="*/ 1038893 h 1333596"/>
                <a:gd name="connsiteX63" fmla="*/ 1166379 w 1302502"/>
                <a:gd name="connsiteY63" fmla="*/ 1068260 h 1333596"/>
                <a:gd name="connsiteX64" fmla="*/ 1195055 w 1302502"/>
                <a:gd name="connsiteY64" fmla="*/ 1038893 h 1333596"/>
                <a:gd name="connsiteX65" fmla="*/ 1166724 w 1302502"/>
                <a:gd name="connsiteY65" fmla="*/ 1010562 h 1333596"/>
                <a:gd name="connsiteX66" fmla="*/ 1137703 w 1302502"/>
                <a:gd name="connsiteY66" fmla="*/ 1038893 h 133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02502" h="1333596">
                  <a:moveTo>
                    <a:pt x="1010562" y="0"/>
                  </a:moveTo>
                  <a:cubicBezTo>
                    <a:pt x="1029564" y="3800"/>
                    <a:pt x="1049257" y="6219"/>
                    <a:pt x="1067568" y="11747"/>
                  </a:cubicBezTo>
                  <a:cubicBezTo>
                    <a:pt x="1200928" y="52860"/>
                    <a:pt x="1281427" y="142688"/>
                    <a:pt x="1301121" y="280539"/>
                  </a:cubicBezTo>
                  <a:cubicBezTo>
                    <a:pt x="1317013" y="390060"/>
                    <a:pt x="1279009" y="484034"/>
                    <a:pt x="1198164" y="560042"/>
                  </a:cubicBezTo>
                  <a:cubicBezTo>
                    <a:pt x="1195400" y="562460"/>
                    <a:pt x="1192636" y="565224"/>
                    <a:pt x="1188490" y="569370"/>
                  </a:cubicBezTo>
                  <a:cubicBezTo>
                    <a:pt x="1213020" y="569370"/>
                    <a:pt x="1235132" y="569370"/>
                    <a:pt x="1257934" y="569370"/>
                  </a:cubicBezTo>
                  <a:cubicBezTo>
                    <a:pt x="1257934" y="753862"/>
                    <a:pt x="1257934" y="936973"/>
                    <a:pt x="1257934" y="1121465"/>
                  </a:cubicBezTo>
                  <a:cubicBezTo>
                    <a:pt x="988451" y="1121465"/>
                    <a:pt x="719313" y="1121465"/>
                    <a:pt x="449484" y="1121465"/>
                  </a:cubicBezTo>
                  <a:cubicBezTo>
                    <a:pt x="445684" y="1144959"/>
                    <a:pt x="441538" y="1167761"/>
                    <a:pt x="438083" y="1190218"/>
                  </a:cubicBezTo>
                  <a:cubicBezTo>
                    <a:pt x="434283" y="1217166"/>
                    <a:pt x="434628" y="1217166"/>
                    <a:pt x="408025" y="1222694"/>
                  </a:cubicBezTo>
                  <a:cubicBezTo>
                    <a:pt x="346182" y="1236168"/>
                    <a:pt x="284339" y="1249297"/>
                    <a:pt x="222496" y="1263117"/>
                  </a:cubicBezTo>
                  <a:cubicBezTo>
                    <a:pt x="216969" y="1264499"/>
                    <a:pt x="210404" y="1267608"/>
                    <a:pt x="206949" y="1272099"/>
                  </a:cubicBezTo>
                  <a:cubicBezTo>
                    <a:pt x="188293" y="1295593"/>
                    <a:pt x="164799" y="1308031"/>
                    <a:pt x="134742" y="1311831"/>
                  </a:cubicBezTo>
                  <a:cubicBezTo>
                    <a:pt x="96392" y="1316668"/>
                    <a:pt x="58734" y="1325996"/>
                    <a:pt x="20729" y="1332906"/>
                  </a:cubicBezTo>
                  <a:cubicBezTo>
                    <a:pt x="18311" y="1333251"/>
                    <a:pt x="15893" y="1333251"/>
                    <a:pt x="11747" y="1333597"/>
                  </a:cubicBezTo>
                  <a:cubicBezTo>
                    <a:pt x="9328" y="1315977"/>
                    <a:pt x="7255" y="1298357"/>
                    <a:pt x="4837" y="1280737"/>
                  </a:cubicBezTo>
                  <a:cubicBezTo>
                    <a:pt x="3455" y="1271408"/>
                    <a:pt x="1727" y="1262426"/>
                    <a:pt x="0" y="1253097"/>
                  </a:cubicBezTo>
                  <a:cubicBezTo>
                    <a:pt x="0" y="1249988"/>
                    <a:pt x="0" y="1246879"/>
                    <a:pt x="0" y="1243769"/>
                  </a:cubicBezTo>
                  <a:cubicBezTo>
                    <a:pt x="1036" y="1243424"/>
                    <a:pt x="2073" y="1242387"/>
                    <a:pt x="3109" y="1242387"/>
                  </a:cubicBezTo>
                  <a:cubicBezTo>
                    <a:pt x="50442" y="1233404"/>
                    <a:pt x="97774" y="1225113"/>
                    <a:pt x="144761" y="1215093"/>
                  </a:cubicBezTo>
                  <a:cubicBezTo>
                    <a:pt x="158581" y="1212329"/>
                    <a:pt x="169982" y="1213366"/>
                    <a:pt x="181383" y="1220967"/>
                  </a:cubicBezTo>
                  <a:cubicBezTo>
                    <a:pt x="197276" y="1232022"/>
                    <a:pt x="213514" y="1234095"/>
                    <a:pt x="232861" y="1229949"/>
                  </a:cubicBezTo>
                  <a:cubicBezTo>
                    <a:pt x="291249" y="1217512"/>
                    <a:pt x="349983" y="1207147"/>
                    <a:pt x="409753" y="1195746"/>
                  </a:cubicBezTo>
                  <a:cubicBezTo>
                    <a:pt x="413208" y="1171216"/>
                    <a:pt x="416317" y="1147032"/>
                    <a:pt x="419772" y="1121120"/>
                  </a:cubicBezTo>
                  <a:cubicBezTo>
                    <a:pt x="390405" y="1121120"/>
                    <a:pt x="362766" y="1121120"/>
                    <a:pt x="334090" y="1121120"/>
                  </a:cubicBezTo>
                  <a:cubicBezTo>
                    <a:pt x="334090" y="1009871"/>
                    <a:pt x="334090" y="899660"/>
                    <a:pt x="334090" y="789102"/>
                  </a:cubicBezTo>
                  <a:cubicBezTo>
                    <a:pt x="317852" y="789102"/>
                    <a:pt x="302996" y="788757"/>
                    <a:pt x="288140" y="789448"/>
                  </a:cubicBezTo>
                  <a:cubicBezTo>
                    <a:pt x="285030" y="789448"/>
                    <a:pt x="280539" y="792557"/>
                    <a:pt x="279503" y="795321"/>
                  </a:cubicBezTo>
                  <a:cubicBezTo>
                    <a:pt x="272938" y="812250"/>
                    <a:pt x="259464" y="817778"/>
                    <a:pt x="241844" y="819160"/>
                  </a:cubicBezTo>
                  <a:cubicBezTo>
                    <a:pt x="219042" y="771482"/>
                    <a:pt x="195894" y="723114"/>
                    <a:pt x="171364" y="672326"/>
                  </a:cubicBezTo>
                  <a:cubicBezTo>
                    <a:pt x="190366" y="673708"/>
                    <a:pt x="207640" y="673017"/>
                    <a:pt x="223533" y="676472"/>
                  </a:cubicBezTo>
                  <a:cubicBezTo>
                    <a:pt x="240116" y="680273"/>
                    <a:pt x="256355" y="686837"/>
                    <a:pt x="271902" y="694092"/>
                  </a:cubicBezTo>
                  <a:cubicBezTo>
                    <a:pt x="292286" y="703766"/>
                    <a:pt x="313015" y="697202"/>
                    <a:pt x="333745" y="699620"/>
                  </a:cubicBezTo>
                  <a:cubicBezTo>
                    <a:pt x="333745" y="688564"/>
                    <a:pt x="333745" y="679236"/>
                    <a:pt x="333745" y="669562"/>
                  </a:cubicBezTo>
                  <a:cubicBezTo>
                    <a:pt x="329599" y="668180"/>
                    <a:pt x="325453" y="666798"/>
                    <a:pt x="321307" y="665762"/>
                  </a:cubicBezTo>
                  <a:cubicBezTo>
                    <a:pt x="191748" y="626376"/>
                    <a:pt x="110557" y="497162"/>
                    <a:pt x="137160" y="360002"/>
                  </a:cubicBezTo>
                  <a:cubicBezTo>
                    <a:pt x="160999" y="236316"/>
                    <a:pt x="267410" y="148216"/>
                    <a:pt x="388678" y="145797"/>
                  </a:cubicBezTo>
                  <a:cubicBezTo>
                    <a:pt x="488525" y="143724"/>
                    <a:pt x="565569" y="185183"/>
                    <a:pt x="621539" y="267410"/>
                  </a:cubicBezTo>
                  <a:cubicBezTo>
                    <a:pt x="626030" y="273975"/>
                    <a:pt x="629485" y="274666"/>
                    <a:pt x="637432" y="274320"/>
                  </a:cubicBezTo>
                  <a:cubicBezTo>
                    <a:pt x="659198" y="273284"/>
                    <a:pt x="667144" y="263955"/>
                    <a:pt x="673363" y="241844"/>
                  </a:cubicBezTo>
                  <a:cubicBezTo>
                    <a:pt x="707566" y="118849"/>
                    <a:pt x="787375" y="40768"/>
                    <a:pt x="911752" y="8983"/>
                  </a:cubicBezTo>
                  <a:cubicBezTo>
                    <a:pt x="926262" y="5182"/>
                    <a:pt x="941464" y="3109"/>
                    <a:pt x="956320" y="345"/>
                  </a:cubicBezTo>
                  <a:cubicBezTo>
                    <a:pt x="974286" y="0"/>
                    <a:pt x="992597" y="0"/>
                    <a:pt x="1010562" y="0"/>
                  </a:cubicBezTo>
                  <a:close/>
                  <a:moveTo>
                    <a:pt x="1140813" y="314052"/>
                  </a:moveTo>
                  <a:cubicBezTo>
                    <a:pt x="1141158" y="224569"/>
                    <a:pt x="1068259" y="151325"/>
                    <a:pt x="978777" y="151325"/>
                  </a:cubicBezTo>
                  <a:cubicBezTo>
                    <a:pt x="889640" y="151325"/>
                    <a:pt x="816742" y="224224"/>
                    <a:pt x="816742" y="314052"/>
                  </a:cubicBezTo>
                  <a:cubicBezTo>
                    <a:pt x="816742" y="403879"/>
                    <a:pt x="888604" y="476087"/>
                    <a:pt x="978777" y="476433"/>
                  </a:cubicBezTo>
                  <a:cubicBezTo>
                    <a:pt x="1068605" y="476087"/>
                    <a:pt x="1140813" y="404225"/>
                    <a:pt x="1140813" y="314052"/>
                  </a:cubicBezTo>
                  <a:close/>
                  <a:moveTo>
                    <a:pt x="398697" y="267410"/>
                  </a:moveTo>
                  <a:cubicBezTo>
                    <a:pt x="325453" y="267756"/>
                    <a:pt x="267410" y="326489"/>
                    <a:pt x="268101" y="399388"/>
                  </a:cubicBezTo>
                  <a:cubicBezTo>
                    <a:pt x="268792" y="472632"/>
                    <a:pt x="327180" y="530329"/>
                    <a:pt x="400079" y="529984"/>
                  </a:cubicBezTo>
                  <a:cubicBezTo>
                    <a:pt x="472978" y="529638"/>
                    <a:pt x="530329" y="470905"/>
                    <a:pt x="529984" y="397315"/>
                  </a:cubicBezTo>
                  <a:cubicBezTo>
                    <a:pt x="529638" y="325453"/>
                    <a:pt x="470905" y="267065"/>
                    <a:pt x="398697" y="267410"/>
                  </a:cubicBezTo>
                  <a:close/>
                  <a:moveTo>
                    <a:pt x="778047" y="569024"/>
                  </a:moveTo>
                  <a:cubicBezTo>
                    <a:pt x="773555" y="564878"/>
                    <a:pt x="770446" y="562460"/>
                    <a:pt x="767682" y="559351"/>
                  </a:cubicBezTo>
                  <a:cubicBezTo>
                    <a:pt x="749716" y="538276"/>
                    <a:pt x="731060" y="517546"/>
                    <a:pt x="714131" y="495780"/>
                  </a:cubicBezTo>
                  <a:cubicBezTo>
                    <a:pt x="702729" y="480924"/>
                    <a:pt x="703766" y="480233"/>
                    <a:pt x="685455" y="484034"/>
                  </a:cubicBezTo>
                  <a:cubicBezTo>
                    <a:pt x="684073" y="484379"/>
                    <a:pt x="682345" y="485070"/>
                    <a:pt x="680964" y="485070"/>
                  </a:cubicBezTo>
                  <a:cubicBezTo>
                    <a:pt x="659889" y="484724"/>
                    <a:pt x="646414" y="493362"/>
                    <a:pt x="642959" y="515128"/>
                  </a:cubicBezTo>
                  <a:cubicBezTo>
                    <a:pt x="642614" y="516164"/>
                    <a:pt x="641923" y="517201"/>
                    <a:pt x="641577" y="518237"/>
                  </a:cubicBezTo>
                  <a:cubicBezTo>
                    <a:pt x="632595" y="535166"/>
                    <a:pt x="623957" y="551750"/>
                    <a:pt x="614629" y="569024"/>
                  </a:cubicBezTo>
                  <a:cubicBezTo>
                    <a:pt x="668871" y="569024"/>
                    <a:pt x="722422" y="569024"/>
                    <a:pt x="778047" y="569024"/>
                  </a:cubicBezTo>
                  <a:close/>
                  <a:moveTo>
                    <a:pt x="1137703" y="1038893"/>
                  </a:moveTo>
                  <a:cubicBezTo>
                    <a:pt x="1137703" y="1055476"/>
                    <a:pt x="1150141" y="1068260"/>
                    <a:pt x="1166379" y="1068260"/>
                  </a:cubicBezTo>
                  <a:cubicBezTo>
                    <a:pt x="1182272" y="1068260"/>
                    <a:pt x="1195055" y="1055131"/>
                    <a:pt x="1195055" y="1038893"/>
                  </a:cubicBezTo>
                  <a:cubicBezTo>
                    <a:pt x="1194709" y="1023000"/>
                    <a:pt x="1182617" y="1010562"/>
                    <a:pt x="1166724" y="1010562"/>
                  </a:cubicBezTo>
                  <a:cubicBezTo>
                    <a:pt x="1150486" y="1010217"/>
                    <a:pt x="1137703" y="1022655"/>
                    <a:pt x="1137703" y="1038893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AE176E7C-C4E8-4A5C-A0C7-244B2E6E8595}"/>
                </a:ext>
              </a:extLst>
            </p:cNvPr>
            <p:cNvSpPr/>
            <p:nvPr/>
          </p:nvSpPr>
          <p:spPr>
            <a:xfrm>
              <a:off x="274501" y="2803872"/>
              <a:ext cx="1136667" cy="1872563"/>
            </a:xfrm>
            <a:custGeom>
              <a:avLst/>
              <a:gdLst>
                <a:gd name="connsiteX0" fmla="*/ 541730 w 1136666"/>
                <a:gd name="connsiteY0" fmla="*/ 1873255 h 1872563"/>
                <a:gd name="connsiteX1" fmla="*/ 523419 w 1136666"/>
                <a:gd name="connsiteY1" fmla="*/ 1586842 h 1872563"/>
                <a:gd name="connsiteX2" fmla="*/ 513055 w 1136666"/>
                <a:gd name="connsiteY2" fmla="*/ 1413060 h 1872563"/>
                <a:gd name="connsiteX3" fmla="*/ 499926 w 1136666"/>
                <a:gd name="connsiteY3" fmla="*/ 1208875 h 1872563"/>
                <a:gd name="connsiteX4" fmla="*/ 489561 w 1136666"/>
                <a:gd name="connsiteY4" fmla="*/ 1036129 h 1872563"/>
                <a:gd name="connsiteX5" fmla="*/ 476433 w 1136666"/>
                <a:gd name="connsiteY5" fmla="*/ 830561 h 1872563"/>
                <a:gd name="connsiteX6" fmla="*/ 466068 w 1136666"/>
                <a:gd name="connsiteY6" fmla="*/ 660234 h 1872563"/>
                <a:gd name="connsiteX7" fmla="*/ 454667 w 1136666"/>
                <a:gd name="connsiteY7" fmla="*/ 485415 h 1872563"/>
                <a:gd name="connsiteX8" fmla="*/ 447066 w 1136666"/>
                <a:gd name="connsiteY8" fmla="*/ 358620 h 1872563"/>
                <a:gd name="connsiteX9" fmla="*/ 440847 w 1136666"/>
                <a:gd name="connsiteY9" fmla="*/ 290558 h 1872563"/>
                <a:gd name="connsiteX10" fmla="*/ 316470 w 1136666"/>
                <a:gd name="connsiteY10" fmla="*/ 748334 h 1872563"/>
                <a:gd name="connsiteX11" fmla="*/ 326489 w 1136666"/>
                <a:gd name="connsiteY11" fmla="*/ 750407 h 1872563"/>
                <a:gd name="connsiteX12" fmla="*/ 326489 w 1136666"/>
                <a:gd name="connsiteY12" fmla="*/ 817433 h 1872563"/>
                <a:gd name="connsiteX13" fmla="*/ 321998 w 1136666"/>
                <a:gd name="connsiteY13" fmla="*/ 818124 h 1872563"/>
                <a:gd name="connsiteX14" fmla="*/ 291249 w 1136666"/>
                <a:gd name="connsiteY14" fmla="*/ 841963 h 1872563"/>
                <a:gd name="connsiteX15" fmla="*/ 91555 w 1136666"/>
                <a:gd name="connsiteY15" fmla="*/ 1576132 h 1872563"/>
                <a:gd name="connsiteX16" fmla="*/ 42150 w 1136666"/>
                <a:gd name="connsiteY16" fmla="*/ 1757169 h 1872563"/>
                <a:gd name="connsiteX17" fmla="*/ 39386 w 1136666"/>
                <a:gd name="connsiteY17" fmla="*/ 1765807 h 1872563"/>
                <a:gd name="connsiteX18" fmla="*/ 0 w 1136666"/>
                <a:gd name="connsiteY18" fmla="*/ 1756478 h 1872563"/>
                <a:gd name="connsiteX19" fmla="*/ 188638 w 1136666"/>
                <a:gd name="connsiteY19" fmla="*/ 819506 h 1872563"/>
                <a:gd name="connsiteX20" fmla="*/ 177237 w 1136666"/>
                <a:gd name="connsiteY20" fmla="*/ 817087 h 1872563"/>
                <a:gd name="connsiteX21" fmla="*/ 177237 w 1136666"/>
                <a:gd name="connsiteY21" fmla="*/ 750753 h 1872563"/>
                <a:gd name="connsiteX22" fmla="*/ 180001 w 1136666"/>
                <a:gd name="connsiteY22" fmla="*/ 749371 h 1872563"/>
                <a:gd name="connsiteX23" fmla="*/ 207295 w 1136666"/>
                <a:gd name="connsiteY23" fmla="*/ 725187 h 1872563"/>
                <a:gd name="connsiteX24" fmla="*/ 295741 w 1136666"/>
                <a:gd name="connsiteY24" fmla="*/ 288485 h 1872563"/>
                <a:gd name="connsiteX25" fmla="*/ 331326 w 1136666"/>
                <a:gd name="connsiteY25" fmla="*/ 109866 h 1872563"/>
                <a:gd name="connsiteX26" fmla="*/ 304032 w 1136666"/>
                <a:gd name="connsiteY26" fmla="*/ 109866 h 1872563"/>
                <a:gd name="connsiteX27" fmla="*/ 304032 w 1136666"/>
                <a:gd name="connsiteY27" fmla="*/ 0 h 1872563"/>
                <a:gd name="connsiteX28" fmla="*/ 825379 w 1136666"/>
                <a:gd name="connsiteY28" fmla="*/ 0 h 1872563"/>
                <a:gd name="connsiteX29" fmla="*/ 825379 w 1136666"/>
                <a:gd name="connsiteY29" fmla="*/ 109175 h 1872563"/>
                <a:gd name="connsiteX30" fmla="*/ 801540 w 1136666"/>
                <a:gd name="connsiteY30" fmla="*/ 109175 h 1872563"/>
                <a:gd name="connsiteX31" fmla="*/ 930408 w 1136666"/>
                <a:gd name="connsiteY31" fmla="*/ 749025 h 1872563"/>
                <a:gd name="connsiteX32" fmla="*/ 965994 w 1136666"/>
                <a:gd name="connsiteY32" fmla="*/ 749025 h 1872563"/>
                <a:gd name="connsiteX33" fmla="*/ 965994 w 1136666"/>
                <a:gd name="connsiteY33" fmla="*/ 817433 h 1872563"/>
                <a:gd name="connsiteX34" fmla="*/ 944228 w 1136666"/>
                <a:gd name="connsiteY34" fmla="*/ 818469 h 1872563"/>
                <a:gd name="connsiteX35" fmla="*/ 1137358 w 1136666"/>
                <a:gd name="connsiteY35" fmla="*/ 1777208 h 1872563"/>
                <a:gd name="connsiteX36" fmla="*/ 1097626 w 1136666"/>
                <a:gd name="connsiteY36" fmla="*/ 1786882 h 1872563"/>
                <a:gd name="connsiteX37" fmla="*/ 1082079 w 1136666"/>
                <a:gd name="connsiteY37" fmla="*/ 1730221 h 1872563"/>
                <a:gd name="connsiteX38" fmla="*/ 977395 w 1136666"/>
                <a:gd name="connsiteY38" fmla="*/ 1345689 h 1872563"/>
                <a:gd name="connsiteX39" fmla="*/ 838162 w 1136666"/>
                <a:gd name="connsiteY39" fmla="*/ 830907 h 1872563"/>
                <a:gd name="connsiteX40" fmla="*/ 816051 w 1136666"/>
                <a:gd name="connsiteY40" fmla="*/ 817778 h 1872563"/>
                <a:gd name="connsiteX41" fmla="*/ 816051 w 1136666"/>
                <a:gd name="connsiteY41" fmla="*/ 805686 h 1872563"/>
                <a:gd name="connsiteX42" fmla="*/ 802231 w 1136666"/>
                <a:gd name="connsiteY42" fmla="*/ 699275 h 1872563"/>
                <a:gd name="connsiteX43" fmla="*/ 676472 w 1136666"/>
                <a:gd name="connsiteY43" fmla="*/ 236662 h 1872563"/>
                <a:gd name="connsiteX44" fmla="*/ 673708 w 1136666"/>
                <a:gd name="connsiteY44" fmla="*/ 234589 h 1872563"/>
                <a:gd name="connsiteX45" fmla="*/ 672672 w 1136666"/>
                <a:gd name="connsiteY45" fmla="*/ 242535 h 1872563"/>
                <a:gd name="connsiteX46" fmla="*/ 660925 w 1136666"/>
                <a:gd name="connsiteY46" fmla="*/ 474014 h 1872563"/>
                <a:gd name="connsiteX47" fmla="*/ 650906 w 1136666"/>
                <a:gd name="connsiteY47" fmla="*/ 675090 h 1872563"/>
                <a:gd name="connsiteX48" fmla="*/ 644687 w 1136666"/>
                <a:gd name="connsiteY48" fmla="*/ 819506 h 1872563"/>
                <a:gd name="connsiteX49" fmla="*/ 631904 w 1136666"/>
                <a:gd name="connsiteY49" fmla="*/ 1047184 h 1872563"/>
                <a:gd name="connsiteX50" fmla="*/ 617739 w 1136666"/>
                <a:gd name="connsiteY50" fmla="*/ 1322196 h 1872563"/>
                <a:gd name="connsiteX51" fmla="*/ 608410 w 1136666"/>
                <a:gd name="connsiteY51" fmla="*/ 1501851 h 1872563"/>
                <a:gd name="connsiteX52" fmla="*/ 594245 w 1136666"/>
                <a:gd name="connsiteY52" fmla="*/ 1777899 h 1872563"/>
                <a:gd name="connsiteX53" fmla="*/ 589754 w 1136666"/>
                <a:gd name="connsiteY53" fmla="*/ 1872909 h 1872563"/>
                <a:gd name="connsiteX54" fmla="*/ 541730 w 1136666"/>
                <a:gd name="connsiteY54" fmla="*/ 1873255 h 1872563"/>
                <a:gd name="connsiteX55" fmla="*/ 631904 w 1136666"/>
                <a:gd name="connsiteY55" fmla="*/ 110557 h 1872563"/>
                <a:gd name="connsiteX56" fmla="*/ 495780 w 1136666"/>
                <a:gd name="connsiteY56" fmla="*/ 110903 h 1872563"/>
                <a:gd name="connsiteX57" fmla="*/ 487488 w 1136666"/>
                <a:gd name="connsiteY57" fmla="*/ 119540 h 1872563"/>
                <a:gd name="connsiteX58" fmla="*/ 486106 w 1136666"/>
                <a:gd name="connsiteY58" fmla="*/ 191748 h 1872563"/>
                <a:gd name="connsiteX59" fmla="*/ 496817 w 1136666"/>
                <a:gd name="connsiteY59" fmla="*/ 364148 h 1872563"/>
                <a:gd name="connsiteX60" fmla="*/ 504763 w 1136666"/>
                <a:gd name="connsiteY60" fmla="*/ 495780 h 1872563"/>
                <a:gd name="connsiteX61" fmla="*/ 515819 w 1136666"/>
                <a:gd name="connsiteY61" fmla="*/ 670599 h 1872563"/>
                <a:gd name="connsiteX62" fmla="*/ 521346 w 1136666"/>
                <a:gd name="connsiteY62" fmla="*/ 754208 h 1872563"/>
                <a:gd name="connsiteX63" fmla="*/ 599082 w 1136666"/>
                <a:gd name="connsiteY63" fmla="*/ 754208 h 1872563"/>
                <a:gd name="connsiteX64" fmla="*/ 631904 w 1136666"/>
                <a:gd name="connsiteY64" fmla="*/ 110557 h 1872563"/>
                <a:gd name="connsiteX65" fmla="*/ 888604 w 1136666"/>
                <a:gd name="connsiteY65" fmla="*/ 747989 h 1872563"/>
                <a:gd name="connsiteX66" fmla="*/ 760426 w 1136666"/>
                <a:gd name="connsiteY66" fmla="*/ 111248 h 1872563"/>
                <a:gd name="connsiteX67" fmla="*/ 686146 w 1136666"/>
                <a:gd name="connsiteY67" fmla="*/ 111248 h 1872563"/>
                <a:gd name="connsiteX68" fmla="*/ 689255 w 1136666"/>
                <a:gd name="connsiteY68" fmla="*/ 123686 h 1872563"/>
                <a:gd name="connsiteX69" fmla="*/ 852673 w 1136666"/>
                <a:gd name="connsiteY69" fmla="*/ 726568 h 1872563"/>
                <a:gd name="connsiteX70" fmla="*/ 886531 w 1136666"/>
                <a:gd name="connsiteY70" fmla="*/ 749371 h 1872563"/>
                <a:gd name="connsiteX71" fmla="*/ 888604 w 1136666"/>
                <a:gd name="connsiteY71" fmla="*/ 747989 h 1872563"/>
                <a:gd name="connsiteX72" fmla="*/ 245299 w 1136666"/>
                <a:gd name="connsiteY72" fmla="*/ 749716 h 1872563"/>
                <a:gd name="connsiteX73" fmla="*/ 260846 w 1136666"/>
                <a:gd name="connsiteY73" fmla="*/ 749716 h 1872563"/>
                <a:gd name="connsiteX74" fmla="*/ 277430 w 1136666"/>
                <a:gd name="connsiteY74" fmla="*/ 737279 h 1872563"/>
                <a:gd name="connsiteX75" fmla="*/ 428409 w 1136666"/>
                <a:gd name="connsiteY75" fmla="*/ 182074 h 1872563"/>
                <a:gd name="connsiteX76" fmla="*/ 432210 w 1136666"/>
                <a:gd name="connsiteY76" fmla="*/ 110557 h 1872563"/>
                <a:gd name="connsiteX77" fmla="*/ 379695 w 1136666"/>
                <a:gd name="connsiteY77" fmla="*/ 110903 h 1872563"/>
                <a:gd name="connsiteX78" fmla="*/ 372785 w 1136666"/>
                <a:gd name="connsiteY78" fmla="*/ 118158 h 1872563"/>
                <a:gd name="connsiteX79" fmla="*/ 355856 w 1136666"/>
                <a:gd name="connsiteY79" fmla="*/ 202112 h 1872563"/>
                <a:gd name="connsiteX80" fmla="*/ 286067 w 1136666"/>
                <a:gd name="connsiteY80" fmla="*/ 548295 h 1872563"/>
                <a:gd name="connsiteX81" fmla="*/ 245299 w 1136666"/>
                <a:gd name="connsiteY81" fmla="*/ 749716 h 1872563"/>
                <a:gd name="connsiteX82" fmla="*/ 562460 w 1136666"/>
                <a:gd name="connsiteY82" fmla="*/ 1421352 h 1872563"/>
                <a:gd name="connsiteX83" fmla="*/ 564533 w 1136666"/>
                <a:gd name="connsiteY83" fmla="*/ 1421352 h 1872563"/>
                <a:gd name="connsiteX84" fmla="*/ 595282 w 1136666"/>
                <a:gd name="connsiteY84" fmla="*/ 825724 h 1872563"/>
                <a:gd name="connsiteX85" fmla="*/ 525492 w 1136666"/>
                <a:gd name="connsiteY85" fmla="*/ 825724 h 1872563"/>
                <a:gd name="connsiteX86" fmla="*/ 562460 w 1136666"/>
                <a:gd name="connsiteY86" fmla="*/ 1421352 h 1872563"/>
                <a:gd name="connsiteX87" fmla="*/ 966339 w 1136666"/>
                <a:gd name="connsiteY87" fmla="*/ 1145304 h 1872563"/>
                <a:gd name="connsiteX88" fmla="*/ 968412 w 1136666"/>
                <a:gd name="connsiteY88" fmla="*/ 1144268 h 1872563"/>
                <a:gd name="connsiteX89" fmla="*/ 953556 w 1136666"/>
                <a:gd name="connsiteY89" fmla="*/ 1072405 h 1872563"/>
                <a:gd name="connsiteX90" fmla="*/ 903805 w 1136666"/>
                <a:gd name="connsiteY90" fmla="*/ 825724 h 1872563"/>
                <a:gd name="connsiteX91" fmla="*/ 895514 w 1136666"/>
                <a:gd name="connsiteY91" fmla="*/ 818815 h 1872563"/>
                <a:gd name="connsiteX92" fmla="*/ 877548 w 1136666"/>
                <a:gd name="connsiteY92" fmla="*/ 818469 h 1872563"/>
                <a:gd name="connsiteX93" fmla="*/ 966339 w 1136666"/>
                <a:gd name="connsiteY93" fmla="*/ 1145304 h 1872563"/>
                <a:gd name="connsiteX94" fmla="*/ 169636 w 1136666"/>
                <a:gd name="connsiteY94" fmla="*/ 1125611 h 1872563"/>
                <a:gd name="connsiteX95" fmla="*/ 171709 w 1136666"/>
                <a:gd name="connsiteY95" fmla="*/ 1126302 h 1872563"/>
                <a:gd name="connsiteX96" fmla="*/ 254973 w 1136666"/>
                <a:gd name="connsiteY96" fmla="*/ 819160 h 1872563"/>
                <a:gd name="connsiteX97" fmla="*/ 231479 w 1136666"/>
                <a:gd name="connsiteY97" fmla="*/ 819160 h 1872563"/>
                <a:gd name="connsiteX98" fmla="*/ 169636 w 1136666"/>
                <a:gd name="connsiteY98" fmla="*/ 1125611 h 187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1136666" h="1872563">
                  <a:moveTo>
                    <a:pt x="541730" y="1873255"/>
                  </a:moveTo>
                  <a:cubicBezTo>
                    <a:pt x="535512" y="1777899"/>
                    <a:pt x="529293" y="1682198"/>
                    <a:pt x="523419" y="1586842"/>
                  </a:cubicBezTo>
                  <a:cubicBezTo>
                    <a:pt x="519965" y="1528800"/>
                    <a:pt x="516855" y="1471102"/>
                    <a:pt x="513055" y="1413060"/>
                  </a:cubicBezTo>
                  <a:cubicBezTo>
                    <a:pt x="508909" y="1344998"/>
                    <a:pt x="504072" y="1276936"/>
                    <a:pt x="499926" y="1208875"/>
                  </a:cubicBezTo>
                  <a:cubicBezTo>
                    <a:pt x="496471" y="1151177"/>
                    <a:pt x="493362" y="1093826"/>
                    <a:pt x="489561" y="1036129"/>
                  </a:cubicBezTo>
                  <a:cubicBezTo>
                    <a:pt x="485415" y="967721"/>
                    <a:pt x="480578" y="899314"/>
                    <a:pt x="476433" y="830561"/>
                  </a:cubicBezTo>
                  <a:cubicBezTo>
                    <a:pt x="472978" y="773901"/>
                    <a:pt x="469868" y="716895"/>
                    <a:pt x="466068" y="660234"/>
                  </a:cubicBezTo>
                  <a:cubicBezTo>
                    <a:pt x="462613" y="601846"/>
                    <a:pt x="458467" y="543803"/>
                    <a:pt x="454667" y="485415"/>
                  </a:cubicBezTo>
                  <a:cubicBezTo>
                    <a:pt x="451903" y="443265"/>
                    <a:pt x="449830" y="400770"/>
                    <a:pt x="447066" y="358620"/>
                  </a:cubicBezTo>
                  <a:cubicBezTo>
                    <a:pt x="445684" y="335818"/>
                    <a:pt x="444302" y="313361"/>
                    <a:pt x="440847" y="290558"/>
                  </a:cubicBezTo>
                  <a:cubicBezTo>
                    <a:pt x="399388" y="442920"/>
                    <a:pt x="358275" y="595282"/>
                    <a:pt x="316470" y="748334"/>
                  </a:cubicBezTo>
                  <a:cubicBezTo>
                    <a:pt x="320270" y="749025"/>
                    <a:pt x="323034" y="749716"/>
                    <a:pt x="326489" y="750407"/>
                  </a:cubicBezTo>
                  <a:cubicBezTo>
                    <a:pt x="326489" y="772519"/>
                    <a:pt x="326489" y="794630"/>
                    <a:pt x="326489" y="817433"/>
                  </a:cubicBezTo>
                  <a:cubicBezTo>
                    <a:pt x="324762" y="817778"/>
                    <a:pt x="323380" y="818124"/>
                    <a:pt x="321998" y="818124"/>
                  </a:cubicBezTo>
                  <a:cubicBezTo>
                    <a:pt x="297814" y="818815"/>
                    <a:pt x="297468" y="818815"/>
                    <a:pt x="291249" y="841963"/>
                  </a:cubicBezTo>
                  <a:cubicBezTo>
                    <a:pt x="224569" y="1086571"/>
                    <a:pt x="158235" y="1331524"/>
                    <a:pt x="91555" y="1576132"/>
                  </a:cubicBezTo>
                  <a:cubicBezTo>
                    <a:pt x="75317" y="1636593"/>
                    <a:pt x="58734" y="1696708"/>
                    <a:pt x="42150" y="1757169"/>
                  </a:cubicBezTo>
                  <a:cubicBezTo>
                    <a:pt x="41459" y="1759588"/>
                    <a:pt x="40422" y="1762352"/>
                    <a:pt x="39386" y="1765807"/>
                  </a:cubicBezTo>
                  <a:cubicBezTo>
                    <a:pt x="26257" y="1762697"/>
                    <a:pt x="13474" y="1759588"/>
                    <a:pt x="0" y="1756478"/>
                  </a:cubicBezTo>
                  <a:cubicBezTo>
                    <a:pt x="62879" y="1443809"/>
                    <a:pt x="125759" y="1131830"/>
                    <a:pt x="188638" y="819506"/>
                  </a:cubicBezTo>
                  <a:cubicBezTo>
                    <a:pt x="184492" y="818469"/>
                    <a:pt x="181037" y="817778"/>
                    <a:pt x="177237" y="817087"/>
                  </a:cubicBezTo>
                  <a:cubicBezTo>
                    <a:pt x="177237" y="794976"/>
                    <a:pt x="177237" y="772864"/>
                    <a:pt x="177237" y="750753"/>
                  </a:cubicBezTo>
                  <a:cubicBezTo>
                    <a:pt x="178619" y="750062"/>
                    <a:pt x="179310" y="749716"/>
                    <a:pt x="180001" y="749371"/>
                  </a:cubicBezTo>
                  <a:cubicBezTo>
                    <a:pt x="202803" y="747298"/>
                    <a:pt x="202803" y="747298"/>
                    <a:pt x="207295" y="725187"/>
                  </a:cubicBezTo>
                  <a:cubicBezTo>
                    <a:pt x="236662" y="579735"/>
                    <a:pt x="266374" y="433937"/>
                    <a:pt x="295741" y="288485"/>
                  </a:cubicBezTo>
                  <a:cubicBezTo>
                    <a:pt x="307487" y="229406"/>
                    <a:pt x="319234" y="170327"/>
                    <a:pt x="331326" y="109866"/>
                  </a:cubicBezTo>
                  <a:cubicBezTo>
                    <a:pt x="321998" y="109866"/>
                    <a:pt x="313015" y="109866"/>
                    <a:pt x="304032" y="109866"/>
                  </a:cubicBezTo>
                  <a:cubicBezTo>
                    <a:pt x="304032" y="72553"/>
                    <a:pt x="304032" y="36622"/>
                    <a:pt x="304032" y="0"/>
                  </a:cubicBezTo>
                  <a:cubicBezTo>
                    <a:pt x="478160" y="0"/>
                    <a:pt x="651251" y="0"/>
                    <a:pt x="825379" y="0"/>
                  </a:cubicBezTo>
                  <a:cubicBezTo>
                    <a:pt x="825379" y="35931"/>
                    <a:pt x="825379" y="71862"/>
                    <a:pt x="825379" y="109175"/>
                  </a:cubicBezTo>
                  <a:cubicBezTo>
                    <a:pt x="818469" y="109175"/>
                    <a:pt x="811214" y="109175"/>
                    <a:pt x="801540" y="109175"/>
                  </a:cubicBezTo>
                  <a:cubicBezTo>
                    <a:pt x="844726" y="323034"/>
                    <a:pt x="887567" y="535512"/>
                    <a:pt x="930408" y="749025"/>
                  </a:cubicBezTo>
                  <a:cubicBezTo>
                    <a:pt x="942500" y="749025"/>
                    <a:pt x="953902" y="749025"/>
                    <a:pt x="965994" y="749025"/>
                  </a:cubicBezTo>
                  <a:cubicBezTo>
                    <a:pt x="965994" y="772519"/>
                    <a:pt x="965994" y="794630"/>
                    <a:pt x="965994" y="817433"/>
                  </a:cubicBezTo>
                  <a:cubicBezTo>
                    <a:pt x="958738" y="817778"/>
                    <a:pt x="952174" y="818124"/>
                    <a:pt x="944228" y="818469"/>
                  </a:cubicBezTo>
                  <a:cubicBezTo>
                    <a:pt x="1008835" y="1138394"/>
                    <a:pt x="1073096" y="1457283"/>
                    <a:pt x="1137358" y="1777208"/>
                  </a:cubicBezTo>
                  <a:cubicBezTo>
                    <a:pt x="1123883" y="1780317"/>
                    <a:pt x="1111446" y="1783427"/>
                    <a:pt x="1097626" y="1786882"/>
                  </a:cubicBezTo>
                  <a:cubicBezTo>
                    <a:pt x="1092444" y="1767534"/>
                    <a:pt x="1087261" y="1748878"/>
                    <a:pt x="1082079" y="1730221"/>
                  </a:cubicBezTo>
                  <a:cubicBezTo>
                    <a:pt x="1047184" y="1602044"/>
                    <a:pt x="1012290" y="1473866"/>
                    <a:pt x="977395" y="1345689"/>
                  </a:cubicBezTo>
                  <a:cubicBezTo>
                    <a:pt x="930754" y="1173980"/>
                    <a:pt x="884112" y="1002616"/>
                    <a:pt x="838162" y="830907"/>
                  </a:cubicBezTo>
                  <a:cubicBezTo>
                    <a:pt x="834707" y="817433"/>
                    <a:pt x="826761" y="817778"/>
                    <a:pt x="816051" y="817778"/>
                  </a:cubicBezTo>
                  <a:cubicBezTo>
                    <a:pt x="816051" y="813287"/>
                    <a:pt x="815705" y="809486"/>
                    <a:pt x="816051" y="805686"/>
                  </a:cubicBezTo>
                  <a:cubicBezTo>
                    <a:pt x="818469" y="769409"/>
                    <a:pt x="811905" y="734515"/>
                    <a:pt x="802231" y="699275"/>
                  </a:cubicBezTo>
                  <a:cubicBezTo>
                    <a:pt x="759736" y="545185"/>
                    <a:pt x="718277" y="390751"/>
                    <a:pt x="676472" y="236662"/>
                  </a:cubicBezTo>
                  <a:cubicBezTo>
                    <a:pt x="676472" y="235971"/>
                    <a:pt x="675436" y="235625"/>
                    <a:pt x="673708" y="234589"/>
                  </a:cubicBezTo>
                  <a:cubicBezTo>
                    <a:pt x="673363" y="237698"/>
                    <a:pt x="672672" y="240117"/>
                    <a:pt x="672672" y="242535"/>
                  </a:cubicBezTo>
                  <a:cubicBezTo>
                    <a:pt x="668871" y="319580"/>
                    <a:pt x="664725" y="396970"/>
                    <a:pt x="660925" y="474014"/>
                  </a:cubicBezTo>
                  <a:cubicBezTo>
                    <a:pt x="657470" y="541040"/>
                    <a:pt x="654015" y="608065"/>
                    <a:pt x="650906" y="675090"/>
                  </a:cubicBezTo>
                  <a:cubicBezTo>
                    <a:pt x="648487" y="723114"/>
                    <a:pt x="647105" y="771482"/>
                    <a:pt x="644687" y="819506"/>
                  </a:cubicBezTo>
                  <a:cubicBezTo>
                    <a:pt x="640886" y="895514"/>
                    <a:pt x="636050" y="971522"/>
                    <a:pt x="631904" y="1047184"/>
                  </a:cubicBezTo>
                  <a:cubicBezTo>
                    <a:pt x="627067" y="1138740"/>
                    <a:pt x="622575" y="1230641"/>
                    <a:pt x="617739" y="1322196"/>
                  </a:cubicBezTo>
                  <a:cubicBezTo>
                    <a:pt x="614629" y="1381966"/>
                    <a:pt x="611520" y="1442081"/>
                    <a:pt x="608410" y="1501851"/>
                  </a:cubicBezTo>
                  <a:cubicBezTo>
                    <a:pt x="603573" y="1593752"/>
                    <a:pt x="598737" y="1685998"/>
                    <a:pt x="594245" y="1777899"/>
                  </a:cubicBezTo>
                  <a:cubicBezTo>
                    <a:pt x="592518" y="1809684"/>
                    <a:pt x="591481" y="1841469"/>
                    <a:pt x="589754" y="1872909"/>
                  </a:cubicBezTo>
                  <a:cubicBezTo>
                    <a:pt x="574552" y="1873255"/>
                    <a:pt x="558314" y="1873255"/>
                    <a:pt x="541730" y="1873255"/>
                  </a:cubicBezTo>
                  <a:close/>
                  <a:moveTo>
                    <a:pt x="631904" y="110557"/>
                  </a:moveTo>
                  <a:cubicBezTo>
                    <a:pt x="585262" y="110557"/>
                    <a:pt x="540694" y="110557"/>
                    <a:pt x="495780" y="110903"/>
                  </a:cubicBezTo>
                  <a:cubicBezTo>
                    <a:pt x="493016" y="110903"/>
                    <a:pt x="488870" y="116085"/>
                    <a:pt x="487488" y="119540"/>
                  </a:cubicBezTo>
                  <a:cubicBezTo>
                    <a:pt x="478160" y="143379"/>
                    <a:pt x="485070" y="167563"/>
                    <a:pt x="486106" y="191748"/>
                  </a:cubicBezTo>
                  <a:cubicBezTo>
                    <a:pt x="488525" y="249445"/>
                    <a:pt x="493016" y="306796"/>
                    <a:pt x="496817" y="364148"/>
                  </a:cubicBezTo>
                  <a:cubicBezTo>
                    <a:pt x="499580" y="408025"/>
                    <a:pt x="501999" y="451903"/>
                    <a:pt x="504763" y="495780"/>
                  </a:cubicBezTo>
                  <a:cubicBezTo>
                    <a:pt x="508218" y="554168"/>
                    <a:pt x="512018" y="612211"/>
                    <a:pt x="515819" y="670599"/>
                  </a:cubicBezTo>
                  <a:cubicBezTo>
                    <a:pt x="517546" y="698238"/>
                    <a:pt x="519274" y="725877"/>
                    <a:pt x="521346" y="754208"/>
                  </a:cubicBezTo>
                  <a:cubicBezTo>
                    <a:pt x="547258" y="754208"/>
                    <a:pt x="572479" y="754208"/>
                    <a:pt x="599082" y="754208"/>
                  </a:cubicBezTo>
                  <a:cubicBezTo>
                    <a:pt x="609792" y="539658"/>
                    <a:pt x="620848" y="326144"/>
                    <a:pt x="631904" y="110557"/>
                  </a:cubicBezTo>
                  <a:close/>
                  <a:moveTo>
                    <a:pt x="888604" y="747989"/>
                  </a:moveTo>
                  <a:cubicBezTo>
                    <a:pt x="845763" y="535857"/>
                    <a:pt x="803267" y="323380"/>
                    <a:pt x="760426" y="111248"/>
                  </a:cubicBezTo>
                  <a:cubicBezTo>
                    <a:pt x="734860" y="111248"/>
                    <a:pt x="711021" y="111248"/>
                    <a:pt x="686146" y="111248"/>
                  </a:cubicBezTo>
                  <a:cubicBezTo>
                    <a:pt x="687182" y="116085"/>
                    <a:pt x="688219" y="119886"/>
                    <a:pt x="689255" y="123686"/>
                  </a:cubicBezTo>
                  <a:cubicBezTo>
                    <a:pt x="743843" y="324762"/>
                    <a:pt x="798085" y="525492"/>
                    <a:pt x="852673" y="726568"/>
                  </a:cubicBezTo>
                  <a:cubicBezTo>
                    <a:pt x="859583" y="752135"/>
                    <a:pt x="859583" y="752135"/>
                    <a:pt x="886531" y="749371"/>
                  </a:cubicBezTo>
                  <a:cubicBezTo>
                    <a:pt x="886876" y="749025"/>
                    <a:pt x="887222" y="748680"/>
                    <a:pt x="888604" y="747989"/>
                  </a:cubicBezTo>
                  <a:close/>
                  <a:moveTo>
                    <a:pt x="245299" y="749716"/>
                  </a:moveTo>
                  <a:cubicBezTo>
                    <a:pt x="251518" y="749716"/>
                    <a:pt x="256355" y="749025"/>
                    <a:pt x="260846" y="749716"/>
                  </a:cubicBezTo>
                  <a:cubicBezTo>
                    <a:pt x="270865" y="751098"/>
                    <a:pt x="274666" y="746952"/>
                    <a:pt x="277430" y="737279"/>
                  </a:cubicBezTo>
                  <a:cubicBezTo>
                    <a:pt x="327526" y="552095"/>
                    <a:pt x="377277" y="366912"/>
                    <a:pt x="428409" y="182074"/>
                  </a:cubicBezTo>
                  <a:cubicBezTo>
                    <a:pt x="434974" y="158235"/>
                    <a:pt x="433592" y="135087"/>
                    <a:pt x="432210" y="110557"/>
                  </a:cubicBezTo>
                  <a:cubicBezTo>
                    <a:pt x="413899" y="110557"/>
                    <a:pt x="396624" y="110212"/>
                    <a:pt x="379695" y="110903"/>
                  </a:cubicBezTo>
                  <a:cubicBezTo>
                    <a:pt x="377277" y="110903"/>
                    <a:pt x="373131" y="115049"/>
                    <a:pt x="372785" y="118158"/>
                  </a:cubicBezTo>
                  <a:cubicBezTo>
                    <a:pt x="366912" y="146143"/>
                    <a:pt x="361384" y="174128"/>
                    <a:pt x="355856" y="202112"/>
                  </a:cubicBezTo>
                  <a:cubicBezTo>
                    <a:pt x="332708" y="317507"/>
                    <a:pt x="309560" y="432901"/>
                    <a:pt x="286067" y="548295"/>
                  </a:cubicBezTo>
                  <a:cubicBezTo>
                    <a:pt x="272593" y="614629"/>
                    <a:pt x="259119" y="681309"/>
                    <a:pt x="245299" y="749716"/>
                  </a:cubicBezTo>
                  <a:close/>
                  <a:moveTo>
                    <a:pt x="562460" y="1421352"/>
                  </a:moveTo>
                  <a:cubicBezTo>
                    <a:pt x="563151" y="1421352"/>
                    <a:pt x="563842" y="1421352"/>
                    <a:pt x="564533" y="1421352"/>
                  </a:cubicBezTo>
                  <a:cubicBezTo>
                    <a:pt x="574898" y="1223040"/>
                    <a:pt x="584917" y="1024382"/>
                    <a:pt x="595282" y="825724"/>
                  </a:cubicBezTo>
                  <a:cubicBezTo>
                    <a:pt x="571443" y="825724"/>
                    <a:pt x="548640" y="825724"/>
                    <a:pt x="525492" y="825724"/>
                  </a:cubicBezTo>
                  <a:cubicBezTo>
                    <a:pt x="537930" y="1024727"/>
                    <a:pt x="550022" y="1223040"/>
                    <a:pt x="562460" y="1421352"/>
                  </a:cubicBezTo>
                  <a:close/>
                  <a:moveTo>
                    <a:pt x="966339" y="1145304"/>
                  </a:moveTo>
                  <a:cubicBezTo>
                    <a:pt x="967030" y="1144959"/>
                    <a:pt x="967721" y="1144613"/>
                    <a:pt x="968412" y="1144268"/>
                  </a:cubicBezTo>
                  <a:cubicBezTo>
                    <a:pt x="963575" y="1120429"/>
                    <a:pt x="958393" y="1096244"/>
                    <a:pt x="953556" y="1072405"/>
                  </a:cubicBezTo>
                  <a:cubicBezTo>
                    <a:pt x="936973" y="990178"/>
                    <a:pt x="920734" y="907951"/>
                    <a:pt x="903805" y="825724"/>
                  </a:cubicBezTo>
                  <a:cubicBezTo>
                    <a:pt x="903114" y="822961"/>
                    <a:pt x="898623" y="819506"/>
                    <a:pt x="895514" y="818815"/>
                  </a:cubicBezTo>
                  <a:cubicBezTo>
                    <a:pt x="889986" y="817778"/>
                    <a:pt x="884112" y="818469"/>
                    <a:pt x="877548" y="818469"/>
                  </a:cubicBezTo>
                  <a:cubicBezTo>
                    <a:pt x="907606" y="928681"/>
                    <a:pt x="936973" y="1037165"/>
                    <a:pt x="966339" y="1145304"/>
                  </a:cubicBezTo>
                  <a:close/>
                  <a:moveTo>
                    <a:pt x="169636" y="1125611"/>
                  </a:moveTo>
                  <a:cubicBezTo>
                    <a:pt x="170327" y="1125957"/>
                    <a:pt x="171018" y="1125957"/>
                    <a:pt x="171709" y="1126302"/>
                  </a:cubicBezTo>
                  <a:cubicBezTo>
                    <a:pt x="199349" y="1024037"/>
                    <a:pt x="226988" y="922117"/>
                    <a:pt x="254973" y="819160"/>
                  </a:cubicBezTo>
                  <a:cubicBezTo>
                    <a:pt x="246335" y="819160"/>
                    <a:pt x="239426" y="819160"/>
                    <a:pt x="231479" y="819160"/>
                  </a:cubicBezTo>
                  <a:cubicBezTo>
                    <a:pt x="210750" y="921426"/>
                    <a:pt x="190020" y="1023691"/>
                    <a:pt x="169636" y="1125611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23DFA1EA-C627-4B90-9419-9A469116841F}"/>
                </a:ext>
              </a:extLst>
            </p:cNvPr>
            <p:cNvSpPr/>
            <p:nvPr/>
          </p:nvSpPr>
          <p:spPr>
            <a:xfrm>
              <a:off x="1268480" y="2196498"/>
              <a:ext cx="286758" cy="442229"/>
            </a:xfrm>
            <a:custGeom>
              <a:avLst/>
              <a:gdLst>
                <a:gd name="connsiteX0" fmla="*/ 289867 w 286757"/>
                <a:gd name="connsiteY0" fmla="*/ 442920 h 442229"/>
                <a:gd name="connsiteX1" fmla="*/ 244262 w 286757"/>
                <a:gd name="connsiteY1" fmla="*/ 417008 h 442229"/>
                <a:gd name="connsiteX2" fmla="*/ 135778 w 286757"/>
                <a:gd name="connsiteY2" fmla="*/ 351365 h 442229"/>
                <a:gd name="connsiteX3" fmla="*/ 117122 w 286757"/>
                <a:gd name="connsiteY3" fmla="*/ 346182 h 442229"/>
                <a:gd name="connsiteX4" fmla="*/ 13474 w 286757"/>
                <a:gd name="connsiteY4" fmla="*/ 345837 h 442229"/>
                <a:gd name="connsiteX5" fmla="*/ 0 w 286757"/>
                <a:gd name="connsiteY5" fmla="*/ 345837 h 442229"/>
                <a:gd name="connsiteX6" fmla="*/ 0 w 286757"/>
                <a:gd name="connsiteY6" fmla="*/ 99156 h 442229"/>
                <a:gd name="connsiteX7" fmla="*/ 45950 w 286757"/>
                <a:gd name="connsiteY7" fmla="*/ 99156 h 442229"/>
                <a:gd name="connsiteX8" fmla="*/ 118849 w 286757"/>
                <a:gd name="connsiteY8" fmla="*/ 99156 h 442229"/>
                <a:gd name="connsiteX9" fmla="*/ 130941 w 286757"/>
                <a:gd name="connsiteY9" fmla="*/ 96392 h 442229"/>
                <a:gd name="connsiteX10" fmla="*/ 289522 w 286757"/>
                <a:gd name="connsiteY10" fmla="*/ 0 h 442229"/>
                <a:gd name="connsiteX11" fmla="*/ 289867 w 286757"/>
                <a:gd name="connsiteY11" fmla="*/ 442920 h 44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6757" h="442229">
                  <a:moveTo>
                    <a:pt x="289867" y="442920"/>
                  </a:moveTo>
                  <a:cubicBezTo>
                    <a:pt x="274666" y="434283"/>
                    <a:pt x="259119" y="425991"/>
                    <a:pt x="244262" y="417008"/>
                  </a:cubicBezTo>
                  <a:cubicBezTo>
                    <a:pt x="207986" y="395242"/>
                    <a:pt x="172055" y="373131"/>
                    <a:pt x="135778" y="351365"/>
                  </a:cubicBezTo>
                  <a:cubicBezTo>
                    <a:pt x="130250" y="348255"/>
                    <a:pt x="123340" y="346182"/>
                    <a:pt x="117122" y="346182"/>
                  </a:cubicBezTo>
                  <a:cubicBezTo>
                    <a:pt x="82572" y="345837"/>
                    <a:pt x="48023" y="345837"/>
                    <a:pt x="13474" y="345837"/>
                  </a:cubicBezTo>
                  <a:cubicBezTo>
                    <a:pt x="9328" y="345837"/>
                    <a:pt x="5182" y="345837"/>
                    <a:pt x="0" y="345837"/>
                  </a:cubicBezTo>
                  <a:cubicBezTo>
                    <a:pt x="0" y="263264"/>
                    <a:pt x="0" y="181729"/>
                    <a:pt x="0" y="99156"/>
                  </a:cubicBezTo>
                  <a:cubicBezTo>
                    <a:pt x="15547" y="99156"/>
                    <a:pt x="30749" y="99156"/>
                    <a:pt x="45950" y="99156"/>
                  </a:cubicBezTo>
                  <a:cubicBezTo>
                    <a:pt x="70135" y="99156"/>
                    <a:pt x="94665" y="99156"/>
                    <a:pt x="118849" y="99156"/>
                  </a:cubicBezTo>
                  <a:cubicBezTo>
                    <a:pt x="122995" y="99156"/>
                    <a:pt x="127832" y="98465"/>
                    <a:pt x="130941" y="96392"/>
                  </a:cubicBezTo>
                  <a:cubicBezTo>
                    <a:pt x="183801" y="64607"/>
                    <a:pt x="236662" y="32131"/>
                    <a:pt x="289522" y="0"/>
                  </a:cubicBezTo>
                  <a:cubicBezTo>
                    <a:pt x="289867" y="147870"/>
                    <a:pt x="289867" y="295395"/>
                    <a:pt x="289867" y="442920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2B49B951-E513-43E4-8193-55FFBC20C17A}"/>
                </a:ext>
              </a:extLst>
            </p:cNvPr>
            <p:cNvSpPr/>
            <p:nvPr/>
          </p:nvSpPr>
          <p:spPr>
            <a:xfrm>
              <a:off x="1016935" y="1911114"/>
              <a:ext cx="51824" cy="51824"/>
            </a:xfrm>
            <a:custGeom>
              <a:avLst/>
              <a:gdLst>
                <a:gd name="connsiteX0" fmla="*/ 52887 w 51823"/>
                <a:gd name="connsiteY0" fmla="*/ 26611 h 51823"/>
                <a:gd name="connsiteX1" fmla="*/ 26284 w 51823"/>
                <a:gd name="connsiteY1" fmla="*/ 52523 h 51823"/>
                <a:gd name="connsiteX2" fmla="*/ 27 w 51823"/>
                <a:gd name="connsiteY2" fmla="*/ 24884 h 51823"/>
                <a:gd name="connsiteX3" fmla="*/ 27321 w 51823"/>
                <a:gd name="connsiteY3" fmla="*/ 8 h 51823"/>
                <a:gd name="connsiteX4" fmla="*/ 52887 w 51823"/>
                <a:gd name="connsiteY4" fmla="*/ 26611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23" h="51823">
                  <a:moveTo>
                    <a:pt x="52887" y="26611"/>
                  </a:moveTo>
                  <a:cubicBezTo>
                    <a:pt x="52541" y="40776"/>
                    <a:pt x="40104" y="52523"/>
                    <a:pt x="26284" y="52523"/>
                  </a:cubicBezTo>
                  <a:cubicBezTo>
                    <a:pt x="12119" y="52523"/>
                    <a:pt x="-664" y="39049"/>
                    <a:pt x="27" y="24884"/>
                  </a:cubicBezTo>
                  <a:cubicBezTo>
                    <a:pt x="718" y="10373"/>
                    <a:pt x="12810" y="-337"/>
                    <a:pt x="27321" y="8"/>
                  </a:cubicBezTo>
                  <a:cubicBezTo>
                    <a:pt x="41831" y="354"/>
                    <a:pt x="53232" y="12446"/>
                    <a:pt x="52887" y="26611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F1F5B792-BB4E-425B-9697-B83A740814A9}"/>
                </a:ext>
              </a:extLst>
            </p:cNvPr>
            <p:cNvSpPr/>
            <p:nvPr/>
          </p:nvSpPr>
          <p:spPr>
            <a:xfrm>
              <a:off x="1007281" y="2003369"/>
              <a:ext cx="51824" cy="51824"/>
            </a:xfrm>
            <a:custGeom>
              <a:avLst/>
              <a:gdLst>
                <a:gd name="connsiteX0" fmla="*/ 26610 w 51823"/>
                <a:gd name="connsiteY0" fmla="*/ 0 h 51823"/>
                <a:gd name="connsiteX1" fmla="*/ 52867 w 51823"/>
                <a:gd name="connsiteY1" fmla="*/ 25912 h 51823"/>
                <a:gd name="connsiteX2" fmla="*/ 26955 w 51823"/>
                <a:gd name="connsiteY2" fmla="*/ 52169 h 51823"/>
                <a:gd name="connsiteX3" fmla="*/ 7 w 51823"/>
                <a:gd name="connsiteY3" fmla="*/ 25566 h 51823"/>
                <a:gd name="connsiteX4" fmla="*/ 26610 w 51823"/>
                <a:gd name="connsiteY4" fmla="*/ 0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23" h="51823">
                  <a:moveTo>
                    <a:pt x="26610" y="0"/>
                  </a:moveTo>
                  <a:cubicBezTo>
                    <a:pt x="41120" y="0"/>
                    <a:pt x="52522" y="11747"/>
                    <a:pt x="52867" y="25912"/>
                  </a:cubicBezTo>
                  <a:cubicBezTo>
                    <a:pt x="52867" y="40422"/>
                    <a:pt x="41466" y="51824"/>
                    <a:pt x="26955" y="52169"/>
                  </a:cubicBezTo>
                  <a:cubicBezTo>
                    <a:pt x="12099" y="52169"/>
                    <a:pt x="-338" y="40077"/>
                    <a:pt x="7" y="25566"/>
                  </a:cubicBezTo>
                  <a:cubicBezTo>
                    <a:pt x="353" y="11747"/>
                    <a:pt x="12445" y="0"/>
                    <a:pt x="26610" y="0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0403B48E-23B4-4750-B4AD-1B58E7F478CE}"/>
                </a:ext>
              </a:extLst>
            </p:cNvPr>
            <p:cNvSpPr/>
            <p:nvPr/>
          </p:nvSpPr>
          <p:spPr>
            <a:xfrm>
              <a:off x="873921" y="1931161"/>
              <a:ext cx="51824" cy="51824"/>
            </a:xfrm>
            <a:custGeom>
              <a:avLst/>
              <a:gdLst>
                <a:gd name="connsiteX0" fmla="*/ 52522 w 51823"/>
                <a:gd name="connsiteY0" fmla="*/ 26257 h 51823"/>
                <a:gd name="connsiteX1" fmla="*/ 26610 w 51823"/>
                <a:gd name="connsiteY1" fmla="*/ 53206 h 51823"/>
                <a:gd name="connsiteX2" fmla="*/ 7 w 51823"/>
                <a:gd name="connsiteY2" fmla="*/ 26948 h 51823"/>
                <a:gd name="connsiteX3" fmla="*/ 25919 w 51823"/>
                <a:gd name="connsiteY3" fmla="*/ 0 h 51823"/>
                <a:gd name="connsiteX4" fmla="*/ 52522 w 51823"/>
                <a:gd name="connsiteY4" fmla="*/ 26257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23" h="51823">
                  <a:moveTo>
                    <a:pt x="52522" y="26257"/>
                  </a:moveTo>
                  <a:cubicBezTo>
                    <a:pt x="52868" y="40077"/>
                    <a:pt x="40430" y="52860"/>
                    <a:pt x="26610" y="53206"/>
                  </a:cubicBezTo>
                  <a:cubicBezTo>
                    <a:pt x="12791" y="53551"/>
                    <a:pt x="353" y="41459"/>
                    <a:pt x="7" y="26948"/>
                  </a:cubicBezTo>
                  <a:cubicBezTo>
                    <a:pt x="-338" y="12438"/>
                    <a:pt x="11409" y="345"/>
                    <a:pt x="25919" y="0"/>
                  </a:cubicBezTo>
                  <a:cubicBezTo>
                    <a:pt x="39739" y="0"/>
                    <a:pt x="52177" y="12092"/>
                    <a:pt x="52522" y="26257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C225FE2E-0651-4615-AD18-373571E6C6F7}"/>
                </a:ext>
              </a:extLst>
            </p:cNvPr>
            <p:cNvSpPr/>
            <p:nvPr/>
          </p:nvSpPr>
          <p:spPr>
            <a:xfrm>
              <a:off x="936117" y="1861717"/>
              <a:ext cx="51824" cy="51824"/>
            </a:xfrm>
            <a:custGeom>
              <a:avLst/>
              <a:gdLst>
                <a:gd name="connsiteX0" fmla="*/ 26257 w 51823"/>
                <a:gd name="connsiteY0" fmla="*/ 0 h 51823"/>
                <a:gd name="connsiteX1" fmla="*/ 52169 w 51823"/>
                <a:gd name="connsiteY1" fmla="*/ 25912 h 51823"/>
                <a:gd name="connsiteX2" fmla="*/ 25912 w 51823"/>
                <a:gd name="connsiteY2" fmla="*/ 51824 h 51823"/>
                <a:gd name="connsiteX3" fmla="*/ 0 w 51823"/>
                <a:gd name="connsiteY3" fmla="*/ 25221 h 51823"/>
                <a:gd name="connsiteX4" fmla="*/ 26257 w 51823"/>
                <a:gd name="connsiteY4" fmla="*/ 0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23" h="51823">
                  <a:moveTo>
                    <a:pt x="26257" y="0"/>
                  </a:moveTo>
                  <a:cubicBezTo>
                    <a:pt x="41114" y="0"/>
                    <a:pt x="52169" y="11401"/>
                    <a:pt x="52169" y="25912"/>
                  </a:cubicBezTo>
                  <a:cubicBezTo>
                    <a:pt x="52169" y="40422"/>
                    <a:pt x="40423" y="52169"/>
                    <a:pt x="25912" y="51824"/>
                  </a:cubicBezTo>
                  <a:cubicBezTo>
                    <a:pt x="11401" y="51824"/>
                    <a:pt x="0" y="40077"/>
                    <a:pt x="0" y="25221"/>
                  </a:cubicBezTo>
                  <a:cubicBezTo>
                    <a:pt x="0" y="11056"/>
                    <a:pt x="11401" y="0"/>
                    <a:pt x="26257" y="0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4D9144B1-C6B3-40F1-9A8B-FB8DC64F4C92}"/>
                </a:ext>
              </a:extLst>
            </p:cNvPr>
            <p:cNvSpPr/>
            <p:nvPr/>
          </p:nvSpPr>
          <p:spPr>
            <a:xfrm>
              <a:off x="910543" y="2019944"/>
              <a:ext cx="51824" cy="51824"/>
            </a:xfrm>
            <a:custGeom>
              <a:avLst/>
              <a:gdLst>
                <a:gd name="connsiteX0" fmla="*/ 52177 w 51823"/>
                <a:gd name="connsiteY0" fmla="*/ 25229 h 51823"/>
                <a:gd name="connsiteX1" fmla="*/ 26611 w 51823"/>
                <a:gd name="connsiteY1" fmla="*/ 52177 h 51823"/>
                <a:gd name="connsiteX2" fmla="*/ 8 w 51823"/>
                <a:gd name="connsiteY2" fmla="*/ 26611 h 51823"/>
                <a:gd name="connsiteX3" fmla="*/ 25574 w 51823"/>
                <a:gd name="connsiteY3" fmla="*/ 8 h 51823"/>
                <a:gd name="connsiteX4" fmla="*/ 52177 w 51823"/>
                <a:gd name="connsiteY4" fmla="*/ 25229 h 5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23" h="51823">
                  <a:moveTo>
                    <a:pt x="52177" y="25229"/>
                  </a:moveTo>
                  <a:cubicBezTo>
                    <a:pt x="52522" y="39740"/>
                    <a:pt x="41121" y="51832"/>
                    <a:pt x="26611" y="52177"/>
                  </a:cubicBezTo>
                  <a:cubicBezTo>
                    <a:pt x="12445" y="52523"/>
                    <a:pt x="353" y="40776"/>
                    <a:pt x="8" y="26611"/>
                  </a:cubicBezTo>
                  <a:cubicBezTo>
                    <a:pt x="-338" y="12100"/>
                    <a:pt x="11063" y="354"/>
                    <a:pt x="25574" y="8"/>
                  </a:cubicBezTo>
                  <a:cubicBezTo>
                    <a:pt x="40430" y="-337"/>
                    <a:pt x="51831" y="10373"/>
                    <a:pt x="52177" y="25229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0" name="Freeform: Shape 1049">
              <a:extLst>
                <a:ext uri="{FF2B5EF4-FFF2-40B4-BE49-F238E27FC236}">
                  <a16:creationId xmlns:a16="http://schemas.microsoft.com/office/drawing/2014/main" id="{8FCBD639-1830-4439-9E7C-2056D68E0AA4}"/>
                </a:ext>
              </a:extLst>
            </p:cNvPr>
            <p:cNvSpPr/>
            <p:nvPr/>
          </p:nvSpPr>
          <p:spPr>
            <a:xfrm>
              <a:off x="314233" y="2024789"/>
              <a:ext cx="41459" cy="41459"/>
            </a:xfrm>
            <a:custGeom>
              <a:avLst/>
              <a:gdLst>
                <a:gd name="connsiteX0" fmla="*/ 0 w 41458"/>
                <a:gd name="connsiteY0" fmla="*/ 21766 h 41458"/>
                <a:gd name="connsiteX1" fmla="*/ 21075 w 41458"/>
                <a:gd name="connsiteY1" fmla="*/ 0 h 41458"/>
                <a:gd name="connsiteX2" fmla="*/ 42150 w 41458"/>
                <a:gd name="connsiteY2" fmla="*/ 21075 h 41458"/>
                <a:gd name="connsiteX3" fmla="*/ 20729 w 41458"/>
                <a:gd name="connsiteY3" fmla="*/ 42495 h 41458"/>
                <a:gd name="connsiteX4" fmla="*/ 0 w 41458"/>
                <a:gd name="connsiteY4" fmla="*/ 21766 h 4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8" h="41458">
                  <a:moveTo>
                    <a:pt x="0" y="21766"/>
                  </a:moveTo>
                  <a:cubicBezTo>
                    <a:pt x="0" y="9674"/>
                    <a:pt x="9328" y="0"/>
                    <a:pt x="21075" y="0"/>
                  </a:cubicBezTo>
                  <a:cubicBezTo>
                    <a:pt x="32131" y="0"/>
                    <a:pt x="41804" y="10019"/>
                    <a:pt x="42150" y="21075"/>
                  </a:cubicBezTo>
                  <a:cubicBezTo>
                    <a:pt x="42495" y="32822"/>
                    <a:pt x="32476" y="42495"/>
                    <a:pt x="20729" y="42495"/>
                  </a:cubicBezTo>
                  <a:cubicBezTo>
                    <a:pt x="8637" y="42495"/>
                    <a:pt x="0" y="33858"/>
                    <a:pt x="0" y="21766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1" name="Freeform: Shape 1050">
              <a:extLst>
                <a:ext uri="{FF2B5EF4-FFF2-40B4-BE49-F238E27FC236}">
                  <a16:creationId xmlns:a16="http://schemas.microsoft.com/office/drawing/2014/main" id="{16F0D869-ADCA-4A0A-BE89-05F008F493B5}"/>
                </a:ext>
              </a:extLst>
            </p:cNvPr>
            <p:cNvSpPr/>
            <p:nvPr/>
          </p:nvSpPr>
          <p:spPr>
            <a:xfrm>
              <a:off x="422708" y="2083523"/>
              <a:ext cx="41459" cy="41459"/>
            </a:xfrm>
            <a:custGeom>
              <a:avLst/>
              <a:gdLst>
                <a:gd name="connsiteX0" fmla="*/ 9 w 41458"/>
                <a:gd name="connsiteY0" fmla="*/ 20729 h 41458"/>
                <a:gd name="connsiteX1" fmla="*/ 20393 w 41458"/>
                <a:gd name="connsiteY1" fmla="*/ 0 h 41458"/>
                <a:gd name="connsiteX2" fmla="*/ 42159 w 41458"/>
                <a:gd name="connsiteY2" fmla="*/ 21075 h 41458"/>
                <a:gd name="connsiteX3" fmla="*/ 21084 w 41458"/>
                <a:gd name="connsiteY3" fmla="*/ 42150 h 41458"/>
                <a:gd name="connsiteX4" fmla="*/ 9 w 41458"/>
                <a:gd name="connsiteY4" fmla="*/ 20729 h 4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8" h="41458">
                  <a:moveTo>
                    <a:pt x="9" y="20729"/>
                  </a:moveTo>
                  <a:cubicBezTo>
                    <a:pt x="9" y="8983"/>
                    <a:pt x="8646" y="0"/>
                    <a:pt x="20393" y="0"/>
                  </a:cubicBezTo>
                  <a:cubicBezTo>
                    <a:pt x="32140" y="0"/>
                    <a:pt x="42504" y="9674"/>
                    <a:pt x="42159" y="21075"/>
                  </a:cubicBezTo>
                  <a:cubicBezTo>
                    <a:pt x="42159" y="32131"/>
                    <a:pt x="32140" y="41804"/>
                    <a:pt x="21084" y="42150"/>
                  </a:cubicBezTo>
                  <a:cubicBezTo>
                    <a:pt x="9337" y="42495"/>
                    <a:pt x="-337" y="32822"/>
                    <a:pt x="9" y="20729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EE23112F-8248-44B6-8F11-DF317033EE77}"/>
                </a:ext>
              </a:extLst>
            </p:cNvPr>
            <p:cNvSpPr/>
            <p:nvPr/>
          </p:nvSpPr>
          <p:spPr>
            <a:xfrm>
              <a:off x="363629" y="1968119"/>
              <a:ext cx="41459" cy="41459"/>
            </a:xfrm>
            <a:custGeom>
              <a:avLst/>
              <a:gdLst>
                <a:gd name="connsiteX0" fmla="*/ 21084 w 41458"/>
                <a:gd name="connsiteY0" fmla="*/ 9 h 41458"/>
                <a:gd name="connsiteX1" fmla="*/ 42504 w 41458"/>
                <a:gd name="connsiteY1" fmla="*/ 20048 h 41458"/>
                <a:gd name="connsiteX2" fmla="*/ 21775 w 41458"/>
                <a:gd name="connsiteY2" fmla="*/ 42159 h 41458"/>
                <a:gd name="connsiteX3" fmla="*/ 9 w 41458"/>
                <a:gd name="connsiteY3" fmla="*/ 22121 h 41458"/>
                <a:gd name="connsiteX4" fmla="*/ 21084 w 41458"/>
                <a:gd name="connsiteY4" fmla="*/ 9 h 4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8" h="41458">
                  <a:moveTo>
                    <a:pt x="21084" y="9"/>
                  </a:moveTo>
                  <a:cubicBezTo>
                    <a:pt x="32485" y="-336"/>
                    <a:pt x="42159" y="8992"/>
                    <a:pt x="42504" y="20048"/>
                  </a:cubicBezTo>
                  <a:cubicBezTo>
                    <a:pt x="42850" y="32140"/>
                    <a:pt x="33867" y="41814"/>
                    <a:pt x="21775" y="42159"/>
                  </a:cubicBezTo>
                  <a:cubicBezTo>
                    <a:pt x="10374" y="42505"/>
                    <a:pt x="700" y="33176"/>
                    <a:pt x="9" y="22121"/>
                  </a:cubicBezTo>
                  <a:cubicBezTo>
                    <a:pt x="-337" y="10720"/>
                    <a:pt x="9337" y="355"/>
                    <a:pt x="21084" y="9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1DAC9372-A567-4267-8780-557EDEA3F59C}"/>
                </a:ext>
              </a:extLst>
            </p:cNvPr>
            <p:cNvSpPr/>
            <p:nvPr/>
          </p:nvSpPr>
          <p:spPr>
            <a:xfrm>
              <a:off x="429618" y="2008516"/>
              <a:ext cx="41459" cy="41459"/>
            </a:xfrm>
            <a:custGeom>
              <a:avLst/>
              <a:gdLst>
                <a:gd name="connsiteX0" fmla="*/ 42504 w 41458"/>
                <a:gd name="connsiteY0" fmla="*/ 21455 h 41458"/>
                <a:gd name="connsiteX1" fmla="*/ 21429 w 41458"/>
                <a:gd name="connsiteY1" fmla="*/ 42185 h 41458"/>
                <a:gd name="connsiteX2" fmla="*/ 9 w 41458"/>
                <a:gd name="connsiteY2" fmla="*/ 20764 h 41458"/>
                <a:gd name="connsiteX3" fmla="*/ 22120 w 41458"/>
                <a:gd name="connsiteY3" fmla="*/ 35 h 41458"/>
                <a:gd name="connsiteX4" fmla="*/ 42504 w 41458"/>
                <a:gd name="connsiteY4" fmla="*/ 21455 h 4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8" h="41458">
                  <a:moveTo>
                    <a:pt x="42504" y="21455"/>
                  </a:moveTo>
                  <a:cubicBezTo>
                    <a:pt x="42159" y="32857"/>
                    <a:pt x="33176" y="42185"/>
                    <a:pt x="21429" y="42185"/>
                  </a:cubicBezTo>
                  <a:cubicBezTo>
                    <a:pt x="9682" y="42185"/>
                    <a:pt x="-337" y="32511"/>
                    <a:pt x="9" y="20764"/>
                  </a:cubicBezTo>
                  <a:cubicBezTo>
                    <a:pt x="354" y="9018"/>
                    <a:pt x="10373" y="-656"/>
                    <a:pt x="22120" y="35"/>
                  </a:cubicBezTo>
                  <a:cubicBezTo>
                    <a:pt x="33867" y="380"/>
                    <a:pt x="42850" y="10054"/>
                    <a:pt x="42504" y="21455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4" name="Freeform: Shape 1053">
              <a:extLst>
                <a:ext uri="{FF2B5EF4-FFF2-40B4-BE49-F238E27FC236}">
                  <a16:creationId xmlns:a16="http://schemas.microsoft.com/office/drawing/2014/main" id="{7B8CEDE1-0615-43ED-A2BE-3CE2076BEFFD}"/>
                </a:ext>
              </a:extLst>
            </p:cNvPr>
            <p:cNvSpPr/>
            <p:nvPr/>
          </p:nvSpPr>
          <p:spPr>
            <a:xfrm>
              <a:off x="343254" y="2095951"/>
              <a:ext cx="41459" cy="41459"/>
            </a:xfrm>
            <a:custGeom>
              <a:avLst/>
              <a:gdLst>
                <a:gd name="connsiteX0" fmla="*/ 21766 w 41458"/>
                <a:gd name="connsiteY0" fmla="*/ 42505 h 41458"/>
                <a:gd name="connsiteX1" fmla="*/ 0 w 41458"/>
                <a:gd name="connsiteY1" fmla="*/ 21084 h 41458"/>
                <a:gd name="connsiteX2" fmla="*/ 21075 w 41458"/>
                <a:gd name="connsiteY2" fmla="*/ 9 h 41458"/>
                <a:gd name="connsiteX3" fmla="*/ 42150 w 41458"/>
                <a:gd name="connsiteY3" fmla="*/ 20393 h 41458"/>
                <a:gd name="connsiteX4" fmla="*/ 21766 w 41458"/>
                <a:gd name="connsiteY4" fmla="*/ 42505 h 4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8" h="41458">
                  <a:moveTo>
                    <a:pt x="21766" y="42505"/>
                  </a:moveTo>
                  <a:cubicBezTo>
                    <a:pt x="9674" y="42505"/>
                    <a:pt x="0" y="32831"/>
                    <a:pt x="0" y="21084"/>
                  </a:cubicBezTo>
                  <a:cubicBezTo>
                    <a:pt x="346" y="10029"/>
                    <a:pt x="10019" y="355"/>
                    <a:pt x="21075" y="9"/>
                  </a:cubicBezTo>
                  <a:cubicBezTo>
                    <a:pt x="32131" y="-336"/>
                    <a:pt x="41804" y="8992"/>
                    <a:pt x="42150" y="20393"/>
                  </a:cubicBezTo>
                  <a:cubicBezTo>
                    <a:pt x="42841" y="32831"/>
                    <a:pt x="33858" y="42159"/>
                    <a:pt x="21766" y="42505"/>
                  </a:cubicBezTo>
                  <a:close/>
                </a:path>
              </a:pathLst>
            </a:custGeom>
            <a:solidFill>
              <a:srgbClr val="000000"/>
            </a:solidFill>
            <a:ln w="3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055" name="Chart 7">
            <a:extLst>
              <a:ext uri="{FF2B5EF4-FFF2-40B4-BE49-F238E27FC236}">
                <a16:creationId xmlns:a16="http://schemas.microsoft.com/office/drawing/2014/main" id="{8D1E959E-B5E2-438A-8197-42FE4A196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0259588"/>
              </p:ext>
            </p:extLst>
          </p:nvPr>
        </p:nvGraphicFramePr>
        <p:xfrm>
          <a:off x="1404365" y="4165457"/>
          <a:ext cx="2014723" cy="208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56" name="Chart 7">
            <a:extLst>
              <a:ext uri="{FF2B5EF4-FFF2-40B4-BE49-F238E27FC236}">
                <a16:creationId xmlns:a16="http://schemas.microsoft.com/office/drawing/2014/main" id="{76EC1D95-3E28-4B98-9C29-A9349D8854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551501"/>
              </p:ext>
            </p:extLst>
          </p:nvPr>
        </p:nvGraphicFramePr>
        <p:xfrm>
          <a:off x="4111757" y="4165457"/>
          <a:ext cx="2014723" cy="2088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57" name="그룹 5">
            <a:extLst>
              <a:ext uri="{FF2B5EF4-FFF2-40B4-BE49-F238E27FC236}">
                <a16:creationId xmlns:a16="http://schemas.microsoft.com/office/drawing/2014/main" id="{0FBECE4C-CB62-422B-AB9D-849999029243}"/>
              </a:ext>
            </a:extLst>
          </p:cNvPr>
          <p:cNvGrpSpPr/>
          <p:nvPr/>
        </p:nvGrpSpPr>
        <p:grpSpPr>
          <a:xfrm>
            <a:off x="1593768" y="1953843"/>
            <a:ext cx="4608000" cy="896804"/>
            <a:chOff x="1593768" y="2050016"/>
            <a:chExt cx="4608000" cy="896804"/>
          </a:xfrm>
        </p:grpSpPr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088CB09B-E5D6-481D-A317-8A83EF42DE7A}"/>
                </a:ext>
              </a:extLst>
            </p:cNvPr>
            <p:cNvSpPr txBox="1"/>
            <p:nvPr/>
          </p:nvSpPr>
          <p:spPr>
            <a:xfrm>
              <a:off x="1593768" y="2300489"/>
              <a:ext cx="460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9" name="TextBox 1058">
              <a:extLst>
                <a:ext uri="{FF2B5EF4-FFF2-40B4-BE49-F238E27FC236}">
                  <a16:creationId xmlns:a16="http://schemas.microsoft.com/office/drawing/2014/main" id="{D598074C-B4C7-4945-B400-198ED1ECCC96}"/>
                </a:ext>
              </a:extLst>
            </p:cNvPr>
            <p:cNvSpPr txBox="1"/>
            <p:nvPr/>
          </p:nvSpPr>
          <p:spPr>
            <a:xfrm>
              <a:off x="1593768" y="2050016"/>
              <a:ext cx="46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0" name="그룹 2">
            <a:extLst>
              <a:ext uri="{FF2B5EF4-FFF2-40B4-BE49-F238E27FC236}">
                <a16:creationId xmlns:a16="http://schemas.microsoft.com/office/drawing/2014/main" id="{6771C4A9-060C-4174-A106-6D7460629030}"/>
              </a:ext>
            </a:extLst>
          </p:cNvPr>
          <p:cNvGrpSpPr/>
          <p:nvPr/>
        </p:nvGrpSpPr>
        <p:grpSpPr>
          <a:xfrm>
            <a:off x="1593768" y="3054539"/>
            <a:ext cx="4608000" cy="896804"/>
            <a:chOff x="1593768" y="2986120"/>
            <a:chExt cx="4608000" cy="896804"/>
          </a:xfrm>
        </p:grpSpPr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5ED6E716-D0C6-4890-A13A-831180DC2021}"/>
                </a:ext>
              </a:extLst>
            </p:cNvPr>
            <p:cNvSpPr txBox="1"/>
            <p:nvPr/>
          </p:nvSpPr>
          <p:spPr>
            <a:xfrm>
              <a:off x="1593768" y="3236593"/>
              <a:ext cx="460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67A38900-A974-4EA3-A752-43CFB8C4B876}"/>
                </a:ext>
              </a:extLst>
            </p:cNvPr>
            <p:cNvSpPr txBox="1"/>
            <p:nvPr/>
          </p:nvSpPr>
          <p:spPr>
            <a:xfrm>
              <a:off x="1593768" y="2986120"/>
              <a:ext cx="4608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63" name="TextBox 1062">
            <a:extLst>
              <a:ext uri="{FF2B5EF4-FFF2-40B4-BE49-F238E27FC236}">
                <a16:creationId xmlns:a16="http://schemas.microsoft.com/office/drawing/2014/main" id="{8F8A7DF1-90D4-4E48-B42A-9EA70D32B013}"/>
              </a:ext>
            </a:extLst>
          </p:cNvPr>
          <p:cNvSpPr txBox="1"/>
          <p:nvPr/>
        </p:nvSpPr>
        <p:spPr>
          <a:xfrm>
            <a:off x="657664" y="2171413"/>
            <a:ext cx="8238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64" name="TextBox 1063">
            <a:extLst>
              <a:ext uri="{FF2B5EF4-FFF2-40B4-BE49-F238E27FC236}">
                <a16:creationId xmlns:a16="http://schemas.microsoft.com/office/drawing/2014/main" id="{D144CCB7-D89D-4785-A2D3-EB115761E441}"/>
              </a:ext>
            </a:extLst>
          </p:cNvPr>
          <p:cNvSpPr txBox="1"/>
          <p:nvPr/>
        </p:nvSpPr>
        <p:spPr>
          <a:xfrm>
            <a:off x="657664" y="3272109"/>
            <a:ext cx="8238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65" name="Oval 1064">
            <a:extLst>
              <a:ext uri="{FF2B5EF4-FFF2-40B4-BE49-F238E27FC236}">
                <a16:creationId xmlns:a16="http://schemas.microsoft.com/office/drawing/2014/main" id="{6D854255-2AB9-4D9B-A376-303448486B5C}"/>
              </a:ext>
            </a:extLst>
          </p:cNvPr>
          <p:cNvSpPr/>
          <p:nvPr/>
        </p:nvSpPr>
        <p:spPr>
          <a:xfrm>
            <a:off x="4548440" y="4610276"/>
            <a:ext cx="1103254" cy="11032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6" name="Oval 1065">
            <a:extLst>
              <a:ext uri="{FF2B5EF4-FFF2-40B4-BE49-F238E27FC236}">
                <a16:creationId xmlns:a16="http://schemas.microsoft.com/office/drawing/2014/main" id="{F7DFC4B9-1507-4F0E-8717-942B82C59B7F}"/>
              </a:ext>
            </a:extLst>
          </p:cNvPr>
          <p:cNvSpPr/>
          <p:nvPr/>
        </p:nvSpPr>
        <p:spPr>
          <a:xfrm>
            <a:off x="1841049" y="4610276"/>
            <a:ext cx="1103254" cy="11032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C250726C-8C74-4F7F-BB3F-896947E9A3C7}"/>
              </a:ext>
            </a:extLst>
          </p:cNvPr>
          <p:cNvSpPr txBox="1"/>
          <p:nvPr/>
        </p:nvSpPr>
        <p:spPr>
          <a:xfrm>
            <a:off x="1924624" y="493107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B78AD577-B8DC-4EFB-B347-709BB6426D3E}"/>
              </a:ext>
            </a:extLst>
          </p:cNvPr>
          <p:cNvSpPr txBox="1"/>
          <p:nvPr/>
        </p:nvSpPr>
        <p:spPr>
          <a:xfrm>
            <a:off x="4632015" y="493107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144933C4-26DA-449C-95AD-ACBBB8F924D1}"/>
              </a:ext>
            </a:extLst>
          </p:cNvPr>
          <p:cNvGrpSpPr/>
          <p:nvPr/>
        </p:nvGrpSpPr>
        <p:grpSpPr>
          <a:xfrm>
            <a:off x="7071158" y="4290328"/>
            <a:ext cx="3505874" cy="1926240"/>
            <a:chOff x="-548507" y="477868"/>
            <a:chExt cx="11570449" cy="6357177"/>
          </a:xfrm>
        </p:grpSpPr>
        <p:sp>
          <p:nvSpPr>
            <p:cNvPr id="1070" name="Freeform: Shape 1069">
              <a:extLst>
                <a:ext uri="{FF2B5EF4-FFF2-40B4-BE49-F238E27FC236}">
                  <a16:creationId xmlns:a16="http://schemas.microsoft.com/office/drawing/2014/main" id="{B74880B4-CD09-47ED-9CC6-475617C5E9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1" name="Freeform: Shape 1070">
              <a:extLst>
                <a:ext uri="{FF2B5EF4-FFF2-40B4-BE49-F238E27FC236}">
                  <a16:creationId xmlns:a16="http://schemas.microsoft.com/office/drawing/2014/main" id="{72361325-B9A8-4793-9BDA-0710F1203615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2" name="Freeform: Shape 1071">
              <a:extLst>
                <a:ext uri="{FF2B5EF4-FFF2-40B4-BE49-F238E27FC236}">
                  <a16:creationId xmlns:a16="http://schemas.microsoft.com/office/drawing/2014/main" id="{121DFDF6-5C86-48C9-B5F5-3C9E24672265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3" name="Freeform: Shape 1072">
              <a:extLst>
                <a:ext uri="{FF2B5EF4-FFF2-40B4-BE49-F238E27FC236}">
                  <a16:creationId xmlns:a16="http://schemas.microsoft.com/office/drawing/2014/main" id="{24E1C71A-1687-4584-8FAE-0E0336F5784D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4" name="Freeform: Shape 1073">
              <a:extLst>
                <a:ext uri="{FF2B5EF4-FFF2-40B4-BE49-F238E27FC236}">
                  <a16:creationId xmlns:a16="http://schemas.microsoft.com/office/drawing/2014/main" id="{A11E2654-6D8C-47C2-AD57-82A95B106EBA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75" name="Group 1074">
              <a:extLst>
                <a:ext uri="{FF2B5EF4-FFF2-40B4-BE49-F238E27FC236}">
                  <a16:creationId xmlns:a16="http://schemas.microsoft.com/office/drawing/2014/main" id="{9BD80DF0-105E-4757-A025-74B39517E378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080" name="Rectangle: Rounded Corners 1079">
                <a:extLst>
                  <a:ext uri="{FF2B5EF4-FFF2-40B4-BE49-F238E27FC236}">
                    <a16:creationId xmlns:a16="http://schemas.microsoft.com/office/drawing/2014/main" id="{7927C6F4-4F27-4B6A-B55D-4E60784861E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1" name="Rectangle: Rounded Corners 1080">
                <a:extLst>
                  <a:ext uri="{FF2B5EF4-FFF2-40B4-BE49-F238E27FC236}">
                    <a16:creationId xmlns:a16="http://schemas.microsoft.com/office/drawing/2014/main" id="{D3746ECD-DD08-4A54-B0BD-6462B0C0F1E3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6" name="Group 1075">
              <a:extLst>
                <a:ext uri="{FF2B5EF4-FFF2-40B4-BE49-F238E27FC236}">
                  <a16:creationId xmlns:a16="http://schemas.microsoft.com/office/drawing/2014/main" id="{9D7A90BB-96F8-4304-BEB3-384D4C504810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078" name="Rectangle: Rounded Corners 1077">
                <a:extLst>
                  <a:ext uri="{FF2B5EF4-FFF2-40B4-BE49-F238E27FC236}">
                    <a16:creationId xmlns:a16="http://schemas.microsoft.com/office/drawing/2014/main" id="{5E2AF39A-F039-46E0-946A-91081A816136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9" name="Rectangle: Rounded Corners 1078">
                <a:extLst>
                  <a:ext uri="{FF2B5EF4-FFF2-40B4-BE49-F238E27FC236}">
                    <a16:creationId xmlns:a16="http://schemas.microsoft.com/office/drawing/2014/main" id="{9A1FF7B8-E907-448F-B341-4E2ADBFA75F9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77" name="Freeform: Shape 1076">
              <a:extLst>
                <a:ext uri="{FF2B5EF4-FFF2-40B4-BE49-F238E27FC236}">
                  <a16:creationId xmlns:a16="http://schemas.microsoft.com/office/drawing/2014/main" id="{EAEC6C1D-C23C-4D39-A3AB-CB401C4CDE4B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82" name="Graphic 3">
            <a:extLst>
              <a:ext uri="{FF2B5EF4-FFF2-40B4-BE49-F238E27FC236}">
                <a16:creationId xmlns:a16="http://schemas.microsoft.com/office/drawing/2014/main" id="{212F111B-AA05-487F-9390-6B75B5867842}"/>
              </a:ext>
            </a:extLst>
          </p:cNvPr>
          <p:cNvGrpSpPr/>
          <p:nvPr/>
        </p:nvGrpSpPr>
        <p:grpSpPr>
          <a:xfrm>
            <a:off x="8265032" y="4578159"/>
            <a:ext cx="1114141" cy="1147396"/>
            <a:chOff x="2762534" y="101"/>
            <a:chExt cx="6659135" cy="6857899"/>
          </a:xfrm>
        </p:grpSpPr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0F24E38B-7041-4EC0-B909-3D18EF085994}"/>
                </a:ext>
              </a:extLst>
            </p:cNvPr>
            <p:cNvSpPr/>
            <p:nvPr/>
          </p:nvSpPr>
          <p:spPr>
            <a:xfrm>
              <a:off x="2932896" y="2217990"/>
              <a:ext cx="6403871" cy="4640010"/>
            </a:xfrm>
            <a:custGeom>
              <a:avLst/>
              <a:gdLst>
                <a:gd name="connsiteX0" fmla="*/ 0 w 6403871"/>
                <a:gd name="connsiteY0" fmla="*/ 0 h 4640009"/>
                <a:gd name="connsiteX1" fmla="*/ 6409137 w 6403871"/>
                <a:gd name="connsiteY1" fmla="*/ 0 h 4640009"/>
                <a:gd name="connsiteX2" fmla="*/ 6409137 w 6403871"/>
                <a:gd name="connsiteY2" fmla="*/ 4640668 h 4640009"/>
                <a:gd name="connsiteX3" fmla="*/ 0 w 6403871"/>
                <a:gd name="connsiteY3" fmla="*/ 4640668 h 464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03871" h="4640009">
                  <a:moveTo>
                    <a:pt x="0" y="0"/>
                  </a:moveTo>
                  <a:lnTo>
                    <a:pt x="6409137" y="0"/>
                  </a:lnTo>
                  <a:lnTo>
                    <a:pt x="6409137" y="4640668"/>
                  </a:lnTo>
                  <a:lnTo>
                    <a:pt x="0" y="4640668"/>
                  </a:lnTo>
                  <a:close/>
                </a:path>
              </a:pathLst>
            </a:custGeom>
            <a:solidFill>
              <a:schemeClr val="accent1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714EF6E2-9F7A-4B82-8235-C95D291F2436}"/>
                </a:ext>
              </a:extLst>
            </p:cNvPr>
            <p:cNvSpPr/>
            <p:nvPr/>
          </p:nvSpPr>
          <p:spPr>
            <a:xfrm>
              <a:off x="2833094" y="1035766"/>
              <a:ext cx="2290388" cy="1191265"/>
            </a:xfrm>
            <a:custGeom>
              <a:avLst/>
              <a:gdLst>
                <a:gd name="connsiteX0" fmla="*/ 1143639 w 2290387"/>
                <a:gd name="connsiteY0" fmla="*/ 389145 h 1191264"/>
                <a:gd name="connsiteX1" fmla="*/ 1118629 w 2290387"/>
                <a:gd name="connsiteY1" fmla="*/ 397701 h 1191264"/>
                <a:gd name="connsiteX2" fmla="*/ 1299623 w 2290387"/>
                <a:gd name="connsiteY2" fmla="*/ 555659 h 1191264"/>
                <a:gd name="connsiteX3" fmla="*/ 1331214 w 2290387"/>
                <a:gd name="connsiteY3" fmla="*/ 558292 h 1191264"/>
                <a:gd name="connsiteX4" fmla="*/ 2288175 w 2290387"/>
                <a:gd name="connsiteY4" fmla="*/ 558292 h 1191264"/>
                <a:gd name="connsiteX5" fmla="*/ 2283568 w 2290387"/>
                <a:gd name="connsiteY5" fmla="*/ 572771 h 1191264"/>
                <a:gd name="connsiteX6" fmla="*/ 2250002 w 2290387"/>
                <a:gd name="connsiteY6" fmla="*/ 566189 h 1191264"/>
                <a:gd name="connsiteX7" fmla="*/ 1347010 w 2290387"/>
                <a:gd name="connsiteY7" fmla="*/ 566189 h 1191264"/>
                <a:gd name="connsiteX8" fmla="*/ 1324633 w 2290387"/>
                <a:gd name="connsiteY8" fmla="*/ 570138 h 1191264"/>
                <a:gd name="connsiteX9" fmla="*/ 1337796 w 2290387"/>
                <a:gd name="connsiteY9" fmla="*/ 590541 h 1191264"/>
                <a:gd name="connsiteX10" fmla="*/ 1468111 w 2290387"/>
                <a:gd name="connsiteY10" fmla="*/ 721515 h 1191264"/>
                <a:gd name="connsiteX11" fmla="*/ 1515498 w 2290387"/>
                <a:gd name="connsiteY11" fmla="*/ 1032165 h 1191264"/>
                <a:gd name="connsiteX12" fmla="*/ 1320684 w 2290387"/>
                <a:gd name="connsiteY12" fmla="*/ 1184199 h 1191264"/>
                <a:gd name="connsiteX13" fmla="*/ 1017931 w 2290387"/>
                <a:gd name="connsiteY13" fmla="*/ 1185516 h 1191264"/>
                <a:gd name="connsiteX14" fmla="*/ 988314 w 2290387"/>
                <a:gd name="connsiteY14" fmla="*/ 1184857 h 1191264"/>
                <a:gd name="connsiteX15" fmla="*/ 200500 w 2290387"/>
                <a:gd name="connsiteY15" fmla="*/ 1184857 h 1191264"/>
                <a:gd name="connsiteX16" fmla="*/ 158378 w 2290387"/>
                <a:gd name="connsiteY16" fmla="*/ 1191439 h 1191264"/>
                <a:gd name="connsiteX17" fmla="*/ 95853 w 2290387"/>
                <a:gd name="connsiteY17" fmla="*/ 1184857 h 1191264"/>
                <a:gd name="connsiteX18" fmla="*/ 18848 w 2290387"/>
                <a:gd name="connsiteY18" fmla="*/ 1177618 h 1191264"/>
                <a:gd name="connsiteX19" fmla="*/ 14241 w 2290387"/>
                <a:gd name="connsiteY19" fmla="*/ 1102588 h 1191264"/>
                <a:gd name="connsiteX20" fmla="*/ 14241 w 2290387"/>
                <a:gd name="connsiteY20" fmla="*/ 562899 h 1191264"/>
                <a:gd name="connsiteX21" fmla="*/ 8976 w 2290387"/>
                <a:gd name="connsiteY21" fmla="*/ 518144 h 1191264"/>
                <a:gd name="connsiteX22" fmla="*/ 2394 w 2290387"/>
                <a:gd name="connsiteY22" fmla="*/ 408232 h 1191264"/>
                <a:gd name="connsiteX23" fmla="*/ 1078 w 2290387"/>
                <a:gd name="connsiteY23" fmla="*/ 39663 h 1191264"/>
                <a:gd name="connsiteX24" fmla="*/ 40567 w 2290387"/>
                <a:gd name="connsiteY24" fmla="*/ 174 h 1191264"/>
                <a:gd name="connsiteX25" fmla="*/ 306463 w 2290387"/>
                <a:gd name="connsiteY25" fmla="*/ 3465 h 1191264"/>
                <a:gd name="connsiteX26" fmla="*/ 604608 w 2290387"/>
                <a:gd name="connsiteY26" fmla="*/ 4781 h 1191264"/>
                <a:gd name="connsiteX27" fmla="*/ 767831 w 2290387"/>
                <a:gd name="connsiteY27" fmla="*/ 68622 h 1191264"/>
                <a:gd name="connsiteX28" fmla="*/ 1091645 w 2290387"/>
                <a:gd name="connsiteY28" fmla="*/ 354921 h 1191264"/>
                <a:gd name="connsiteX29" fmla="*/ 1143639 w 2290387"/>
                <a:gd name="connsiteY29" fmla="*/ 389145 h 119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90387" h="1191264">
                  <a:moveTo>
                    <a:pt x="1143639" y="389145"/>
                  </a:moveTo>
                  <a:cubicBezTo>
                    <a:pt x="1137058" y="391120"/>
                    <a:pt x="1130476" y="393752"/>
                    <a:pt x="1118629" y="397701"/>
                  </a:cubicBezTo>
                  <a:cubicBezTo>
                    <a:pt x="1180496" y="451670"/>
                    <a:pt x="1239730" y="503664"/>
                    <a:pt x="1299623" y="555659"/>
                  </a:cubicBezTo>
                  <a:cubicBezTo>
                    <a:pt x="1309495" y="561582"/>
                    <a:pt x="1320684" y="558292"/>
                    <a:pt x="1331214" y="558292"/>
                  </a:cubicBezTo>
                  <a:cubicBezTo>
                    <a:pt x="1650420" y="558292"/>
                    <a:pt x="1968969" y="558292"/>
                    <a:pt x="2288175" y="558292"/>
                  </a:cubicBezTo>
                  <a:cubicBezTo>
                    <a:pt x="2302654" y="568164"/>
                    <a:pt x="2291466" y="570138"/>
                    <a:pt x="2283568" y="572771"/>
                  </a:cubicBezTo>
                  <a:cubicBezTo>
                    <a:pt x="2273696" y="564873"/>
                    <a:pt x="2261849" y="566189"/>
                    <a:pt x="2250002" y="566189"/>
                  </a:cubicBezTo>
                  <a:cubicBezTo>
                    <a:pt x="1949224" y="566189"/>
                    <a:pt x="1647788" y="566189"/>
                    <a:pt x="1347010" y="566189"/>
                  </a:cubicBezTo>
                  <a:cubicBezTo>
                    <a:pt x="1339112" y="566189"/>
                    <a:pt x="1327923" y="562241"/>
                    <a:pt x="1324633" y="570138"/>
                  </a:cubicBezTo>
                  <a:cubicBezTo>
                    <a:pt x="1320025" y="580011"/>
                    <a:pt x="1331872" y="585276"/>
                    <a:pt x="1337796" y="590541"/>
                  </a:cubicBezTo>
                  <a:cubicBezTo>
                    <a:pt x="1385183" y="630031"/>
                    <a:pt x="1433228" y="668862"/>
                    <a:pt x="1468111" y="721515"/>
                  </a:cubicBezTo>
                  <a:cubicBezTo>
                    <a:pt x="1531952" y="817606"/>
                    <a:pt x="1558278" y="920278"/>
                    <a:pt x="1515498" y="1032165"/>
                  </a:cubicBezTo>
                  <a:cubicBezTo>
                    <a:pt x="1481274" y="1120358"/>
                    <a:pt x="1415458" y="1173669"/>
                    <a:pt x="1320684" y="1184199"/>
                  </a:cubicBezTo>
                  <a:cubicBezTo>
                    <a:pt x="1219986" y="1195388"/>
                    <a:pt x="1118629" y="1192755"/>
                    <a:pt x="1017931" y="1185516"/>
                  </a:cubicBezTo>
                  <a:cubicBezTo>
                    <a:pt x="1008059" y="1184857"/>
                    <a:pt x="998186" y="1184857"/>
                    <a:pt x="988314" y="1184857"/>
                  </a:cubicBezTo>
                  <a:cubicBezTo>
                    <a:pt x="725709" y="1184857"/>
                    <a:pt x="463104" y="1184857"/>
                    <a:pt x="200500" y="1184857"/>
                  </a:cubicBezTo>
                  <a:cubicBezTo>
                    <a:pt x="186020" y="1184857"/>
                    <a:pt x="171541" y="1182225"/>
                    <a:pt x="158378" y="1191439"/>
                  </a:cubicBezTo>
                  <a:cubicBezTo>
                    <a:pt x="138633" y="1178276"/>
                    <a:pt x="116914" y="1186832"/>
                    <a:pt x="95853" y="1184857"/>
                  </a:cubicBezTo>
                  <a:cubicBezTo>
                    <a:pt x="69526" y="1182225"/>
                    <a:pt x="35302" y="1195388"/>
                    <a:pt x="18848" y="1177618"/>
                  </a:cubicBezTo>
                  <a:cubicBezTo>
                    <a:pt x="3711" y="1161822"/>
                    <a:pt x="14241" y="1128256"/>
                    <a:pt x="14241" y="1102588"/>
                  </a:cubicBezTo>
                  <a:cubicBezTo>
                    <a:pt x="14241" y="922911"/>
                    <a:pt x="14241" y="742576"/>
                    <a:pt x="14241" y="562899"/>
                  </a:cubicBezTo>
                  <a:cubicBezTo>
                    <a:pt x="14241" y="547761"/>
                    <a:pt x="14241" y="532623"/>
                    <a:pt x="8976" y="518144"/>
                  </a:cubicBezTo>
                  <a:cubicBezTo>
                    <a:pt x="10292" y="481287"/>
                    <a:pt x="3711" y="445089"/>
                    <a:pt x="2394" y="408232"/>
                  </a:cubicBezTo>
                  <a:cubicBezTo>
                    <a:pt x="-1555" y="285156"/>
                    <a:pt x="420" y="162739"/>
                    <a:pt x="1078" y="39663"/>
                  </a:cubicBezTo>
                  <a:cubicBezTo>
                    <a:pt x="1078" y="6098"/>
                    <a:pt x="7660" y="174"/>
                    <a:pt x="40567" y="174"/>
                  </a:cubicBezTo>
                  <a:cubicBezTo>
                    <a:pt x="128761" y="174"/>
                    <a:pt x="217612" y="-1142"/>
                    <a:pt x="306463" y="3465"/>
                  </a:cubicBezTo>
                  <a:cubicBezTo>
                    <a:pt x="405845" y="8730"/>
                    <a:pt x="505227" y="4123"/>
                    <a:pt x="604608" y="4781"/>
                  </a:cubicBezTo>
                  <a:cubicBezTo>
                    <a:pt x="717153" y="5439"/>
                    <a:pt x="682929" y="-5091"/>
                    <a:pt x="767831" y="68622"/>
                  </a:cubicBezTo>
                  <a:cubicBezTo>
                    <a:pt x="876427" y="163397"/>
                    <a:pt x="983707" y="259488"/>
                    <a:pt x="1091645" y="354921"/>
                  </a:cubicBezTo>
                  <a:cubicBezTo>
                    <a:pt x="1107441" y="369400"/>
                    <a:pt x="1131134" y="369400"/>
                    <a:pt x="1143639" y="389145"/>
                  </a:cubicBezTo>
                  <a:close/>
                </a:path>
              </a:pathLst>
            </a:custGeom>
            <a:solidFill>
              <a:srgbClr val="232323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5" name="Freeform: Shape 1084">
              <a:extLst>
                <a:ext uri="{FF2B5EF4-FFF2-40B4-BE49-F238E27FC236}">
                  <a16:creationId xmlns:a16="http://schemas.microsoft.com/office/drawing/2014/main" id="{57825A54-3F55-4727-87F4-70E446D597CE}"/>
                </a:ext>
              </a:extLst>
            </p:cNvPr>
            <p:cNvSpPr/>
            <p:nvPr/>
          </p:nvSpPr>
          <p:spPr>
            <a:xfrm>
              <a:off x="2846677" y="1578261"/>
              <a:ext cx="6574992" cy="644994"/>
            </a:xfrm>
            <a:custGeom>
              <a:avLst/>
              <a:gdLst>
                <a:gd name="connsiteX0" fmla="*/ 6479559 w 6574991"/>
                <a:gd name="connsiteY0" fmla="*/ 648943 h 644994"/>
                <a:gd name="connsiteX1" fmla="*/ 102014 w 6574991"/>
                <a:gd name="connsiteY1" fmla="*/ 648943 h 644994"/>
                <a:gd name="connsiteX2" fmla="*/ 0 w 6574991"/>
                <a:gd name="connsiteY2" fmla="*/ 546929 h 644994"/>
                <a:gd name="connsiteX3" fmla="*/ 0 w 6574991"/>
                <a:gd name="connsiteY3" fmla="*/ 102014 h 644994"/>
                <a:gd name="connsiteX4" fmla="*/ 102014 w 6574991"/>
                <a:gd name="connsiteY4" fmla="*/ 0 h 644994"/>
                <a:gd name="connsiteX5" fmla="*/ 6479559 w 6574991"/>
                <a:gd name="connsiteY5" fmla="*/ 0 h 644994"/>
                <a:gd name="connsiteX6" fmla="*/ 6581574 w 6574991"/>
                <a:gd name="connsiteY6" fmla="*/ 102014 h 644994"/>
                <a:gd name="connsiteX7" fmla="*/ 6581574 w 6574991"/>
                <a:gd name="connsiteY7" fmla="*/ 546929 h 644994"/>
                <a:gd name="connsiteX8" fmla="*/ 6479559 w 6574991"/>
                <a:gd name="connsiteY8" fmla="*/ 648943 h 644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74991" h="644994">
                  <a:moveTo>
                    <a:pt x="6479559" y="648943"/>
                  </a:moveTo>
                  <a:lnTo>
                    <a:pt x="102014" y="648943"/>
                  </a:lnTo>
                  <a:cubicBezTo>
                    <a:pt x="46071" y="648943"/>
                    <a:pt x="0" y="603530"/>
                    <a:pt x="0" y="546929"/>
                  </a:cubicBezTo>
                  <a:lnTo>
                    <a:pt x="0" y="102014"/>
                  </a:lnTo>
                  <a:cubicBezTo>
                    <a:pt x="0" y="46071"/>
                    <a:pt x="45413" y="0"/>
                    <a:pt x="102014" y="0"/>
                  </a:cubicBezTo>
                  <a:lnTo>
                    <a:pt x="6479559" y="0"/>
                  </a:lnTo>
                  <a:cubicBezTo>
                    <a:pt x="6535503" y="0"/>
                    <a:pt x="6581574" y="45413"/>
                    <a:pt x="6581574" y="102014"/>
                  </a:cubicBezTo>
                  <a:lnTo>
                    <a:pt x="6581574" y="546929"/>
                  </a:lnTo>
                  <a:cubicBezTo>
                    <a:pt x="6580916" y="603530"/>
                    <a:pt x="6535503" y="648943"/>
                    <a:pt x="6479559" y="648943"/>
                  </a:cubicBezTo>
                  <a:close/>
                </a:path>
              </a:pathLst>
            </a:custGeom>
            <a:solidFill>
              <a:schemeClr val="accent1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6" name="Freeform: Shape 1085">
              <a:extLst>
                <a:ext uri="{FF2B5EF4-FFF2-40B4-BE49-F238E27FC236}">
                  <a16:creationId xmlns:a16="http://schemas.microsoft.com/office/drawing/2014/main" id="{4B10B2D2-ACCD-489E-8856-CF955B87A902}"/>
                </a:ext>
              </a:extLst>
            </p:cNvPr>
            <p:cNvSpPr/>
            <p:nvPr/>
          </p:nvSpPr>
          <p:spPr>
            <a:xfrm>
              <a:off x="2762534" y="101"/>
              <a:ext cx="6568410" cy="1645393"/>
            </a:xfrm>
            <a:custGeom>
              <a:avLst/>
              <a:gdLst>
                <a:gd name="connsiteX0" fmla="*/ 6486040 w 6568410"/>
                <a:gd name="connsiteY0" fmla="*/ 641603 h 1645393"/>
                <a:gd name="connsiteX1" fmla="*/ 187474 w 6568410"/>
                <a:gd name="connsiteY1" fmla="*/ 1647267 h 1645393"/>
                <a:gd name="connsiteX2" fmla="*/ 70980 w 6568410"/>
                <a:gd name="connsiteY2" fmla="*/ 1563023 h 1645393"/>
                <a:gd name="connsiteX3" fmla="*/ 1215 w 6568410"/>
                <a:gd name="connsiteY3" fmla="*/ 1123374 h 1645393"/>
                <a:gd name="connsiteX4" fmla="*/ 85460 w 6568410"/>
                <a:gd name="connsiteY4" fmla="*/ 1006880 h 1645393"/>
                <a:gd name="connsiteX5" fmla="*/ 6384026 w 6568410"/>
                <a:gd name="connsiteY5" fmla="*/ 1215 h 1645393"/>
                <a:gd name="connsiteX6" fmla="*/ 6500520 w 6568410"/>
                <a:gd name="connsiteY6" fmla="*/ 85460 h 1645393"/>
                <a:gd name="connsiteX7" fmla="*/ 6570284 w 6568410"/>
                <a:gd name="connsiteY7" fmla="*/ 524451 h 1645393"/>
                <a:gd name="connsiteX8" fmla="*/ 6486040 w 6568410"/>
                <a:gd name="connsiteY8" fmla="*/ 641603 h 164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8410" h="1645393">
                  <a:moveTo>
                    <a:pt x="6486040" y="641603"/>
                  </a:moveTo>
                  <a:lnTo>
                    <a:pt x="187474" y="1647267"/>
                  </a:lnTo>
                  <a:cubicBezTo>
                    <a:pt x="132189" y="1655823"/>
                    <a:pt x="79536" y="1618308"/>
                    <a:pt x="70980" y="1563023"/>
                  </a:cubicBezTo>
                  <a:lnTo>
                    <a:pt x="1215" y="1123374"/>
                  </a:lnTo>
                  <a:cubicBezTo>
                    <a:pt x="-7341" y="1068089"/>
                    <a:pt x="30174" y="1016094"/>
                    <a:pt x="85460" y="1006880"/>
                  </a:cubicBezTo>
                  <a:lnTo>
                    <a:pt x="6384026" y="1215"/>
                  </a:lnTo>
                  <a:cubicBezTo>
                    <a:pt x="6439311" y="-7341"/>
                    <a:pt x="6491964" y="30174"/>
                    <a:pt x="6500520" y="85460"/>
                  </a:cubicBezTo>
                  <a:lnTo>
                    <a:pt x="6570284" y="524451"/>
                  </a:lnTo>
                  <a:cubicBezTo>
                    <a:pt x="6578840" y="580394"/>
                    <a:pt x="6541325" y="632388"/>
                    <a:pt x="6486040" y="641603"/>
                  </a:cubicBezTo>
                  <a:close/>
                </a:path>
              </a:pathLst>
            </a:custGeom>
            <a:solidFill>
              <a:schemeClr val="accent1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7" name="Freeform: Shape 1086">
              <a:extLst>
                <a:ext uri="{FF2B5EF4-FFF2-40B4-BE49-F238E27FC236}">
                  <a16:creationId xmlns:a16="http://schemas.microsoft.com/office/drawing/2014/main" id="{6C235E02-7841-4553-9B64-C89001395372}"/>
                </a:ext>
              </a:extLst>
            </p:cNvPr>
            <p:cNvSpPr/>
            <p:nvPr/>
          </p:nvSpPr>
          <p:spPr>
            <a:xfrm>
              <a:off x="3129644" y="6090444"/>
              <a:ext cx="6015558" cy="138213"/>
            </a:xfrm>
            <a:custGeom>
              <a:avLst/>
              <a:gdLst>
                <a:gd name="connsiteX0" fmla="*/ 41 w 6015558"/>
                <a:gd name="connsiteY0" fmla="*/ 137699 h 138213"/>
                <a:gd name="connsiteX1" fmla="*/ 41 w 6015558"/>
                <a:gd name="connsiteY1" fmla="*/ 25154 h 138213"/>
                <a:gd name="connsiteX2" fmla="*/ 25709 w 6015558"/>
                <a:gd name="connsiteY2" fmla="*/ 803 h 138213"/>
                <a:gd name="connsiteX3" fmla="*/ 38872 w 6015558"/>
                <a:gd name="connsiteY3" fmla="*/ 803 h 138213"/>
                <a:gd name="connsiteX4" fmla="*/ 5978084 w 6015558"/>
                <a:gd name="connsiteY4" fmla="*/ 803 h 138213"/>
                <a:gd name="connsiteX5" fmla="*/ 6016916 w 6015558"/>
                <a:gd name="connsiteY5" fmla="*/ 40950 h 138213"/>
                <a:gd name="connsiteX6" fmla="*/ 6014941 w 6015558"/>
                <a:gd name="connsiteY6" fmla="*/ 140332 h 138213"/>
                <a:gd name="connsiteX7" fmla="*/ 5985982 w 6015558"/>
                <a:gd name="connsiteY7" fmla="*/ 142964 h 138213"/>
                <a:gd name="connsiteX8" fmla="*/ 26367 w 6015558"/>
                <a:gd name="connsiteY8" fmla="*/ 142964 h 138213"/>
                <a:gd name="connsiteX9" fmla="*/ 41 w 6015558"/>
                <a:gd name="connsiteY9" fmla="*/ 137699 h 13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15558" h="138213">
                  <a:moveTo>
                    <a:pt x="41" y="137699"/>
                  </a:moveTo>
                  <a:cubicBezTo>
                    <a:pt x="41" y="100184"/>
                    <a:pt x="2015" y="62669"/>
                    <a:pt x="41" y="25154"/>
                  </a:cubicBezTo>
                  <a:cubicBezTo>
                    <a:pt x="-617" y="4093"/>
                    <a:pt x="6622" y="-2488"/>
                    <a:pt x="25709" y="803"/>
                  </a:cubicBezTo>
                  <a:cubicBezTo>
                    <a:pt x="30316" y="1461"/>
                    <a:pt x="34923" y="803"/>
                    <a:pt x="38872" y="803"/>
                  </a:cubicBezTo>
                  <a:cubicBezTo>
                    <a:pt x="2018610" y="803"/>
                    <a:pt x="3998347" y="803"/>
                    <a:pt x="5978084" y="803"/>
                  </a:cubicBezTo>
                  <a:cubicBezTo>
                    <a:pt x="6017574" y="803"/>
                    <a:pt x="6017574" y="803"/>
                    <a:pt x="6016916" y="40950"/>
                  </a:cubicBezTo>
                  <a:cubicBezTo>
                    <a:pt x="6016916" y="73858"/>
                    <a:pt x="6015599" y="107424"/>
                    <a:pt x="6014941" y="140332"/>
                  </a:cubicBezTo>
                  <a:cubicBezTo>
                    <a:pt x="6005727" y="145597"/>
                    <a:pt x="5995855" y="142964"/>
                    <a:pt x="5985982" y="142964"/>
                  </a:cubicBezTo>
                  <a:cubicBezTo>
                    <a:pt x="3999663" y="142964"/>
                    <a:pt x="2012686" y="142964"/>
                    <a:pt x="26367" y="142964"/>
                  </a:cubicBezTo>
                  <a:cubicBezTo>
                    <a:pt x="18469" y="142964"/>
                    <a:pt x="7281" y="148230"/>
                    <a:pt x="41" y="137699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5BAC19B7-A31D-4EEF-B9A7-C780B01E0B8A}"/>
                </a:ext>
              </a:extLst>
            </p:cNvPr>
            <p:cNvSpPr/>
            <p:nvPr/>
          </p:nvSpPr>
          <p:spPr>
            <a:xfrm>
              <a:off x="7245143" y="3049901"/>
              <a:ext cx="6582" cy="987236"/>
            </a:xfrm>
            <a:custGeom>
              <a:avLst/>
              <a:gdLst>
                <a:gd name="connsiteX0" fmla="*/ 0 w 0"/>
                <a:gd name="connsiteY0" fmla="*/ 983946 h 987236"/>
                <a:gd name="connsiteX1" fmla="*/ 0 w 0"/>
                <a:gd name="connsiteY1" fmla="*/ 0 h 987236"/>
                <a:gd name="connsiteX2" fmla="*/ 0 w 0"/>
                <a:gd name="connsiteY2" fmla="*/ 978680 h 987236"/>
                <a:gd name="connsiteX3" fmla="*/ 0 w 0"/>
                <a:gd name="connsiteY3" fmla="*/ 989869 h 987236"/>
                <a:gd name="connsiteX4" fmla="*/ 0 w 0"/>
                <a:gd name="connsiteY4" fmla="*/ 983946 h 987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h="987236">
                  <a:moveTo>
                    <a:pt x="0" y="983946"/>
                  </a:moveTo>
                  <a:cubicBezTo>
                    <a:pt x="0" y="656183"/>
                    <a:pt x="0" y="327763"/>
                    <a:pt x="0" y="0"/>
                  </a:cubicBezTo>
                  <a:cubicBezTo>
                    <a:pt x="0" y="326446"/>
                    <a:pt x="0" y="652234"/>
                    <a:pt x="0" y="978680"/>
                  </a:cubicBezTo>
                  <a:cubicBezTo>
                    <a:pt x="0" y="982629"/>
                    <a:pt x="0" y="986578"/>
                    <a:pt x="0" y="989869"/>
                  </a:cubicBezTo>
                  <a:cubicBezTo>
                    <a:pt x="0" y="987894"/>
                    <a:pt x="0" y="985920"/>
                    <a:pt x="0" y="983946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7A2C5FA3-EF39-4EEE-A03A-D9C4C047457B}"/>
                </a:ext>
              </a:extLst>
            </p:cNvPr>
            <p:cNvSpPr/>
            <p:nvPr/>
          </p:nvSpPr>
          <p:spPr>
            <a:xfrm>
              <a:off x="3129027" y="2982111"/>
              <a:ext cx="6582" cy="6582"/>
            </a:xfrm>
            <a:custGeom>
              <a:avLst/>
              <a:gdLst>
                <a:gd name="connsiteX0" fmla="*/ 658 w 0"/>
                <a:gd name="connsiteY0" fmla="*/ 1316 h 0"/>
                <a:gd name="connsiteX1" fmla="*/ 658 w 0"/>
                <a:gd name="connsiteY1" fmla="*/ 658 h 0"/>
                <a:gd name="connsiteX2" fmla="*/ 0 w 0"/>
                <a:gd name="connsiteY2" fmla="*/ 0 h 0"/>
                <a:gd name="connsiteX3" fmla="*/ 658 w 0"/>
                <a:gd name="connsiteY3" fmla="*/ 1316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658" y="1316"/>
                  </a:moveTo>
                  <a:cubicBezTo>
                    <a:pt x="658" y="1316"/>
                    <a:pt x="658" y="658"/>
                    <a:pt x="658" y="658"/>
                  </a:cubicBezTo>
                  <a:cubicBezTo>
                    <a:pt x="658" y="658"/>
                    <a:pt x="0" y="658"/>
                    <a:pt x="0" y="0"/>
                  </a:cubicBezTo>
                  <a:lnTo>
                    <a:pt x="658" y="1316"/>
                  </a:ln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Freeform: Shape 1089">
              <a:extLst>
                <a:ext uri="{FF2B5EF4-FFF2-40B4-BE49-F238E27FC236}">
                  <a16:creationId xmlns:a16="http://schemas.microsoft.com/office/drawing/2014/main" id="{72244B05-6788-4776-95CA-E396D542A3B8}"/>
                </a:ext>
              </a:extLst>
            </p:cNvPr>
            <p:cNvSpPr/>
            <p:nvPr/>
          </p:nvSpPr>
          <p:spPr>
            <a:xfrm>
              <a:off x="3126751" y="2843240"/>
              <a:ext cx="6022140" cy="2724772"/>
            </a:xfrm>
            <a:custGeom>
              <a:avLst/>
              <a:gdLst>
                <a:gd name="connsiteX0" fmla="*/ 4022301 w 6022139"/>
                <a:gd name="connsiteY0" fmla="*/ 2038972 h 2724771"/>
                <a:gd name="connsiteX1" fmla="*/ 5971105 w 6022139"/>
                <a:gd name="connsiteY1" fmla="*/ 2038972 h 2724771"/>
                <a:gd name="connsiteX2" fmla="*/ 5995457 w 6022139"/>
                <a:gd name="connsiteY2" fmla="*/ 2038972 h 2724771"/>
                <a:gd name="connsiteX3" fmla="*/ 6021783 w 6022139"/>
                <a:gd name="connsiteY3" fmla="*/ 2013962 h 2724771"/>
                <a:gd name="connsiteX4" fmla="*/ 6021125 w 6022139"/>
                <a:gd name="connsiteY4" fmla="*/ 1936299 h 2724771"/>
                <a:gd name="connsiteX5" fmla="*/ 5984926 w 6022139"/>
                <a:gd name="connsiteY5" fmla="*/ 1901417 h 2724771"/>
                <a:gd name="connsiteX6" fmla="*/ 4020327 w 6022139"/>
                <a:gd name="connsiteY6" fmla="*/ 1902075 h 2724771"/>
                <a:gd name="connsiteX7" fmla="*/ 3987419 w 6022139"/>
                <a:gd name="connsiteY7" fmla="*/ 1869825 h 2724771"/>
                <a:gd name="connsiteX8" fmla="*/ 3988077 w 6022139"/>
                <a:gd name="connsiteY8" fmla="*/ 1393977 h 2724771"/>
                <a:gd name="connsiteX9" fmla="*/ 4022959 w 6022139"/>
                <a:gd name="connsiteY9" fmla="*/ 1359753 h 2724771"/>
                <a:gd name="connsiteX10" fmla="*/ 5977028 w 6022139"/>
                <a:gd name="connsiteY10" fmla="*/ 1359753 h 2724771"/>
                <a:gd name="connsiteX11" fmla="*/ 6001380 w 6022139"/>
                <a:gd name="connsiteY11" fmla="*/ 1359753 h 2724771"/>
                <a:gd name="connsiteX12" fmla="*/ 6021783 w 6022139"/>
                <a:gd name="connsiteY12" fmla="*/ 1340667 h 2724771"/>
                <a:gd name="connsiteX13" fmla="*/ 6021125 w 6022139"/>
                <a:gd name="connsiteY13" fmla="*/ 1251815 h 2724771"/>
                <a:gd name="connsiteX14" fmla="*/ 6014544 w 6022139"/>
                <a:gd name="connsiteY14" fmla="*/ 1219566 h 2724771"/>
                <a:gd name="connsiteX15" fmla="*/ 5982294 w 6022139"/>
                <a:gd name="connsiteY15" fmla="*/ 1217591 h 2724771"/>
                <a:gd name="connsiteX16" fmla="*/ 4304651 w 6022139"/>
                <a:gd name="connsiteY16" fmla="*/ 1217591 h 2724771"/>
                <a:gd name="connsiteX17" fmla="*/ 4269768 w 6022139"/>
                <a:gd name="connsiteY17" fmla="*/ 1181393 h 2724771"/>
                <a:gd name="connsiteX18" fmla="*/ 4269768 w 6022139"/>
                <a:gd name="connsiteY18" fmla="*/ 179019 h 2724771"/>
                <a:gd name="connsiteX19" fmla="*/ 4304651 w 6022139"/>
                <a:gd name="connsiteY19" fmla="*/ 142820 h 2724771"/>
                <a:gd name="connsiteX20" fmla="*/ 5987559 w 6022139"/>
                <a:gd name="connsiteY20" fmla="*/ 142820 h 2724771"/>
                <a:gd name="connsiteX21" fmla="*/ 6019151 w 6022139"/>
                <a:gd name="connsiteY21" fmla="*/ 140187 h 2724771"/>
                <a:gd name="connsiteX22" fmla="*/ 6021125 w 6022139"/>
                <a:gd name="connsiteY22" fmla="*/ 43438 h 2724771"/>
                <a:gd name="connsiteX23" fmla="*/ 5979661 w 6022139"/>
                <a:gd name="connsiteY23" fmla="*/ 658 h 2724771"/>
                <a:gd name="connsiteX24" fmla="*/ 49005 w 6022139"/>
                <a:gd name="connsiteY24" fmla="*/ 658 h 2724771"/>
                <a:gd name="connsiteX25" fmla="*/ 8857 w 6022139"/>
                <a:gd name="connsiteY25" fmla="*/ 0 h 2724771"/>
                <a:gd name="connsiteX26" fmla="*/ 959 w 6022139"/>
                <a:gd name="connsiteY26" fmla="*/ 5923 h 2724771"/>
                <a:gd name="connsiteX27" fmla="*/ 3592 w 6022139"/>
                <a:gd name="connsiteY27" fmla="*/ 140187 h 2724771"/>
                <a:gd name="connsiteX28" fmla="*/ 33867 w 6022139"/>
                <a:gd name="connsiteY28" fmla="*/ 143478 h 2724771"/>
                <a:gd name="connsiteX29" fmla="*/ 1933968 w 6022139"/>
                <a:gd name="connsiteY29" fmla="*/ 143478 h 2724771"/>
                <a:gd name="connsiteX30" fmla="*/ 1971483 w 6022139"/>
                <a:gd name="connsiteY30" fmla="*/ 179019 h 2724771"/>
                <a:gd name="connsiteX31" fmla="*/ 1971483 w 6022139"/>
                <a:gd name="connsiteY31" fmla="*/ 1184025 h 2724771"/>
                <a:gd name="connsiteX32" fmla="*/ 1935942 w 6022139"/>
                <a:gd name="connsiteY32" fmla="*/ 1218908 h 2724771"/>
                <a:gd name="connsiteX33" fmla="*/ 41107 w 6022139"/>
                <a:gd name="connsiteY33" fmla="*/ 1218908 h 2724771"/>
                <a:gd name="connsiteX34" fmla="*/ 8857 w 6022139"/>
                <a:gd name="connsiteY34" fmla="*/ 1220882 h 2724771"/>
                <a:gd name="connsiteX35" fmla="*/ 4250 w 6022139"/>
                <a:gd name="connsiteY35" fmla="*/ 1245892 h 2724771"/>
                <a:gd name="connsiteX36" fmla="*/ 3592 w 6022139"/>
                <a:gd name="connsiteY36" fmla="*/ 1359753 h 2724771"/>
                <a:gd name="connsiteX37" fmla="*/ 33867 w 6022139"/>
                <a:gd name="connsiteY37" fmla="*/ 1364360 h 2724771"/>
                <a:gd name="connsiteX38" fmla="*/ 3801818 w 6022139"/>
                <a:gd name="connsiteY38" fmla="*/ 1364360 h 2724771"/>
                <a:gd name="connsiteX39" fmla="*/ 3823537 w 6022139"/>
                <a:gd name="connsiteY39" fmla="*/ 1364360 h 2724771"/>
                <a:gd name="connsiteX40" fmla="*/ 3845257 w 6022139"/>
                <a:gd name="connsiteY40" fmla="*/ 1384763 h 2724771"/>
                <a:gd name="connsiteX41" fmla="*/ 3845257 w 6022139"/>
                <a:gd name="connsiteY41" fmla="*/ 1876407 h 2724771"/>
                <a:gd name="connsiteX42" fmla="*/ 3825512 w 6022139"/>
                <a:gd name="connsiteY42" fmla="*/ 1896810 h 2724771"/>
                <a:gd name="connsiteX43" fmla="*/ 3803793 w 6022139"/>
                <a:gd name="connsiteY43" fmla="*/ 1896810 h 2724771"/>
                <a:gd name="connsiteX44" fmla="*/ 43740 w 6022139"/>
                <a:gd name="connsiteY44" fmla="*/ 1896810 h 2724771"/>
                <a:gd name="connsiteX45" fmla="*/ 10174 w 6022139"/>
                <a:gd name="connsiteY45" fmla="*/ 1900101 h 2724771"/>
                <a:gd name="connsiteX46" fmla="*/ 4250 w 6022139"/>
                <a:gd name="connsiteY46" fmla="*/ 1925110 h 2724771"/>
                <a:gd name="connsiteX47" fmla="*/ 3592 w 6022139"/>
                <a:gd name="connsiteY47" fmla="*/ 2013962 h 2724771"/>
                <a:gd name="connsiteX48" fmla="*/ 30577 w 6022139"/>
                <a:gd name="connsiteY48" fmla="*/ 2040288 h 2724771"/>
                <a:gd name="connsiteX49" fmla="*/ 54928 w 6022139"/>
                <a:gd name="connsiteY49" fmla="*/ 2040288 h 2724771"/>
                <a:gd name="connsiteX50" fmla="*/ 3812349 w 6022139"/>
                <a:gd name="connsiteY50" fmla="*/ 2040288 h 2724771"/>
                <a:gd name="connsiteX51" fmla="*/ 3847889 w 6022139"/>
                <a:gd name="connsiteY51" fmla="*/ 2044895 h 2724771"/>
                <a:gd name="connsiteX52" fmla="*/ 3845257 w 6022139"/>
                <a:gd name="connsiteY52" fmla="*/ 2062665 h 2724771"/>
                <a:gd name="connsiteX53" fmla="*/ 3845257 w 6022139"/>
                <a:gd name="connsiteY53" fmla="*/ 2558916 h 2724771"/>
                <a:gd name="connsiteX54" fmla="*/ 3848547 w 6022139"/>
                <a:gd name="connsiteY54" fmla="*/ 2576686 h 2724771"/>
                <a:gd name="connsiteX55" fmla="*/ 3813007 w 6022139"/>
                <a:gd name="connsiteY55" fmla="*/ 2581293 h 2724771"/>
                <a:gd name="connsiteX56" fmla="*/ 48347 w 6022139"/>
                <a:gd name="connsiteY56" fmla="*/ 2581293 h 2724771"/>
                <a:gd name="connsiteX57" fmla="*/ 26628 w 6022139"/>
                <a:gd name="connsiteY57" fmla="*/ 2581293 h 2724771"/>
                <a:gd name="connsiteX58" fmla="*/ 3592 w 6022139"/>
                <a:gd name="connsiteY58" fmla="*/ 2603671 h 2724771"/>
                <a:gd name="connsiteX59" fmla="*/ 3592 w 6022139"/>
                <a:gd name="connsiteY59" fmla="*/ 2719507 h 2724771"/>
                <a:gd name="connsiteX60" fmla="*/ 33209 w 6022139"/>
                <a:gd name="connsiteY60" fmla="*/ 2724772 h 2724771"/>
                <a:gd name="connsiteX61" fmla="*/ 5990850 w 6022139"/>
                <a:gd name="connsiteY61" fmla="*/ 2724772 h 2724771"/>
                <a:gd name="connsiteX62" fmla="*/ 6019809 w 6022139"/>
                <a:gd name="connsiteY62" fmla="*/ 2722139 h 2724771"/>
                <a:gd name="connsiteX63" fmla="*/ 6021783 w 6022139"/>
                <a:gd name="connsiteY63" fmla="*/ 2628023 h 2724771"/>
                <a:gd name="connsiteX64" fmla="*/ 5977686 w 6022139"/>
                <a:gd name="connsiteY64" fmla="*/ 2581951 h 2724771"/>
                <a:gd name="connsiteX65" fmla="*/ 4018352 w 6022139"/>
                <a:gd name="connsiteY65" fmla="*/ 2582610 h 2724771"/>
                <a:gd name="connsiteX66" fmla="*/ 3988735 w 6022139"/>
                <a:gd name="connsiteY66" fmla="*/ 2552993 h 2724771"/>
                <a:gd name="connsiteX67" fmla="*/ 3989393 w 6022139"/>
                <a:gd name="connsiteY67" fmla="*/ 2074512 h 2724771"/>
                <a:gd name="connsiteX68" fmla="*/ 4022301 w 6022139"/>
                <a:gd name="connsiteY68" fmla="*/ 2038972 h 2724771"/>
                <a:gd name="connsiteX69" fmla="*/ 2149185 w 6022139"/>
                <a:gd name="connsiteY69" fmla="*/ 1218249 h 2724771"/>
                <a:gd name="connsiteX70" fmla="*/ 2115619 w 6022139"/>
                <a:gd name="connsiteY70" fmla="*/ 1184025 h 2724771"/>
                <a:gd name="connsiteX71" fmla="*/ 2115619 w 6022139"/>
                <a:gd name="connsiteY71" fmla="*/ 175728 h 2724771"/>
                <a:gd name="connsiteX72" fmla="*/ 2147869 w 6022139"/>
                <a:gd name="connsiteY72" fmla="*/ 142820 h 2724771"/>
                <a:gd name="connsiteX73" fmla="*/ 4099305 w 6022139"/>
                <a:gd name="connsiteY73" fmla="*/ 142820 h 2724771"/>
                <a:gd name="connsiteX74" fmla="*/ 4125632 w 6022139"/>
                <a:gd name="connsiteY74" fmla="*/ 145453 h 2724771"/>
                <a:gd name="connsiteX75" fmla="*/ 4126290 w 6022139"/>
                <a:gd name="connsiteY75" fmla="*/ 395553 h 2724771"/>
                <a:gd name="connsiteX76" fmla="*/ 4126290 w 6022139"/>
                <a:gd name="connsiteY76" fmla="*/ 1190607 h 2724771"/>
                <a:gd name="connsiteX77" fmla="*/ 4121025 w 6022139"/>
                <a:gd name="connsiteY77" fmla="*/ 1220224 h 2724771"/>
                <a:gd name="connsiteX78" fmla="*/ 4117734 w 6022139"/>
                <a:gd name="connsiteY78" fmla="*/ 1203770 h 2724771"/>
                <a:gd name="connsiteX79" fmla="*/ 4084826 w 6022139"/>
                <a:gd name="connsiteY79" fmla="*/ 1218249 h 2724771"/>
                <a:gd name="connsiteX80" fmla="*/ 2149185 w 6022139"/>
                <a:gd name="connsiteY80" fmla="*/ 1218249 h 272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22139" h="2724771">
                  <a:moveTo>
                    <a:pt x="4022301" y="2038972"/>
                  </a:moveTo>
                  <a:cubicBezTo>
                    <a:pt x="4671903" y="2038972"/>
                    <a:pt x="5321504" y="2038972"/>
                    <a:pt x="5971105" y="2038972"/>
                  </a:cubicBezTo>
                  <a:cubicBezTo>
                    <a:pt x="5979003" y="2038972"/>
                    <a:pt x="5987559" y="2038314"/>
                    <a:pt x="5995457" y="2038972"/>
                  </a:cubicBezTo>
                  <a:cubicBezTo>
                    <a:pt x="6014544" y="2041604"/>
                    <a:pt x="6023099" y="2035023"/>
                    <a:pt x="6021783" y="2013962"/>
                  </a:cubicBezTo>
                  <a:cubicBezTo>
                    <a:pt x="6019809" y="1988293"/>
                    <a:pt x="6021783" y="1961967"/>
                    <a:pt x="6021125" y="1936299"/>
                  </a:cubicBezTo>
                  <a:cubicBezTo>
                    <a:pt x="6020467" y="1896151"/>
                    <a:pt x="6027048" y="1901417"/>
                    <a:pt x="5984926" y="1901417"/>
                  </a:cubicBezTo>
                  <a:cubicBezTo>
                    <a:pt x="5330060" y="1901417"/>
                    <a:pt x="4675193" y="1901417"/>
                    <a:pt x="4020327" y="1902075"/>
                  </a:cubicBezTo>
                  <a:cubicBezTo>
                    <a:pt x="3994658" y="1902075"/>
                    <a:pt x="3987419" y="1896810"/>
                    <a:pt x="3987419" y="1869825"/>
                  </a:cubicBezTo>
                  <a:cubicBezTo>
                    <a:pt x="3988735" y="1711209"/>
                    <a:pt x="3988077" y="1552594"/>
                    <a:pt x="3988077" y="1393977"/>
                  </a:cubicBezTo>
                  <a:cubicBezTo>
                    <a:pt x="3988077" y="1359753"/>
                    <a:pt x="3988077" y="1359753"/>
                    <a:pt x="4022959" y="1359753"/>
                  </a:cubicBezTo>
                  <a:cubicBezTo>
                    <a:pt x="4674535" y="1359753"/>
                    <a:pt x="5325453" y="1359753"/>
                    <a:pt x="5977028" y="1359753"/>
                  </a:cubicBezTo>
                  <a:cubicBezTo>
                    <a:pt x="5984926" y="1359753"/>
                    <a:pt x="5993482" y="1359095"/>
                    <a:pt x="6001380" y="1359753"/>
                  </a:cubicBezTo>
                  <a:cubicBezTo>
                    <a:pt x="6016518" y="1361069"/>
                    <a:pt x="6021783" y="1355804"/>
                    <a:pt x="6021783" y="1340667"/>
                  </a:cubicBezTo>
                  <a:cubicBezTo>
                    <a:pt x="6020467" y="1311050"/>
                    <a:pt x="6021783" y="1281433"/>
                    <a:pt x="6021125" y="1251815"/>
                  </a:cubicBezTo>
                  <a:cubicBezTo>
                    <a:pt x="6021125" y="1241285"/>
                    <a:pt x="6027048" y="1228122"/>
                    <a:pt x="6014544" y="1219566"/>
                  </a:cubicBezTo>
                  <a:cubicBezTo>
                    <a:pt x="6004013" y="1216275"/>
                    <a:pt x="5993482" y="1217591"/>
                    <a:pt x="5982294" y="1217591"/>
                  </a:cubicBezTo>
                  <a:cubicBezTo>
                    <a:pt x="5422860" y="1217591"/>
                    <a:pt x="4864085" y="1217591"/>
                    <a:pt x="4304651" y="1217591"/>
                  </a:cubicBezTo>
                  <a:cubicBezTo>
                    <a:pt x="4264503" y="1217591"/>
                    <a:pt x="4269768" y="1222198"/>
                    <a:pt x="4269768" y="1181393"/>
                  </a:cubicBezTo>
                  <a:cubicBezTo>
                    <a:pt x="4269768" y="847049"/>
                    <a:pt x="4269768" y="512705"/>
                    <a:pt x="4269768" y="179019"/>
                  </a:cubicBezTo>
                  <a:cubicBezTo>
                    <a:pt x="4269768" y="138213"/>
                    <a:pt x="4265161" y="142820"/>
                    <a:pt x="4304651" y="142820"/>
                  </a:cubicBezTo>
                  <a:cubicBezTo>
                    <a:pt x="4865401" y="142820"/>
                    <a:pt x="5426809" y="142820"/>
                    <a:pt x="5987559" y="142820"/>
                  </a:cubicBezTo>
                  <a:cubicBezTo>
                    <a:pt x="5998090" y="142820"/>
                    <a:pt x="6009278" y="146111"/>
                    <a:pt x="6019151" y="140187"/>
                  </a:cubicBezTo>
                  <a:cubicBezTo>
                    <a:pt x="6023757" y="107938"/>
                    <a:pt x="6020467" y="75688"/>
                    <a:pt x="6021125" y="43438"/>
                  </a:cubicBezTo>
                  <a:cubicBezTo>
                    <a:pt x="6021783" y="658"/>
                    <a:pt x="6021125" y="658"/>
                    <a:pt x="5979661" y="658"/>
                  </a:cubicBezTo>
                  <a:cubicBezTo>
                    <a:pt x="4002556" y="658"/>
                    <a:pt x="2026110" y="658"/>
                    <a:pt x="49005" y="658"/>
                  </a:cubicBezTo>
                  <a:cubicBezTo>
                    <a:pt x="35842" y="658"/>
                    <a:pt x="22020" y="0"/>
                    <a:pt x="8857" y="0"/>
                  </a:cubicBezTo>
                  <a:cubicBezTo>
                    <a:pt x="4908" y="0"/>
                    <a:pt x="959" y="1974"/>
                    <a:pt x="959" y="5923"/>
                  </a:cubicBezTo>
                  <a:cubicBezTo>
                    <a:pt x="1618" y="50678"/>
                    <a:pt x="-2989" y="95433"/>
                    <a:pt x="3592" y="140187"/>
                  </a:cubicBezTo>
                  <a:cubicBezTo>
                    <a:pt x="12806" y="146769"/>
                    <a:pt x="23995" y="143478"/>
                    <a:pt x="33867" y="143478"/>
                  </a:cubicBezTo>
                  <a:cubicBezTo>
                    <a:pt x="667015" y="143478"/>
                    <a:pt x="1300820" y="143478"/>
                    <a:pt x="1933968" y="143478"/>
                  </a:cubicBezTo>
                  <a:cubicBezTo>
                    <a:pt x="1970824" y="143478"/>
                    <a:pt x="1971483" y="143478"/>
                    <a:pt x="1971483" y="179019"/>
                  </a:cubicBezTo>
                  <a:cubicBezTo>
                    <a:pt x="1971483" y="514021"/>
                    <a:pt x="1971483" y="849023"/>
                    <a:pt x="1971483" y="1184025"/>
                  </a:cubicBezTo>
                  <a:cubicBezTo>
                    <a:pt x="1971483" y="1218908"/>
                    <a:pt x="1971483" y="1218908"/>
                    <a:pt x="1935942" y="1218908"/>
                  </a:cubicBezTo>
                  <a:cubicBezTo>
                    <a:pt x="1304111" y="1218908"/>
                    <a:pt x="672938" y="1218908"/>
                    <a:pt x="41107" y="1218908"/>
                  </a:cubicBezTo>
                  <a:cubicBezTo>
                    <a:pt x="30577" y="1218908"/>
                    <a:pt x="19388" y="1216933"/>
                    <a:pt x="8857" y="1220882"/>
                  </a:cubicBezTo>
                  <a:cubicBezTo>
                    <a:pt x="959" y="1228122"/>
                    <a:pt x="4250" y="1237336"/>
                    <a:pt x="4250" y="1245892"/>
                  </a:cubicBezTo>
                  <a:cubicBezTo>
                    <a:pt x="3592" y="1284065"/>
                    <a:pt x="3592" y="1321580"/>
                    <a:pt x="3592" y="1359753"/>
                  </a:cubicBezTo>
                  <a:cubicBezTo>
                    <a:pt x="12148" y="1368967"/>
                    <a:pt x="23995" y="1364360"/>
                    <a:pt x="33867" y="1364360"/>
                  </a:cubicBezTo>
                  <a:cubicBezTo>
                    <a:pt x="1289632" y="1364360"/>
                    <a:pt x="2546054" y="1364360"/>
                    <a:pt x="3801818" y="1364360"/>
                  </a:cubicBezTo>
                  <a:cubicBezTo>
                    <a:pt x="3809058" y="1364360"/>
                    <a:pt x="3816298" y="1365019"/>
                    <a:pt x="3823537" y="1364360"/>
                  </a:cubicBezTo>
                  <a:cubicBezTo>
                    <a:pt x="3839333" y="1362386"/>
                    <a:pt x="3845257" y="1367651"/>
                    <a:pt x="3845257" y="1384763"/>
                  </a:cubicBezTo>
                  <a:cubicBezTo>
                    <a:pt x="3844599" y="1548644"/>
                    <a:pt x="3844599" y="1712526"/>
                    <a:pt x="3845257" y="1876407"/>
                  </a:cubicBezTo>
                  <a:cubicBezTo>
                    <a:pt x="3845257" y="1890886"/>
                    <a:pt x="3841308" y="1898126"/>
                    <a:pt x="3825512" y="1896810"/>
                  </a:cubicBezTo>
                  <a:cubicBezTo>
                    <a:pt x="3818272" y="1896151"/>
                    <a:pt x="3811033" y="1896810"/>
                    <a:pt x="3803793" y="1896810"/>
                  </a:cubicBezTo>
                  <a:cubicBezTo>
                    <a:pt x="2550661" y="1896810"/>
                    <a:pt x="1296871" y="1896810"/>
                    <a:pt x="43740" y="1896810"/>
                  </a:cubicBezTo>
                  <a:cubicBezTo>
                    <a:pt x="32551" y="1896810"/>
                    <a:pt x="20704" y="1892861"/>
                    <a:pt x="10174" y="1900101"/>
                  </a:cubicBezTo>
                  <a:cubicBezTo>
                    <a:pt x="959" y="1906682"/>
                    <a:pt x="4250" y="1916554"/>
                    <a:pt x="4250" y="1925110"/>
                  </a:cubicBezTo>
                  <a:cubicBezTo>
                    <a:pt x="4250" y="1954728"/>
                    <a:pt x="5567" y="1984345"/>
                    <a:pt x="3592" y="2013962"/>
                  </a:cubicBezTo>
                  <a:cubicBezTo>
                    <a:pt x="2276" y="2035681"/>
                    <a:pt x="10174" y="2042921"/>
                    <a:pt x="30577" y="2040288"/>
                  </a:cubicBezTo>
                  <a:cubicBezTo>
                    <a:pt x="38474" y="2038972"/>
                    <a:pt x="46372" y="2040288"/>
                    <a:pt x="54928" y="2040288"/>
                  </a:cubicBezTo>
                  <a:cubicBezTo>
                    <a:pt x="1307402" y="2040288"/>
                    <a:pt x="2559875" y="2040288"/>
                    <a:pt x="3812349" y="2040288"/>
                  </a:cubicBezTo>
                  <a:cubicBezTo>
                    <a:pt x="3824196" y="2040288"/>
                    <a:pt x="3837359" y="2035023"/>
                    <a:pt x="3847889" y="2044895"/>
                  </a:cubicBezTo>
                  <a:cubicBezTo>
                    <a:pt x="3843282" y="2050160"/>
                    <a:pt x="3845257" y="2056742"/>
                    <a:pt x="3845257" y="2062665"/>
                  </a:cubicBezTo>
                  <a:cubicBezTo>
                    <a:pt x="3845257" y="2227863"/>
                    <a:pt x="3845257" y="2393719"/>
                    <a:pt x="3845257" y="2558916"/>
                  </a:cubicBezTo>
                  <a:cubicBezTo>
                    <a:pt x="3845257" y="2564840"/>
                    <a:pt x="3843282" y="2571421"/>
                    <a:pt x="3848547" y="2576686"/>
                  </a:cubicBezTo>
                  <a:cubicBezTo>
                    <a:pt x="3838017" y="2587217"/>
                    <a:pt x="3824854" y="2581293"/>
                    <a:pt x="3813007" y="2581293"/>
                  </a:cubicBezTo>
                  <a:cubicBezTo>
                    <a:pt x="2557901" y="2581951"/>
                    <a:pt x="1303453" y="2581293"/>
                    <a:pt x="48347" y="2581293"/>
                  </a:cubicBezTo>
                  <a:cubicBezTo>
                    <a:pt x="41107" y="2581293"/>
                    <a:pt x="33867" y="2581951"/>
                    <a:pt x="26628" y="2581293"/>
                  </a:cubicBezTo>
                  <a:cubicBezTo>
                    <a:pt x="9515" y="2579319"/>
                    <a:pt x="2934" y="2585242"/>
                    <a:pt x="3592" y="2603671"/>
                  </a:cubicBezTo>
                  <a:cubicBezTo>
                    <a:pt x="4908" y="2641844"/>
                    <a:pt x="3592" y="2680675"/>
                    <a:pt x="3592" y="2719507"/>
                  </a:cubicBezTo>
                  <a:cubicBezTo>
                    <a:pt x="12148" y="2730037"/>
                    <a:pt x="23337" y="2724772"/>
                    <a:pt x="33209" y="2724772"/>
                  </a:cubicBezTo>
                  <a:cubicBezTo>
                    <a:pt x="2018870" y="2724772"/>
                    <a:pt x="4004531" y="2724772"/>
                    <a:pt x="5990850" y="2724772"/>
                  </a:cubicBezTo>
                  <a:cubicBezTo>
                    <a:pt x="6000722" y="2724772"/>
                    <a:pt x="6010594" y="2727405"/>
                    <a:pt x="6019809" y="2722139"/>
                  </a:cubicBezTo>
                  <a:cubicBezTo>
                    <a:pt x="6024416" y="2691206"/>
                    <a:pt x="6021125" y="2659614"/>
                    <a:pt x="6021783" y="2628023"/>
                  </a:cubicBezTo>
                  <a:cubicBezTo>
                    <a:pt x="6022441" y="2581951"/>
                    <a:pt x="6021783" y="2581951"/>
                    <a:pt x="5977686" y="2581951"/>
                  </a:cubicBezTo>
                  <a:cubicBezTo>
                    <a:pt x="5324795" y="2581951"/>
                    <a:pt x="4671244" y="2581951"/>
                    <a:pt x="4018352" y="2582610"/>
                  </a:cubicBezTo>
                  <a:cubicBezTo>
                    <a:pt x="3994658" y="2582610"/>
                    <a:pt x="3988735" y="2576686"/>
                    <a:pt x="3988735" y="2552993"/>
                  </a:cubicBezTo>
                  <a:cubicBezTo>
                    <a:pt x="3990051" y="2393719"/>
                    <a:pt x="3989393" y="2233786"/>
                    <a:pt x="3989393" y="2074512"/>
                  </a:cubicBezTo>
                  <a:cubicBezTo>
                    <a:pt x="3987419" y="2038972"/>
                    <a:pt x="3987419" y="2038972"/>
                    <a:pt x="4022301" y="2038972"/>
                  </a:cubicBezTo>
                  <a:close/>
                  <a:moveTo>
                    <a:pt x="2149185" y="1218249"/>
                  </a:moveTo>
                  <a:cubicBezTo>
                    <a:pt x="2115619" y="1218249"/>
                    <a:pt x="2115619" y="1218249"/>
                    <a:pt x="2115619" y="1184025"/>
                  </a:cubicBezTo>
                  <a:cubicBezTo>
                    <a:pt x="2115619" y="847707"/>
                    <a:pt x="2115619" y="512046"/>
                    <a:pt x="2115619" y="175728"/>
                  </a:cubicBezTo>
                  <a:cubicBezTo>
                    <a:pt x="2115619" y="142820"/>
                    <a:pt x="2115619" y="142820"/>
                    <a:pt x="2147869" y="142820"/>
                  </a:cubicBezTo>
                  <a:cubicBezTo>
                    <a:pt x="2798128" y="142820"/>
                    <a:pt x="3449046" y="142820"/>
                    <a:pt x="4099305" y="142820"/>
                  </a:cubicBezTo>
                  <a:cubicBezTo>
                    <a:pt x="4107861" y="142820"/>
                    <a:pt x="4117076" y="140846"/>
                    <a:pt x="4125632" y="145453"/>
                  </a:cubicBezTo>
                  <a:cubicBezTo>
                    <a:pt x="4125632" y="229039"/>
                    <a:pt x="4126290" y="311967"/>
                    <a:pt x="4126290" y="395553"/>
                  </a:cubicBezTo>
                  <a:cubicBezTo>
                    <a:pt x="4126290" y="660790"/>
                    <a:pt x="4126290" y="926028"/>
                    <a:pt x="4126290" y="1190607"/>
                  </a:cubicBezTo>
                  <a:cubicBezTo>
                    <a:pt x="4126290" y="1200479"/>
                    <a:pt x="4131555" y="1211668"/>
                    <a:pt x="4121025" y="1220224"/>
                  </a:cubicBezTo>
                  <a:cubicBezTo>
                    <a:pt x="4118392" y="1214958"/>
                    <a:pt x="4117734" y="1209035"/>
                    <a:pt x="4117734" y="1203770"/>
                  </a:cubicBezTo>
                  <a:cubicBezTo>
                    <a:pt x="4116417" y="1218249"/>
                    <a:pt x="4110494" y="1218249"/>
                    <a:pt x="4084826" y="1218249"/>
                  </a:cubicBezTo>
                  <a:cubicBezTo>
                    <a:pt x="3439832" y="1218249"/>
                    <a:pt x="2794838" y="1218249"/>
                    <a:pt x="2149185" y="1218249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1" name="Freeform: Shape 1090">
              <a:extLst>
                <a:ext uri="{FF2B5EF4-FFF2-40B4-BE49-F238E27FC236}">
                  <a16:creationId xmlns:a16="http://schemas.microsoft.com/office/drawing/2014/main" id="{F86F407C-62DF-42C6-8F02-37FB72C2BACB}"/>
                </a:ext>
              </a:extLst>
            </p:cNvPr>
            <p:cNvSpPr/>
            <p:nvPr/>
          </p:nvSpPr>
          <p:spPr>
            <a:xfrm>
              <a:off x="3051364" y="1219566"/>
              <a:ext cx="118468" cy="118468"/>
            </a:xfrm>
            <a:custGeom>
              <a:avLst/>
              <a:gdLst>
                <a:gd name="connsiteX0" fmla="*/ 63183 w 118468"/>
                <a:gd name="connsiteY0" fmla="*/ 124392 h 118468"/>
                <a:gd name="connsiteX1" fmla="*/ 0 w 118468"/>
                <a:gd name="connsiteY1" fmla="*/ 62525 h 118468"/>
                <a:gd name="connsiteX2" fmla="*/ 63183 w 118468"/>
                <a:gd name="connsiteY2" fmla="*/ 0 h 118468"/>
                <a:gd name="connsiteX3" fmla="*/ 124392 w 118468"/>
                <a:gd name="connsiteY3" fmla="*/ 61209 h 118468"/>
                <a:gd name="connsiteX4" fmla="*/ 63183 w 118468"/>
                <a:gd name="connsiteY4" fmla="*/ 124392 h 11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68" h="118468">
                  <a:moveTo>
                    <a:pt x="63183" y="124392"/>
                  </a:moveTo>
                  <a:cubicBezTo>
                    <a:pt x="27643" y="125050"/>
                    <a:pt x="0" y="97407"/>
                    <a:pt x="0" y="62525"/>
                  </a:cubicBezTo>
                  <a:cubicBezTo>
                    <a:pt x="0" y="27643"/>
                    <a:pt x="28301" y="0"/>
                    <a:pt x="63183" y="0"/>
                  </a:cubicBezTo>
                  <a:cubicBezTo>
                    <a:pt x="97407" y="0"/>
                    <a:pt x="123734" y="26984"/>
                    <a:pt x="124392" y="61209"/>
                  </a:cubicBezTo>
                  <a:cubicBezTo>
                    <a:pt x="125050" y="96749"/>
                    <a:pt x="98724" y="124392"/>
                    <a:pt x="63183" y="124392"/>
                  </a:cubicBezTo>
                  <a:close/>
                </a:path>
              </a:pathLst>
            </a:custGeom>
            <a:solidFill>
              <a:srgbClr val="FDFDFD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2" name="Freeform: Shape 1091">
              <a:extLst>
                <a:ext uri="{FF2B5EF4-FFF2-40B4-BE49-F238E27FC236}">
                  <a16:creationId xmlns:a16="http://schemas.microsoft.com/office/drawing/2014/main" id="{F0984FD9-0185-48A9-A8EC-46CADE6E83CD}"/>
                </a:ext>
              </a:extLst>
            </p:cNvPr>
            <p:cNvSpPr/>
            <p:nvPr/>
          </p:nvSpPr>
          <p:spPr>
            <a:xfrm>
              <a:off x="3051353" y="1956044"/>
              <a:ext cx="118468" cy="118468"/>
            </a:xfrm>
            <a:custGeom>
              <a:avLst/>
              <a:gdLst>
                <a:gd name="connsiteX0" fmla="*/ 124403 w 118468"/>
                <a:gd name="connsiteY0" fmla="*/ 63183 h 118468"/>
                <a:gd name="connsiteX1" fmla="*/ 61220 w 118468"/>
                <a:gd name="connsiteY1" fmla="*/ 124392 h 118468"/>
                <a:gd name="connsiteX2" fmla="*/ 11 w 118468"/>
                <a:gd name="connsiteY2" fmla="*/ 63183 h 118468"/>
                <a:gd name="connsiteX3" fmla="*/ 62536 w 118468"/>
                <a:gd name="connsiteY3" fmla="*/ 0 h 118468"/>
                <a:gd name="connsiteX4" fmla="*/ 124403 w 118468"/>
                <a:gd name="connsiteY4" fmla="*/ 63183 h 11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68" h="118468">
                  <a:moveTo>
                    <a:pt x="124403" y="63183"/>
                  </a:moveTo>
                  <a:cubicBezTo>
                    <a:pt x="124403" y="98724"/>
                    <a:pt x="96760" y="125050"/>
                    <a:pt x="61220" y="124392"/>
                  </a:cubicBezTo>
                  <a:cubicBezTo>
                    <a:pt x="27654" y="123734"/>
                    <a:pt x="11" y="96749"/>
                    <a:pt x="11" y="63183"/>
                  </a:cubicBezTo>
                  <a:cubicBezTo>
                    <a:pt x="-647" y="28301"/>
                    <a:pt x="27654" y="0"/>
                    <a:pt x="62536" y="0"/>
                  </a:cubicBezTo>
                  <a:cubicBezTo>
                    <a:pt x="98077" y="658"/>
                    <a:pt x="125061" y="27642"/>
                    <a:pt x="124403" y="63183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3" name="Freeform: Shape 1092">
              <a:extLst>
                <a:ext uri="{FF2B5EF4-FFF2-40B4-BE49-F238E27FC236}">
                  <a16:creationId xmlns:a16="http://schemas.microsoft.com/office/drawing/2014/main" id="{3C60B7D3-4CD2-4472-854A-F20557AFC818}"/>
                </a:ext>
              </a:extLst>
            </p:cNvPr>
            <p:cNvSpPr/>
            <p:nvPr/>
          </p:nvSpPr>
          <p:spPr>
            <a:xfrm>
              <a:off x="3976075" y="1956044"/>
              <a:ext cx="125050" cy="118468"/>
            </a:xfrm>
            <a:custGeom>
              <a:avLst/>
              <a:gdLst>
                <a:gd name="connsiteX0" fmla="*/ 125050 w 125049"/>
                <a:gd name="connsiteY0" fmla="*/ 63183 h 118468"/>
                <a:gd name="connsiteX1" fmla="*/ 61209 w 125049"/>
                <a:gd name="connsiteY1" fmla="*/ 124392 h 118468"/>
                <a:gd name="connsiteX2" fmla="*/ 0 w 125049"/>
                <a:gd name="connsiteY2" fmla="*/ 62525 h 118468"/>
                <a:gd name="connsiteX3" fmla="*/ 63183 w 125049"/>
                <a:gd name="connsiteY3" fmla="*/ 0 h 118468"/>
                <a:gd name="connsiteX4" fmla="*/ 125050 w 125049"/>
                <a:gd name="connsiteY4" fmla="*/ 63183 h 11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49" h="118468">
                  <a:moveTo>
                    <a:pt x="125050" y="63183"/>
                  </a:moveTo>
                  <a:cubicBezTo>
                    <a:pt x="124392" y="98724"/>
                    <a:pt x="96749" y="125050"/>
                    <a:pt x="61209" y="124392"/>
                  </a:cubicBezTo>
                  <a:cubicBezTo>
                    <a:pt x="27643" y="123734"/>
                    <a:pt x="0" y="96091"/>
                    <a:pt x="0" y="62525"/>
                  </a:cubicBezTo>
                  <a:cubicBezTo>
                    <a:pt x="0" y="28301"/>
                    <a:pt x="28301" y="0"/>
                    <a:pt x="63183" y="0"/>
                  </a:cubicBezTo>
                  <a:cubicBezTo>
                    <a:pt x="98724" y="658"/>
                    <a:pt x="125708" y="27642"/>
                    <a:pt x="125050" y="63183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4" name="Freeform: Shape 1093">
              <a:extLst>
                <a:ext uri="{FF2B5EF4-FFF2-40B4-BE49-F238E27FC236}">
                  <a16:creationId xmlns:a16="http://schemas.microsoft.com/office/drawing/2014/main" id="{82EED380-07AB-4F45-ABDD-939D2B819A0F}"/>
                </a:ext>
              </a:extLst>
            </p:cNvPr>
            <p:cNvSpPr/>
            <p:nvPr/>
          </p:nvSpPr>
          <p:spPr>
            <a:xfrm>
              <a:off x="4683467" y="1592376"/>
              <a:ext cx="1171520" cy="612648"/>
            </a:xfrm>
            <a:custGeom>
              <a:avLst/>
              <a:gdLst>
                <a:gd name="connsiteX0" fmla="*/ 431220 w 1171520"/>
                <a:gd name="connsiteY0" fmla="*/ 14842 h 625249"/>
                <a:gd name="connsiteX1" fmla="*/ 439776 w 1171520"/>
                <a:gd name="connsiteY1" fmla="*/ 3653 h 625249"/>
                <a:gd name="connsiteX2" fmla="*/ 460179 w 1171520"/>
                <a:gd name="connsiteY2" fmla="*/ 363 h 625249"/>
                <a:gd name="connsiteX3" fmla="*/ 1142030 w 1171520"/>
                <a:gd name="connsiteY3" fmla="*/ 363 h 625249"/>
                <a:gd name="connsiteX4" fmla="*/ 1177571 w 1171520"/>
                <a:gd name="connsiteY4" fmla="*/ 8261 h 625249"/>
                <a:gd name="connsiteX5" fmla="*/ 874818 w 1171520"/>
                <a:gd name="connsiteY5" fmla="*/ 443961 h 625249"/>
                <a:gd name="connsiteX6" fmla="*/ 747136 w 1171520"/>
                <a:gd name="connsiteY6" fmla="*/ 626270 h 625249"/>
                <a:gd name="connsiteX7" fmla="*/ 723442 w 1171520"/>
                <a:gd name="connsiteY7" fmla="*/ 628903 h 625249"/>
                <a:gd name="connsiteX8" fmla="*/ 23821 w 1171520"/>
                <a:gd name="connsiteY8" fmla="*/ 628903 h 625249"/>
                <a:gd name="connsiteX9" fmla="*/ 127 w 1171520"/>
                <a:gd name="connsiteY9" fmla="*/ 626270 h 625249"/>
                <a:gd name="connsiteX10" fmla="*/ 13290 w 1171520"/>
                <a:gd name="connsiteY10" fmla="*/ 601260 h 625249"/>
                <a:gd name="connsiteX11" fmla="*/ 414108 w 1171520"/>
                <a:gd name="connsiteY11" fmla="*/ 39194 h 625249"/>
                <a:gd name="connsiteX12" fmla="*/ 431220 w 1171520"/>
                <a:gd name="connsiteY12" fmla="*/ 14842 h 62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1520" h="625249">
                  <a:moveTo>
                    <a:pt x="431220" y="14842"/>
                  </a:moveTo>
                  <a:cubicBezTo>
                    <a:pt x="433853" y="10893"/>
                    <a:pt x="437144" y="6944"/>
                    <a:pt x="439776" y="3653"/>
                  </a:cubicBezTo>
                  <a:cubicBezTo>
                    <a:pt x="445700" y="-1612"/>
                    <a:pt x="453598" y="363"/>
                    <a:pt x="460179" y="363"/>
                  </a:cubicBezTo>
                  <a:cubicBezTo>
                    <a:pt x="687243" y="363"/>
                    <a:pt x="914966" y="363"/>
                    <a:pt x="1142030" y="363"/>
                  </a:cubicBezTo>
                  <a:cubicBezTo>
                    <a:pt x="1154535" y="363"/>
                    <a:pt x="1167698" y="-1612"/>
                    <a:pt x="1177571" y="8261"/>
                  </a:cubicBezTo>
                  <a:cubicBezTo>
                    <a:pt x="1076873" y="153713"/>
                    <a:pt x="975516" y="299166"/>
                    <a:pt x="874818" y="443961"/>
                  </a:cubicBezTo>
                  <a:cubicBezTo>
                    <a:pt x="832696" y="505169"/>
                    <a:pt x="789916" y="565720"/>
                    <a:pt x="747136" y="626270"/>
                  </a:cubicBezTo>
                  <a:cubicBezTo>
                    <a:pt x="739896" y="631536"/>
                    <a:pt x="731340" y="628903"/>
                    <a:pt x="723442" y="628903"/>
                  </a:cubicBezTo>
                  <a:cubicBezTo>
                    <a:pt x="490454" y="628903"/>
                    <a:pt x="256809" y="628903"/>
                    <a:pt x="23821" y="628903"/>
                  </a:cubicBezTo>
                  <a:cubicBezTo>
                    <a:pt x="15923" y="628903"/>
                    <a:pt x="7367" y="630877"/>
                    <a:pt x="127" y="626270"/>
                  </a:cubicBezTo>
                  <a:cubicBezTo>
                    <a:pt x="-1189" y="615082"/>
                    <a:pt x="8025" y="608500"/>
                    <a:pt x="13290" y="601260"/>
                  </a:cubicBezTo>
                  <a:cubicBezTo>
                    <a:pt x="146896" y="413685"/>
                    <a:pt x="280502" y="226769"/>
                    <a:pt x="414108" y="39194"/>
                  </a:cubicBezTo>
                  <a:cubicBezTo>
                    <a:pt x="420690" y="31296"/>
                    <a:pt x="425955" y="23398"/>
                    <a:pt x="431220" y="14842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5" name="Freeform: Shape 1094">
              <a:extLst>
                <a:ext uri="{FF2B5EF4-FFF2-40B4-BE49-F238E27FC236}">
                  <a16:creationId xmlns:a16="http://schemas.microsoft.com/office/drawing/2014/main" id="{56609A12-FE9B-43B7-921A-B9ABAF0DBFE3}"/>
                </a:ext>
              </a:extLst>
            </p:cNvPr>
            <p:cNvSpPr/>
            <p:nvPr/>
          </p:nvSpPr>
          <p:spPr>
            <a:xfrm>
              <a:off x="5751731" y="1592376"/>
              <a:ext cx="1178102" cy="612648"/>
            </a:xfrm>
            <a:custGeom>
              <a:avLst/>
              <a:gdLst>
                <a:gd name="connsiteX0" fmla="*/ 2027 w 1178101"/>
                <a:gd name="connsiteY0" fmla="*/ 627059 h 625249"/>
                <a:gd name="connsiteX1" fmla="*/ 8609 w 1178101"/>
                <a:gd name="connsiteY1" fmla="*/ 608631 h 625249"/>
                <a:gd name="connsiteX2" fmla="*/ 433120 w 1178101"/>
                <a:gd name="connsiteY2" fmla="*/ 14315 h 625249"/>
                <a:gd name="connsiteX3" fmla="*/ 438385 w 1178101"/>
                <a:gd name="connsiteY3" fmla="*/ 8392 h 625249"/>
                <a:gd name="connsiteX4" fmla="*/ 473268 w 1178101"/>
                <a:gd name="connsiteY4" fmla="*/ 494 h 625249"/>
                <a:gd name="connsiteX5" fmla="*/ 1165649 w 1178101"/>
                <a:gd name="connsiteY5" fmla="*/ 494 h 625249"/>
                <a:gd name="connsiteX6" fmla="*/ 1180787 w 1178101"/>
                <a:gd name="connsiteY6" fmla="*/ 3784 h 625249"/>
                <a:gd name="connsiteX7" fmla="*/ 956355 w 1178101"/>
                <a:gd name="connsiteY7" fmla="*/ 327598 h 625249"/>
                <a:gd name="connsiteX8" fmla="*/ 748378 w 1178101"/>
                <a:gd name="connsiteY8" fmla="*/ 626401 h 625249"/>
                <a:gd name="connsiteX9" fmla="*/ 727975 w 1178101"/>
                <a:gd name="connsiteY9" fmla="*/ 629692 h 625249"/>
                <a:gd name="connsiteX10" fmla="*/ 20455 w 1178101"/>
                <a:gd name="connsiteY10" fmla="*/ 629692 h 625249"/>
                <a:gd name="connsiteX11" fmla="*/ 2027 w 1178101"/>
                <a:gd name="connsiteY11" fmla="*/ 627059 h 62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8101" h="625249">
                  <a:moveTo>
                    <a:pt x="2027" y="627059"/>
                  </a:moveTo>
                  <a:cubicBezTo>
                    <a:pt x="-3896" y="618503"/>
                    <a:pt x="4660" y="613896"/>
                    <a:pt x="8609" y="608631"/>
                  </a:cubicBezTo>
                  <a:cubicBezTo>
                    <a:pt x="150112" y="410526"/>
                    <a:pt x="291616" y="212420"/>
                    <a:pt x="433120" y="14315"/>
                  </a:cubicBezTo>
                  <a:cubicBezTo>
                    <a:pt x="434437" y="12340"/>
                    <a:pt x="436411" y="10366"/>
                    <a:pt x="438385" y="8392"/>
                  </a:cubicBezTo>
                  <a:cubicBezTo>
                    <a:pt x="448258" y="-2139"/>
                    <a:pt x="461421" y="494"/>
                    <a:pt x="473268" y="494"/>
                  </a:cubicBezTo>
                  <a:cubicBezTo>
                    <a:pt x="704281" y="-165"/>
                    <a:pt x="934636" y="-165"/>
                    <a:pt x="1165649" y="494"/>
                  </a:cubicBezTo>
                  <a:cubicBezTo>
                    <a:pt x="1170914" y="494"/>
                    <a:pt x="1176180" y="-165"/>
                    <a:pt x="1180787" y="3784"/>
                  </a:cubicBezTo>
                  <a:cubicBezTo>
                    <a:pt x="1105757" y="111722"/>
                    <a:pt x="1031385" y="219660"/>
                    <a:pt x="956355" y="327598"/>
                  </a:cubicBezTo>
                  <a:cubicBezTo>
                    <a:pt x="887249" y="427638"/>
                    <a:pt x="817484" y="527020"/>
                    <a:pt x="748378" y="626401"/>
                  </a:cubicBezTo>
                  <a:cubicBezTo>
                    <a:pt x="742454" y="631667"/>
                    <a:pt x="734556" y="629692"/>
                    <a:pt x="727975" y="629692"/>
                  </a:cubicBezTo>
                  <a:cubicBezTo>
                    <a:pt x="492354" y="629692"/>
                    <a:pt x="256734" y="629692"/>
                    <a:pt x="20455" y="629692"/>
                  </a:cubicBezTo>
                  <a:cubicBezTo>
                    <a:pt x="14532" y="629692"/>
                    <a:pt x="7950" y="630350"/>
                    <a:pt x="2027" y="627059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6" name="Freeform: Shape 1095">
              <a:extLst>
                <a:ext uri="{FF2B5EF4-FFF2-40B4-BE49-F238E27FC236}">
                  <a16:creationId xmlns:a16="http://schemas.microsoft.com/office/drawing/2014/main" id="{02A76C68-1816-4A76-A823-FF0B5805533C}"/>
                </a:ext>
              </a:extLst>
            </p:cNvPr>
            <p:cNvSpPr/>
            <p:nvPr/>
          </p:nvSpPr>
          <p:spPr>
            <a:xfrm>
              <a:off x="6837681" y="1592376"/>
              <a:ext cx="1178102" cy="612648"/>
            </a:xfrm>
            <a:custGeom>
              <a:avLst/>
              <a:gdLst>
                <a:gd name="connsiteX0" fmla="*/ 1180796 w 1178101"/>
                <a:gd name="connsiteY0" fmla="*/ 3324 h 625249"/>
                <a:gd name="connsiteX1" fmla="*/ 919508 w 1178101"/>
                <a:gd name="connsiteY1" fmla="*/ 379789 h 625249"/>
                <a:gd name="connsiteX2" fmla="*/ 748387 w 1178101"/>
                <a:gd name="connsiteY2" fmla="*/ 625940 h 625249"/>
                <a:gd name="connsiteX3" fmla="*/ 727984 w 1178101"/>
                <a:gd name="connsiteY3" fmla="*/ 629231 h 625249"/>
                <a:gd name="connsiteX4" fmla="*/ 20465 w 1178101"/>
                <a:gd name="connsiteY4" fmla="*/ 629231 h 625249"/>
                <a:gd name="connsiteX5" fmla="*/ 2037 w 1178101"/>
                <a:gd name="connsiteY5" fmla="*/ 627257 h 625249"/>
                <a:gd name="connsiteX6" fmla="*/ 7960 w 1178101"/>
                <a:gd name="connsiteY6" fmla="*/ 608828 h 625249"/>
                <a:gd name="connsiteX7" fmla="*/ 432472 w 1178101"/>
                <a:gd name="connsiteY7" fmla="*/ 14512 h 625249"/>
                <a:gd name="connsiteX8" fmla="*/ 437737 w 1178101"/>
                <a:gd name="connsiteY8" fmla="*/ 8589 h 625249"/>
                <a:gd name="connsiteX9" fmla="*/ 472619 w 1178101"/>
                <a:gd name="connsiteY9" fmla="*/ 691 h 625249"/>
                <a:gd name="connsiteX10" fmla="*/ 1165001 w 1178101"/>
                <a:gd name="connsiteY10" fmla="*/ 691 h 625249"/>
                <a:gd name="connsiteX11" fmla="*/ 1180796 w 1178101"/>
                <a:gd name="connsiteY11" fmla="*/ 3324 h 62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8101" h="625249">
                  <a:moveTo>
                    <a:pt x="1180796" y="3324"/>
                  </a:moveTo>
                  <a:cubicBezTo>
                    <a:pt x="1093920" y="129032"/>
                    <a:pt x="1006385" y="254082"/>
                    <a:pt x="919508" y="379789"/>
                  </a:cubicBezTo>
                  <a:cubicBezTo>
                    <a:pt x="862249" y="462059"/>
                    <a:pt x="805647" y="544329"/>
                    <a:pt x="748387" y="625940"/>
                  </a:cubicBezTo>
                  <a:cubicBezTo>
                    <a:pt x="742464" y="631206"/>
                    <a:pt x="734566" y="629231"/>
                    <a:pt x="727984" y="629231"/>
                  </a:cubicBezTo>
                  <a:cubicBezTo>
                    <a:pt x="492364" y="629231"/>
                    <a:pt x="256744" y="629231"/>
                    <a:pt x="20465" y="629231"/>
                  </a:cubicBezTo>
                  <a:cubicBezTo>
                    <a:pt x="14542" y="629231"/>
                    <a:pt x="7960" y="630547"/>
                    <a:pt x="2037" y="627257"/>
                  </a:cubicBezTo>
                  <a:cubicBezTo>
                    <a:pt x="-3887" y="618701"/>
                    <a:pt x="4670" y="614094"/>
                    <a:pt x="7960" y="608828"/>
                  </a:cubicBezTo>
                  <a:cubicBezTo>
                    <a:pt x="149464" y="410723"/>
                    <a:pt x="290968" y="212617"/>
                    <a:pt x="432472" y="14512"/>
                  </a:cubicBezTo>
                  <a:cubicBezTo>
                    <a:pt x="433788" y="12538"/>
                    <a:pt x="435763" y="10563"/>
                    <a:pt x="437737" y="8589"/>
                  </a:cubicBezTo>
                  <a:cubicBezTo>
                    <a:pt x="447609" y="-1942"/>
                    <a:pt x="460773" y="691"/>
                    <a:pt x="472619" y="691"/>
                  </a:cubicBezTo>
                  <a:cubicBezTo>
                    <a:pt x="703632" y="33"/>
                    <a:pt x="933987" y="33"/>
                    <a:pt x="1165001" y="691"/>
                  </a:cubicBezTo>
                  <a:cubicBezTo>
                    <a:pt x="1170924" y="33"/>
                    <a:pt x="1176848" y="-1284"/>
                    <a:pt x="1180796" y="3324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7" name="Freeform: Shape 1096">
              <a:extLst>
                <a:ext uri="{FF2B5EF4-FFF2-40B4-BE49-F238E27FC236}">
                  <a16:creationId xmlns:a16="http://schemas.microsoft.com/office/drawing/2014/main" id="{E1867934-DCA4-4E3F-AF7E-3EB36890D71D}"/>
                </a:ext>
              </a:extLst>
            </p:cNvPr>
            <p:cNvSpPr/>
            <p:nvPr/>
          </p:nvSpPr>
          <p:spPr>
            <a:xfrm>
              <a:off x="7941602" y="1592376"/>
              <a:ext cx="1171520" cy="612648"/>
            </a:xfrm>
            <a:custGeom>
              <a:avLst/>
              <a:gdLst>
                <a:gd name="connsiteX0" fmla="*/ 529 w 1171520"/>
                <a:gd name="connsiteY0" fmla="*/ 627242 h 625249"/>
                <a:gd name="connsiteX1" fmla="*/ 5794 w 1171520"/>
                <a:gd name="connsiteY1" fmla="*/ 612763 h 625249"/>
                <a:gd name="connsiteX2" fmla="*/ 438204 w 1171520"/>
                <a:gd name="connsiteY2" fmla="*/ 8574 h 625249"/>
                <a:gd name="connsiteX3" fmla="*/ 475719 w 1171520"/>
                <a:gd name="connsiteY3" fmla="*/ 676 h 625249"/>
                <a:gd name="connsiteX4" fmla="*/ 1144407 w 1171520"/>
                <a:gd name="connsiteY4" fmla="*/ 676 h 625249"/>
                <a:gd name="connsiteX5" fmla="*/ 1177973 w 1171520"/>
                <a:gd name="connsiteY5" fmla="*/ 7916 h 625249"/>
                <a:gd name="connsiteX6" fmla="*/ 885751 w 1171520"/>
                <a:gd name="connsiteY6" fmla="*/ 428478 h 625249"/>
                <a:gd name="connsiteX7" fmla="*/ 747538 w 1171520"/>
                <a:gd name="connsiteY7" fmla="*/ 626584 h 625249"/>
                <a:gd name="connsiteX8" fmla="*/ 727135 w 1171520"/>
                <a:gd name="connsiteY8" fmla="*/ 629217 h 625249"/>
                <a:gd name="connsiteX9" fmla="*/ 22248 w 1171520"/>
                <a:gd name="connsiteY9" fmla="*/ 629217 h 625249"/>
                <a:gd name="connsiteX10" fmla="*/ 529 w 1171520"/>
                <a:gd name="connsiteY10" fmla="*/ 627242 h 625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1520" h="625249">
                  <a:moveTo>
                    <a:pt x="529" y="627242"/>
                  </a:moveTo>
                  <a:cubicBezTo>
                    <a:pt x="-1445" y="621319"/>
                    <a:pt x="2504" y="617370"/>
                    <a:pt x="5794" y="612763"/>
                  </a:cubicBezTo>
                  <a:cubicBezTo>
                    <a:pt x="149931" y="411366"/>
                    <a:pt x="294067" y="209970"/>
                    <a:pt x="438204" y="8574"/>
                  </a:cubicBezTo>
                  <a:cubicBezTo>
                    <a:pt x="449393" y="-640"/>
                    <a:pt x="462556" y="676"/>
                    <a:pt x="475719" y="676"/>
                  </a:cubicBezTo>
                  <a:cubicBezTo>
                    <a:pt x="698834" y="676"/>
                    <a:pt x="921950" y="676"/>
                    <a:pt x="1144407" y="676"/>
                  </a:cubicBezTo>
                  <a:cubicBezTo>
                    <a:pt x="1155596" y="676"/>
                    <a:pt x="1168759" y="-3273"/>
                    <a:pt x="1177973" y="7916"/>
                  </a:cubicBezTo>
                  <a:cubicBezTo>
                    <a:pt x="1080565" y="148103"/>
                    <a:pt x="983158" y="288291"/>
                    <a:pt x="885751" y="428478"/>
                  </a:cubicBezTo>
                  <a:cubicBezTo>
                    <a:pt x="839680" y="494294"/>
                    <a:pt x="793609" y="560110"/>
                    <a:pt x="747538" y="626584"/>
                  </a:cubicBezTo>
                  <a:cubicBezTo>
                    <a:pt x="740956" y="631191"/>
                    <a:pt x="733717" y="629217"/>
                    <a:pt x="727135" y="629217"/>
                  </a:cubicBezTo>
                  <a:cubicBezTo>
                    <a:pt x="492173" y="629217"/>
                    <a:pt x="257211" y="629217"/>
                    <a:pt x="22248" y="629217"/>
                  </a:cubicBezTo>
                  <a:cubicBezTo>
                    <a:pt x="14350" y="629875"/>
                    <a:pt x="7111" y="631191"/>
                    <a:pt x="529" y="627242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8" name="Freeform: Shape 1097">
              <a:extLst>
                <a:ext uri="{FF2B5EF4-FFF2-40B4-BE49-F238E27FC236}">
                  <a16:creationId xmlns:a16="http://schemas.microsoft.com/office/drawing/2014/main" id="{2824D330-8B78-4D35-9863-949538D81057}"/>
                </a:ext>
              </a:extLst>
            </p:cNvPr>
            <p:cNvSpPr/>
            <p:nvPr/>
          </p:nvSpPr>
          <p:spPr>
            <a:xfrm>
              <a:off x="4278169" y="677487"/>
              <a:ext cx="1257081" cy="658157"/>
            </a:xfrm>
            <a:custGeom>
              <a:avLst/>
              <a:gdLst>
                <a:gd name="connsiteX0" fmla="*/ 523235 w 1257080"/>
                <a:gd name="connsiteY0" fmla="*/ 652649 h 658157"/>
                <a:gd name="connsiteX1" fmla="*/ 533766 w 1257080"/>
                <a:gd name="connsiteY1" fmla="*/ 662522 h 658157"/>
                <a:gd name="connsiteX2" fmla="*/ 554827 w 1257080"/>
                <a:gd name="connsiteY2" fmla="*/ 662522 h 658157"/>
                <a:gd name="connsiteX3" fmla="*/ 1228122 w 1257080"/>
                <a:gd name="connsiteY3" fmla="*/ 551951 h 658157"/>
                <a:gd name="connsiteX4" fmla="*/ 1261688 w 1257080"/>
                <a:gd name="connsiteY4" fmla="*/ 538130 h 658157"/>
                <a:gd name="connsiteX5" fmla="*/ 892461 w 1257080"/>
                <a:gd name="connsiteY5" fmla="*/ 159689 h 658157"/>
                <a:gd name="connsiteX6" fmla="*/ 737136 w 1257080"/>
                <a:gd name="connsiteY6" fmla="*/ 1732 h 658157"/>
                <a:gd name="connsiteX7" fmla="*/ 713443 w 1257080"/>
                <a:gd name="connsiteY7" fmla="*/ 2390 h 658157"/>
                <a:gd name="connsiteX8" fmla="*/ 23036 w 1257080"/>
                <a:gd name="connsiteY8" fmla="*/ 115593 h 658157"/>
                <a:gd name="connsiteX9" fmla="*/ 0 w 1257080"/>
                <a:gd name="connsiteY9" fmla="*/ 122174 h 658157"/>
                <a:gd name="connsiteX10" fmla="*/ 17112 w 1257080"/>
                <a:gd name="connsiteY10" fmla="*/ 144552 h 658157"/>
                <a:gd name="connsiteX11" fmla="*/ 503490 w 1257080"/>
                <a:gd name="connsiteY11" fmla="*/ 630930 h 658157"/>
                <a:gd name="connsiteX12" fmla="*/ 523235 w 1257080"/>
                <a:gd name="connsiteY12" fmla="*/ 652649 h 65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7080" h="658157">
                  <a:moveTo>
                    <a:pt x="523235" y="652649"/>
                  </a:moveTo>
                  <a:cubicBezTo>
                    <a:pt x="526526" y="655940"/>
                    <a:pt x="529817" y="659231"/>
                    <a:pt x="533766" y="662522"/>
                  </a:cubicBezTo>
                  <a:cubicBezTo>
                    <a:pt x="541005" y="666471"/>
                    <a:pt x="547587" y="663180"/>
                    <a:pt x="554827" y="662522"/>
                  </a:cubicBezTo>
                  <a:cubicBezTo>
                    <a:pt x="779258" y="625665"/>
                    <a:pt x="1003690" y="588808"/>
                    <a:pt x="1228122" y="551951"/>
                  </a:cubicBezTo>
                  <a:cubicBezTo>
                    <a:pt x="1239969" y="549977"/>
                    <a:pt x="1253790" y="549977"/>
                    <a:pt x="1261688" y="538130"/>
                  </a:cubicBezTo>
                  <a:cubicBezTo>
                    <a:pt x="1138612" y="411764"/>
                    <a:pt x="1015537" y="285398"/>
                    <a:pt x="892461" y="159689"/>
                  </a:cubicBezTo>
                  <a:cubicBezTo>
                    <a:pt x="841125" y="107037"/>
                    <a:pt x="789131" y="54384"/>
                    <a:pt x="737136" y="1732"/>
                  </a:cubicBezTo>
                  <a:cubicBezTo>
                    <a:pt x="729238" y="-2217"/>
                    <a:pt x="721340" y="1732"/>
                    <a:pt x="713443" y="2390"/>
                  </a:cubicBezTo>
                  <a:cubicBezTo>
                    <a:pt x="483088" y="39905"/>
                    <a:pt x="252732" y="78078"/>
                    <a:pt x="23036" y="115593"/>
                  </a:cubicBezTo>
                  <a:cubicBezTo>
                    <a:pt x="15138" y="116909"/>
                    <a:pt x="6582" y="116251"/>
                    <a:pt x="0" y="122174"/>
                  </a:cubicBezTo>
                  <a:cubicBezTo>
                    <a:pt x="658" y="133363"/>
                    <a:pt x="10530" y="137970"/>
                    <a:pt x="17112" y="144552"/>
                  </a:cubicBezTo>
                  <a:cubicBezTo>
                    <a:pt x="179019" y="306459"/>
                    <a:pt x="341584" y="469023"/>
                    <a:pt x="503490" y="630930"/>
                  </a:cubicBezTo>
                  <a:cubicBezTo>
                    <a:pt x="510072" y="638170"/>
                    <a:pt x="516653" y="645410"/>
                    <a:pt x="523235" y="652649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9" name="Freeform: Shape 1098">
              <a:extLst>
                <a:ext uri="{FF2B5EF4-FFF2-40B4-BE49-F238E27FC236}">
                  <a16:creationId xmlns:a16="http://schemas.microsoft.com/office/drawing/2014/main" id="{25A05C32-ED96-4715-9926-C59DA624FD52}"/>
                </a:ext>
              </a:extLst>
            </p:cNvPr>
            <p:cNvSpPr/>
            <p:nvPr/>
          </p:nvSpPr>
          <p:spPr>
            <a:xfrm>
              <a:off x="5332841" y="504870"/>
              <a:ext cx="1263662" cy="658157"/>
            </a:xfrm>
            <a:custGeom>
              <a:avLst/>
              <a:gdLst>
                <a:gd name="connsiteX0" fmla="*/ 1013 w 1263662"/>
                <a:gd name="connsiteY0" fmla="*/ 121037 h 658157"/>
                <a:gd name="connsiteX1" fmla="*/ 10227 w 1263662"/>
                <a:gd name="connsiteY1" fmla="*/ 138149 h 658157"/>
                <a:gd name="connsiteX2" fmla="*/ 524906 w 1263662"/>
                <a:gd name="connsiteY2" fmla="*/ 652828 h 658157"/>
                <a:gd name="connsiteX3" fmla="*/ 531488 w 1263662"/>
                <a:gd name="connsiteY3" fmla="*/ 658094 h 658157"/>
                <a:gd name="connsiteX4" fmla="*/ 567028 w 1263662"/>
                <a:gd name="connsiteY4" fmla="*/ 660068 h 658157"/>
                <a:gd name="connsiteX5" fmla="*/ 1250196 w 1263662"/>
                <a:gd name="connsiteY5" fmla="*/ 548181 h 658157"/>
                <a:gd name="connsiteX6" fmla="*/ 1264675 w 1263662"/>
                <a:gd name="connsiteY6" fmla="*/ 542916 h 658157"/>
                <a:gd name="connsiteX7" fmla="*/ 990881 w 1263662"/>
                <a:gd name="connsiteY7" fmla="*/ 261883 h 658157"/>
                <a:gd name="connsiteX8" fmla="*/ 737491 w 1263662"/>
                <a:gd name="connsiteY8" fmla="*/ 1911 h 658157"/>
                <a:gd name="connsiteX9" fmla="*/ 716430 w 1263662"/>
                <a:gd name="connsiteY9" fmla="*/ 1911 h 658157"/>
                <a:gd name="connsiteX10" fmla="*/ 18125 w 1263662"/>
                <a:gd name="connsiteY10" fmla="*/ 116430 h 658157"/>
                <a:gd name="connsiteX11" fmla="*/ 1013 w 1263662"/>
                <a:gd name="connsiteY11" fmla="*/ 121037 h 65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3662" h="658157">
                  <a:moveTo>
                    <a:pt x="1013" y="121037"/>
                  </a:moveTo>
                  <a:cubicBezTo>
                    <a:pt x="-2936" y="130251"/>
                    <a:pt x="5620" y="133542"/>
                    <a:pt x="10227" y="138149"/>
                  </a:cubicBezTo>
                  <a:cubicBezTo>
                    <a:pt x="181348" y="309928"/>
                    <a:pt x="353127" y="481049"/>
                    <a:pt x="524906" y="652828"/>
                  </a:cubicBezTo>
                  <a:cubicBezTo>
                    <a:pt x="526881" y="654803"/>
                    <a:pt x="528855" y="656119"/>
                    <a:pt x="531488" y="658094"/>
                  </a:cubicBezTo>
                  <a:cubicBezTo>
                    <a:pt x="542676" y="667308"/>
                    <a:pt x="555840" y="662043"/>
                    <a:pt x="567028" y="660068"/>
                  </a:cubicBezTo>
                  <a:cubicBezTo>
                    <a:pt x="794751" y="623211"/>
                    <a:pt x="1022473" y="585696"/>
                    <a:pt x="1250196" y="548181"/>
                  </a:cubicBezTo>
                  <a:cubicBezTo>
                    <a:pt x="1255461" y="547523"/>
                    <a:pt x="1260726" y="547523"/>
                    <a:pt x="1264675" y="542916"/>
                  </a:cubicBezTo>
                  <a:cubicBezTo>
                    <a:pt x="1173191" y="449458"/>
                    <a:pt x="1082365" y="355341"/>
                    <a:pt x="990881" y="261883"/>
                  </a:cubicBezTo>
                  <a:cubicBezTo>
                    <a:pt x="906637" y="175006"/>
                    <a:pt x="821735" y="88787"/>
                    <a:pt x="737491" y="1911"/>
                  </a:cubicBezTo>
                  <a:cubicBezTo>
                    <a:pt x="730251" y="-2038"/>
                    <a:pt x="723670" y="1253"/>
                    <a:pt x="716430" y="1911"/>
                  </a:cubicBezTo>
                  <a:cubicBezTo>
                    <a:pt x="483442" y="40084"/>
                    <a:pt x="251113" y="78257"/>
                    <a:pt x="18125" y="116430"/>
                  </a:cubicBezTo>
                  <a:cubicBezTo>
                    <a:pt x="12202" y="117088"/>
                    <a:pt x="6278" y="117088"/>
                    <a:pt x="1013" y="121037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0" name="Freeform: Shape 1099">
              <a:extLst>
                <a:ext uri="{FF2B5EF4-FFF2-40B4-BE49-F238E27FC236}">
                  <a16:creationId xmlns:a16="http://schemas.microsoft.com/office/drawing/2014/main" id="{E9D8DA5E-2E08-4A45-9BBE-678463EFC8AD}"/>
                </a:ext>
              </a:extLst>
            </p:cNvPr>
            <p:cNvSpPr/>
            <p:nvPr/>
          </p:nvSpPr>
          <p:spPr>
            <a:xfrm>
              <a:off x="6404078" y="337351"/>
              <a:ext cx="1263662" cy="658157"/>
            </a:xfrm>
            <a:custGeom>
              <a:avLst/>
              <a:gdLst>
                <a:gd name="connsiteX0" fmla="*/ 1264918 w 1263662"/>
                <a:gd name="connsiteY0" fmla="*/ 542916 h 658157"/>
                <a:gd name="connsiteX1" fmla="*/ 946369 w 1263662"/>
                <a:gd name="connsiteY1" fmla="*/ 215812 h 658157"/>
                <a:gd name="connsiteX2" fmla="*/ 737734 w 1263662"/>
                <a:gd name="connsiteY2" fmla="*/ 1911 h 658157"/>
                <a:gd name="connsiteX3" fmla="*/ 716673 w 1263662"/>
                <a:gd name="connsiteY3" fmla="*/ 1911 h 658157"/>
                <a:gd name="connsiteX4" fmla="*/ 19026 w 1263662"/>
                <a:gd name="connsiteY4" fmla="*/ 116430 h 658157"/>
                <a:gd name="connsiteX5" fmla="*/ 1256 w 1263662"/>
                <a:gd name="connsiteY5" fmla="*/ 121695 h 658157"/>
                <a:gd name="connsiteX6" fmla="*/ 10470 w 1263662"/>
                <a:gd name="connsiteY6" fmla="*/ 138807 h 658157"/>
                <a:gd name="connsiteX7" fmla="*/ 525149 w 1263662"/>
                <a:gd name="connsiteY7" fmla="*/ 653487 h 658157"/>
                <a:gd name="connsiteX8" fmla="*/ 531730 w 1263662"/>
                <a:gd name="connsiteY8" fmla="*/ 658752 h 658157"/>
                <a:gd name="connsiteX9" fmla="*/ 567271 w 1263662"/>
                <a:gd name="connsiteY9" fmla="*/ 660726 h 658157"/>
                <a:gd name="connsiteX10" fmla="*/ 1250438 w 1263662"/>
                <a:gd name="connsiteY10" fmla="*/ 548840 h 658157"/>
                <a:gd name="connsiteX11" fmla="*/ 1264918 w 1263662"/>
                <a:gd name="connsiteY11" fmla="*/ 542916 h 65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3662" h="658157">
                  <a:moveTo>
                    <a:pt x="1264918" y="542916"/>
                  </a:moveTo>
                  <a:cubicBezTo>
                    <a:pt x="1158955" y="433662"/>
                    <a:pt x="1052991" y="325066"/>
                    <a:pt x="946369" y="215812"/>
                  </a:cubicBezTo>
                  <a:cubicBezTo>
                    <a:pt x="877263" y="144731"/>
                    <a:pt x="807498" y="73650"/>
                    <a:pt x="737734" y="1911"/>
                  </a:cubicBezTo>
                  <a:cubicBezTo>
                    <a:pt x="730494" y="-2038"/>
                    <a:pt x="723912" y="1253"/>
                    <a:pt x="716673" y="1911"/>
                  </a:cubicBezTo>
                  <a:cubicBezTo>
                    <a:pt x="483685" y="40084"/>
                    <a:pt x="251355" y="78257"/>
                    <a:pt x="19026" y="116430"/>
                  </a:cubicBezTo>
                  <a:cubicBezTo>
                    <a:pt x="13102" y="117746"/>
                    <a:pt x="6521" y="117088"/>
                    <a:pt x="1256" y="121695"/>
                  </a:cubicBezTo>
                  <a:cubicBezTo>
                    <a:pt x="-3352" y="130910"/>
                    <a:pt x="5863" y="134200"/>
                    <a:pt x="10470" y="138807"/>
                  </a:cubicBezTo>
                  <a:cubicBezTo>
                    <a:pt x="181591" y="310587"/>
                    <a:pt x="353370" y="481707"/>
                    <a:pt x="525149" y="653487"/>
                  </a:cubicBezTo>
                  <a:cubicBezTo>
                    <a:pt x="527124" y="655461"/>
                    <a:pt x="529098" y="656777"/>
                    <a:pt x="531730" y="658752"/>
                  </a:cubicBezTo>
                  <a:cubicBezTo>
                    <a:pt x="542919" y="667966"/>
                    <a:pt x="556082" y="662701"/>
                    <a:pt x="567271" y="660726"/>
                  </a:cubicBezTo>
                  <a:cubicBezTo>
                    <a:pt x="794993" y="623870"/>
                    <a:pt x="1022716" y="586354"/>
                    <a:pt x="1250438" y="548840"/>
                  </a:cubicBezTo>
                  <a:cubicBezTo>
                    <a:pt x="1255703" y="547523"/>
                    <a:pt x="1260969" y="547523"/>
                    <a:pt x="1264918" y="542916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1" name="Freeform: Shape 1100">
              <a:extLst>
                <a:ext uri="{FF2B5EF4-FFF2-40B4-BE49-F238E27FC236}">
                  <a16:creationId xmlns:a16="http://schemas.microsoft.com/office/drawing/2014/main" id="{A0B5DC4F-CD03-464C-BE82-9B4602539140}"/>
                </a:ext>
              </a:extLst>
            </p:cNvPr>
            <p:cNvSpPr/>
            <p:nvPr/>
          </p:nvSpPr>
          <p:spPr>
            <a:xfrm>
              <a:off x="7493196" y="158362"/>
              <a:ext cx="1257081" cy="658157"/>
            </a:xfrm>
            <a:custGeom>
              <a:avLst/>
              <a:gdLst>
                <a:gd name="connsiteX0" fmla="*/ 72 w 1257080"/>
                <a:gd name="connsiteY0" fmla="*/ 122982 h 658157"/>
                <a:gd name="connsiteX1" fmla="*/ 7312 w 1257080"/>
                <a:gd name="connsiteY1" fmla="*/ 136145 h 658157"/>
                <a:gd name="connsiteX2" fmla="*/ 531205 w 1257080"/>
                <a:gd name="connsiteY2" fmla="*/ 658722 h 658157"/>
                <a:gd name="connsiteX3" fmla="*/ 569378 w 1257080"/>
                <a:gd name="connsiteY3" fmla="*/ 660038 h 658157"/>
                <a:gd name="connsiteX4" fmla="*/ 1229510 w 1257080"/>
                <a:gd name="connsiteY4" fmla="*/ 551442 h 658157"/>
                <a:gd name="connsiteX5" fmla="*/ 1261102 w 1257080"/>
                <a:gd name="connsiteY5" fmla="*/ 538937 h 658157"/>
                <a:gd name="connsiteX6" fmla="*/ 905039 w 1257080"/>
                <a:gd name="connsiteY6" fmla="*/ 173660 h 658157"/>
                <a:gd name="connsiteX7" fmla="*/ 736551 w 1257080"/>
                <a:gd name="connsiteY7" fmla="*/ 1881 h 658157"/>
                <a:gd name="connsiteX8" fmla="*/ 715489 w 1257080"/>
                <a:gd name="connsiteY8" fmla="*/ 2539 h 658157"/>
                <a:gd name="connsiteX9" fmla="*/ 19817 w 1257080"/>
                <a:gd name="connsiteY9" fmla="*/ 117058 h 658157"/>
                <a:gd name="connsiteX10" fmla="*/ 72 w 1257080"/>
                <a:gd name="connsiteY10" fmla="*/ 122982 h 658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7080" h="658157">
                  <a:moveTo>
                    <a:pt x="72" y="122982"/>
                  </a:moveTo>
                  <a:cubicBezTo>
                    <a:pt x="-586" y="128905"/>
                    <a:pt x="3363" y="132196"/>
                    <a:pt x="7312" y="136145"/>
                  </a:cubicBezTo>
                  <a:cubicBezTo>
                    <a:pt x="181724" y="310557"/>
                    <a:pt x="356794" y="484968"/>
                    <a:pt x="531205" y="658722"/>
                  </a:cubicBezTo>
                  <a:cubicBezTo>
                    <a:pt x="543711" y="665962"/>
                    <a:pt x="556874" y="662013"/>
                    <a:pt x="569378" y="660038"/>
                  </a:cubicBezTo>
                  <a:cubicBezTo>
                    <a:pt x="789203" y="623840"/>
                    <a:pt x="1009686" y="588299"/>
                    <a:pt x="1229510" y="551442"/>
                  </a:cubicBezTo>
                  <a:cubicBezTo>
                    <a:pt x="1240699" y="549468"/>
                    <a:pt x="1253862" y="551442"/>
                    <a:pt x="1261102" y="538937"/>
                  </a:cubicBezTo>
                  <a:cubicBezTo>
                    <a:pt x="1142634" y="417178"/>
                    <a:pt x="1023507" y="295419"/>
                    <a:pt x="905039" y="173660"/>
                  </a:cubicBezTo>
                  <a:cubicBezTo>
                    <a:pt x="849095" y="116400"/>
                    <a:pt x="792494" y="59141"/>
                    <a:pt x="736551" y="1881"/>
                  </a:cubicBezTo>
                  <a:cubicBezTo>
                    <a:pt x="729311" y="-2068"/>
                    <a:pt x="722729" y="1223"/>
                    <a:pt x="715489" y="2539"/>
                  </a:cubicBezTo>
                  <a:cubicBezTo>
                    <a:pt x="483818" y="40712"/>
                    <a:pt x="251488" y="78885"/>
                    <a:pt x="19817" y="117058"/>
                  </a:cubicBezTo>
                  <a:cubicBezTo>
                    <a:pt x="13235" y="118375"/>
                    <a:pt x="5337" y="117717"/>
                    <a:pt x="72" y="122982"/>
                  </a:cubicBezTo>
                  <a:close/>
                </a:path>
              </a:pathLst>
            </a:custGeom>
            <a:solidFill>
              <a:srgbClr val="FEFEFE"/>
            </a:solidFill>
            <a:ln w="65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02" name="Freeform 50">
            <a:extLst>
              <a:ext uri="{FF2B5EF4-FFF2-40B4-BE49-F238E27FC236}">
                <a16:creationId xmlns:a16="http://schemas.microsoft.com/office/drawing/2014/main" id="{3CE00087-AE7D-416D-B32A-2DA006847BE9}"/>
              </a:ext>
            </a:extLst>
          </p:cNvPr>
          <p:cNvSpPr>
            <a:spLocks noChangeAspect="1"/>
          </p:cNvSpPr>
          <p:nvPr/>
        </p:nvSpPr>
        <p:spPr>
          <a:xfrm>
            <a:off x="6593996" y="2271431"/>
            <a:ext cx="2767081" cy="2181423"/>
          </a:xfrm>
          <a:custGeom>
            <a:avLst/>
            <a:gdLst>
              <a:gd name="connsiteX0" fmla="*/ 2816801 w 3030432"/>
              <a:gd name="connsiteY0" fmla="*/ 1302269 h 2389028"/>
              <a:gd name="connsiteX1" fmla="*/ 2816801 w 3030432"/>
              <a:gd name="connsiteY1" fmla="*/ 1414911 h 2389028"/>
              <a:gd name="connsiteX2" fmla="*/ 2816801 w 3030432"/>
              <a:gd name="connsiteY2" fmla="*/ 1302269 h 2389028"/>
              <a:gd name="connsiteX3" fmla="*/ 562836 w 3030432"/>
              <a:gd name="connsiteY3" fmla="*/ 927283 h 2389028"/>
              <a:gd name="connsiteX4" fmla="*/ 537673 w 3030432"/>
              <a:gd name="connsiteY4" fmla="*/ 933593 h 2389028"/>
              <a:gd name="connsiteX5" fmla="*/ 562836 w 3030432"/>
              <a:gd name="connsiteY5" fmla="*/ 933593 h 2389028"/>
              <a:gd name="connsiteX6" fmla="*/ 562836 w 3030432"/>
              <a:gd name="connsiteY6" fmla="*/ 927283 h 2389028"/>
              <a:gd name="connsiteX7" fmla="*/ 1150461 w 3030432"/>
              <a:gd name="connsiteY7" fmla="*/ 202377 h 2389028"/>
              <a:gd name="connsiteX8" fmla="*/ 1130911 w 3030432"/>
              <a:gd name="connsiteY8" fmla="*/ 204988 h 2389028"/>
              <a:gd name="connsiteX9" fmla="*/ 1225770 w 3030432"/>
              <a:gd name="connsiteY9" fmla="*/ 204988 h 2389028"/>
              <a:gd name="connsiteX10" fmla="*/ 1150461 w 3030432"/>
              <a:gd name="connsiteY10" fmla="*/ 202377 h 2389028"/>
              <a:gd name="connsiteX11" fmla="*/ 1158778 w 3030432"/>
              <a:gd name="connsiteY11" fmla="*/ 176 h 2389028"/>
              <a:gd name="connsiteX12" fmla="*/ 1356183 w 3030432"/>
              <a:gd name="connsiteY12" fmla="*/ 12982 h 2389028"/>
              <a:gd name="connsiteX13" fmla="*/ 1885183 w 3030432"/>
              <a:gd name="connsiteY13" fmla="*/ 424426 h 2389028"/>
              <a:gd name="connsiteX14" fmla="*/ 2306423 w 3030432"/>
              <a:gd name="connsiteY14" fmla="*/ 417896 h 2389028"/>
              <a:gd name="connsiteX15" fmla="*/ 2505614 w 3030432"/>
              <a:gd name="connsiteY15" fmla="*/ 741174 h 2389028"/>
              <a:gd name="connsiteX16" fmla="*/ 2920323 w 3030432"/>
              <a:gd name="connsiteY16" fmla="*/ 1008937 h 2389028"/>
              <a:gd name="connsiteX17" fmla="*/ 2956244 w 3030432"/>
              <a:gd name="connsiteY17" fmla="*/ 1635900 h 2389028"/>
              <a:gd name="connsiteX18" fmla="*/ 2440306 w 3030432"/>
              <a:gd name="connsiteY18" fmla="*/ 1939585 h 2389028"/>
              <a:gd name="connsiteX19" fmla="*/ 1369486 w 3030432"/>
              <a:gd name="connsiteY19" fmla="*/ 1935740 h 2389028"/>
              <a:gd name="connsiteX20" fmla="*/ 1490944 w 3030432"/>
              <a:gd name="connsiteY20" fmla="*/ 2389028 h 2389028"/>
              <a:gd name="connsiteX21" fmla="*/ 701674 w 3030432"/>
              <a:gd name="connsiteY21" fmla="*/ 1933342 h 2389028"/>
              <a:gd name="connsiteX22" fmla="*/ 621462 w 3030432"/>
              <a:gd name="connsiteY22" fmla="*/ 1933054 h 2389028"/>
              <a:gd name="connsiteX23" fmla="*/ 4296 w 3030432"/>
              <a:gd name="connsiteY23" fmla="*/ 1436710 h 2389028"/>
              <a:gd name="connsiteX24" fmla="*/ 373290 w 3030432"/>
              <a:gd name="connsiteY24" fmla="*/ 767296 h 2389028"/>
              <a:gd name="connsiteX25" fmla="*/ 663912 w 3030432"/>
              <a:gd name="connsiteY25" fmla="*/ 172988 h 2389028"/>
              <a:gd name="connsiteX26" fmla="*/ 1158778 w 3030432"/>
              <a:gd name="connsiteY26" fmla="*/ 176 h 2389028"/>
              <a:gd name="connsiteX0" fmla="*/ 2816801 w 3030432"/>
              <a:gd name="connsiteY0" fmla="*/ 1302269 h 2389034"/>
              <a:gd name="connsiteX1" fmla="*/ 2816801 w 3030432"/>
              <a:gd name="connsiteY1" fmla="*/ 1414911 h 2389034"/>
              <a:gd name="connsiteX2" fmla="*/ 2816801 w 3030432"/>
              <a:gd name="connsiteY2" fmla="*/ 1302269 h 2389034"/>
              <a:gd name="connsiteX3" fmla="*/ 562836 w 3030432"/>
              <a:gd name="connsiteY3" fmla="*/ 927283 h 2389034"/>
              <a:gd name="connsiteX4" fmla="*/ 537673 w 3030432"/>
              <a:gd name="connsiteY4" fmla="*/ 933593 h 2389034"/>
              <a:gd name="connsiteX5" fmla="*/ 562836 w 3030432"/>
              <a:gd name="connsiteY5" fmla="*/ 933593 h 2389034"/>
              <a:gd name="connsiteX6" fmla="*/ 562836 w 3030432"/>
              <a:gd name="connsiteY6" fmla="*/ 927283 h 2389034"/>
              <a:gd name="connsiteX7" fmla="*/ 1150461 w 3030432"/>
              <a:gd name="connsiteY7" fmla="*/ 202377 h 2389034"/>
              <a:gd name="connsiteX8" fmla="*/ 1130911 w 3030432"/>
              <a:gd name="connsiteY8" fmla="*/ 204988 h 2389034"/>
              <a:gd name="connsiteX9" fmla="*/ 1225770 w 3030432"/>
              <a:gd name="connsiteY9" fmla="*/ 204988 h 2389034"/>
              <a:gd name="connsiteX10" fmla="*/ 1150461 w 3030432"/>
              <a:gd name="connsiteY10" fmla="*/ 202377 h 2389034"/>
              <a:gd name="connsiteX11" fmla="*/ 1158778 w 3030432"/>
              <a:gd name="connsiteY11" fmla="*/ 176 h 2389034"/>
              <a:gd name="connsiteX12" fmla="*/ 1356183 w 3030432"/>
              <a:gd name="connsiteY12" fmla="*/ 12982 h 2389034"/>
              <a:gd name="connsiteX13" fmla="*/ 1885183 w 3030432"/>
              <a:gd name="connsiteY13" fmla="*/ 424426 h 2389034"/>
              <a:gd name="connsiteX14" fmla="*/ 2306423 w 3030432"/>
              <a:gd name="connsiteY14" fmla="*/ 417896 h 2389034"/>
              <a:gd name="connsiteX15" fmla="*/ 2505614 w 3030432"/>
              <a:gd name="connsiteY15" fmla="*/ 741174 h 2389034"/>
              <a:gd name="connsiteX16" fmla="*/ 2920323 w 3030432"/>
              <a:gd name="connsiteY16" fmla="*/ 1008937 h 2389034"/>
              <a:gd name="connsiteX17" fmla="*/ 2956244 w 3030432"/>
              <a:gd name="connsiteY17" fmla="*/ 1635900 h 2389034"/>
              <a:gd name="connsiteX18" fmla="*/ 2440306 w 3030432"/>
              <a:gd name="connsiteY18" fmla="*/ 1939585 h 2389034"/>
              <a:gd name="connsiteX19" fmla="*/ 1369486 w 3030432"/>
              <a:gd name="connsiteY19" fmla="*/ 1935740 h 2389034"/>
              <a:gd name="connsiteX20" fmla="*/ 1490944 w 3030432"/>
              <a:gd name="connsiteY20" fmla="*/ 2389028 h 2389034"/>
              <a:gd name="connsiteX21" fmla="*/ 701674 w 3030432"/>
              <a:gd name="connsiteY21" fmla="*/ 1933342 h 2389034"/>
              <a:gd name="connsiteX22" fmla="*/ 621462 w 3030432"/>
              <a:gd name="connsiteY22" fmla="*/ 1933054 h 2389034"/>
              <a:gd name="connsiteX23" fmla="*/ 4296 w 3030432"/>
              <a:gd name="connsiteY23" fmla="*/ 1436710 h 2389034"/>
              <a:gd name="connsiteX24" fmla="*/ 373290 w 3030432"/>
              <a:gd name="connsiteY24" fmla="*/ 767296 h 2389034"/>
              <a:gd name="connsiteX25" fmla="*/ 663912 w 3030432"/>
              <a:gd name="connsiteY25" fmla="*/ 172988 h 2389034"/>
              <a:gd name="connsiteX26" fmla="*/ 1158778 w 3030432"/>
              <a:gd name="connsiteY26" fmla="*/ 176 h 2389034"/>
              <a:gd name="connsiteX0" fmla="*/ 2816801 w 3030432"/>
              <a:gd name="connsiteY0" fmla="*/ 1302269 h 2389034"/>
              <a:gd name="connsiteX1" fmla="*/ 2816801 w 3030432"/>
              <a:gd name="connsiteY1" fmla="*/ 1414911 h 2389034"/>
              <a:gd name="connsiteX2" fmla="*/ 2816801 w 3030432"/>
              <a:gd name="connsiteY2" fmla="*/ 1302269 h 2389034"/>
              <a:gd name="connsiteX3" fmla="*/ 562836 w 3030432"/>
              <a:gd name="connsiteY3" fmla="*/ 927283 h 2389034"/>
              <a:gd name="connsiteX4" fmla="*/ 537673 w 3030432"/>
              <a:gd name="connsiteY4" fmla="*/ 933593 h 2389034"/>
              <a:gd name="connsiteX5" fmla="*/ 562836 w 3030432"/>
              <a:gd name="connsiteY5" fmla="*/ 933593 h 2389034"/>
              <a:gd name="connsiteX6" fmla="*/ 562836 w 3030432"/>
              <a:gd name="connsiteY6" fmla="*/ 927283 h 2389034"/>
              <a:gd name="connsiteX7" fmla="*/ 1150461 w 3030432"/>
              <a:gd name="connsiteY7" fmla="*/ 202377 h 2389034"/>
              <a:gd name="connsiteX8" fmla="*/ 1130911 w 3030432"/>
              <a:gd name="connsiteY8" fmla="*/ 204988 h 2389034"/>
              <a:gd name="connsiteX9" fmla="*/ 1225770 w 3030432"/>
              <a:gd name="connsiteY9" fmla="*/ 204988 h 2389034"/>
              <a:gd name="connsiteX10" fmla="*/ 1150461 w 3030432"/>
              <a:gd name="connsiteY10" fmla="*/ 202377 h 2389034"/>
              <a:gd name="connsiteX11" fmla="*/ 1158778 w 3030432"/>
              <a:gd name="connsiteY11" fmla="*/ 176 h 2389034"/>
              <a:gd name="connsiteX12" fmla="*/ 1356183 w 3030432"/>
              <a:gd name="connsiteY12" fmla="*/ 12982 h 2389034"/>
              <a:gd name="connsiteX13" fmla="*/ 1885183 w 3030432"/>
              <a:gd name="connsiteY13" fmla="*/ 424426 h 2389034"/>
              <a:gd name="connsiteX14" fmla="*/ 2306423 w 3030432"/>
              <a:gd name="connsiteY14" fmla="*/ 417896 h 2389034"/>
              <a:gd name="connsiteX15" fmla="*/ 2505614 w 3030432"/>
              <a:gd name="connsiteY15" fmla="*/ 741174 h 2389034"/>
              <a:gd name="connsiteX16" fmla="*/ 2920323 w 3030432"/>
              <a:gd name="connsiteY16" fmla="*/ 1008937 h 2389034"/>
              <a:gd name="connsiteX17" fmla="*/ 2956244 w 3030432"/>
              <a:gd name="connsiteY17" fmla="*/ 1635900 h 2389034"/>
              <a:gd name="connsiteX18" fmla="*/ 2440306 w 3030432"/>
              <a:gd name="connsiteY18" fmla="*/ 1939585 h 2389034"/>
              <a:gd name="connsiteX19" fmla="*/ 1369486 w 3030432"/>
              <a:gd name="connsiteY19" fmla="*/ 1935740 h 2389034"/>
              <a:gd name="connsiteX20" fmla="*/ 1490944 w 3030432"/>
              <a:gd name="connsiteY20" fmla="*/ 2389028 h 2389034"/>
              <a:gd name="connsiteX21" fmla="*/ 701674 w 3030432"/>
              <a:gd name="connsiteY21" fmla="*/ 1933342 h 2389034"/>
              <a:gd name="connsiteX22" fmla="*/ 621462 w 3030432"/>
              <a:gd name="connsiteY22" fmla="*/ 1933054 h 2389034"/>
              <a:gd name="connsiteX23" fmla="*/ 4296 w 3030432"/>
              <a:gd name="connsiteY23" fmla="*/ 1436710 h 2389034"/>
              <a:gd name="connsiteX24" fmla="*/ 373290 w 3030432"/>
              <a:gd name="connsiteY24" fmla="*/ 767296 h 2389034"/>
              <a:gd name="connsiteX25" fmla="*/ 663912 w 3030432"/>
              <a:gd name="connsiteY25" fmla="*/ 172988 h 2389034"/>
              <a:gd name="connsiteX26" fmla="*/ 1158778 w 3030432"/>
              <a:gd name="connsiteY26" fmla="*/ 176 h 2389034"/>
              <a:gd name="connsiteX0" fmla="*/ 2816801 w 3030432"/>
              <a:gd name="connsiteY0" fmla="*/ 1302269 h 2389034"/>
              <a:gd name="connsiteX1" fmla="*/ 2816801 w 3030432"/>
              <a:gd name="connsiteY1" fmla="*/ 1414911 h 2389034"/>
              <a:gd name="connsiteX2" fmla="*/ 2816801 w 3030432"/>
              <a:gd name="connsiteY2" fmla="*/ 1302269 h 2389034"/>
              <a:gd name="connsiteX3" fmla="*/ 562836 w 3030432"/>
              <a:gd name="connsiteY3" fmla="*/ 927283 h 2389034"/>
              <a:gd name="connsiteX4" fmla="*/ 537673 w 3030432"/>
              <a:gd name="connsiteY4" fmla="*/ 933593 h 2389034"/>
              <a:gd name="connsiteX5" fmla="*/ 562836 w 3030432"/>
              <a:gd name="connsiteY5" fmla="*/ 933593 h 2389034"/>
              <a:gd name="connsiteX6" fmla="*/ 562836 w 3030432"/>
              <a:gd name="connsiteY6" fmla="*/ 927283 h 2389034"/>
              <a:gd name="connsiteX7" fmla="*/ 1150461 w 3030432"/>
              <a:gd name="connsiteY7" fmla="*/ 202377 h 2389034"/>
              <a:gd name="connsiteX8" fmla="*/ 1130911 w 3030432"/>
              <a:gd name="connsiteY8" fmla="*/ 204988 h 2389034"/>
              <a:gd name="connsiteX9" fmla="*/ 1225770 w 3030432"/>
              <a:gd name="connsiteY9" fmla="*/ 204988 h 2389034"/>
              <a:gd name="connsiteX10" fmla="*/ 1150461 w 3030432"/>
              <a:gd name="connsiteY10" fmla="*/ 202377 h 2389034"/>
              <a:gd name="connsiteX11" fmla="*/ 1158778 w 3030432"/>
              <a:gd name="connsiteY11" fmla="*/ 176 h 2389034"/>
              <a:gd name="connsiteX12" fmla="*/ 1356183 w 3030432"/>
              <a:gd name="connsiteY12" fmla="*/ 12982 h 2389034"/>
              <a:gd name="connsiteX13" fmla="*/ 1885183 w 3030432"/>
              <a:gd name="connsiteY13" fmla="*/ 424426 h 2389034"/>
              <a:gd name="connsiteX14" fmla="*/ 2306423 w 3030432"/>
              <a:gd name="connsiteY14" fmla="*/ 417896 h 2389034"/>
              <a:gd name="connsiteX15" fmla="*/ 2505614 w 3030432"/>
              <a:gd name="connsiteY15" fmla="*/ 741174 h 2389034"/>
              <a:gd name="connsiteX16" fmla="*/ 2920323 w 3030432"/>
              <a:gd name="connsiteY16" fmla="*/ 1008937 h 2389034"/>
              <a:gd name="connsiteX17" fmla="*/ 2956244 w 3030432"/>
              <a:gd name="connsiteY17" fmla="*/ 1635900 h 2389034"/>
              <a:gd name="connsiteX18" fmla="*/ 2440306 w 3030432"/>
              <a:gd name="connsiteY18" fmla="*/ 1939585 h 2389034"/>
              <a:gd name="connsiteX19" fmla="*/ 1369486 w 3030432"/>
              <a:gd name="connsiteY19" fmla="*/ 1935740 h 2389034"/>
              <a:gd name="connsiteX20" fmla="*/ 1490944 w 3030432"/>
              <a:gd name="connsiteY20" fmla="*/ 2389028 h 2389034"/>
              <a:gd name="connsiteX21" fmla="*/ 701674 w 3030432"/>
              <a:gd name="connsiteY21" fmla="*/ 1933342 h 2389034"/>
              <a:gd name="connsiteX22" fmla="*/ 621462 w 3030432"/>
              <a:gd name="connsiteY22" fmla="*/ 1933054 h 2389034"/>
              <a:gd name="connsiteX23" fmla="*/ 4296 w 3030432"/>
              <a:gd name="connsiteY23" fmla="*/ 1436710 h 2389034"/>
              <a:gd name="connsiteX24" fmla="*/ 373290 w 3030432"/>
              <a:gd name="connsiteY24" fmla="*/ 767296 h 2389034"/>
              <a:gd name="connsiteX25" fmla="*/ 663912 w 3030432"/>
              <a:gd name="connsiteY25" fmla="*/ 172988 h 2389034"/>
              <a:gd name="connsiteX26" fmla="*/ 1158778 w 3030432"/>
              <a:gd name="connsiteY26" fmla="*/ 176 h 2389034"/>
              <a:gd name="connsiteX0" fmla="*/ 2816801 w 3030432"/>
              <a:gd name="connsiteY0" fmla="*/ 1302269 h 2389034"/>
              <a:gd name="connsiteX1" fmla="*/ 2816801 w 3030432"/>
              <a:gd name="connsiteY1" fmla="*/ 1414911 h 2389034"/>
              <a:gd name="connsiteX2" fmla="*/ 2816801 w 3030432"/>
              <a:gd name="connsiteY2" fmla="*/ 1302269 h 2389034"/>
              <a:gd name="connsiteX3" fmla="*/ 562836 w 3030432"/>
              <a:gd name="connsiteY3" fmla="*/ 927283 h 2389034"/>
              <a:gd name="connsiteX4" fmla="*/ 537673 w 3030432"/>
              <a:gd name="connsiteY4" fmla="*/ 933593 h 2389034"/>
              <a:gd name="connsiteX5" fmla="*/ 562836 w 3030432"/>
              <a:gd name="connsiteY5" fmla="*/ 933593 h 2389034"/>
              <a:gd name="connsiteX6" fmla="*/ 562836 w 3030432"/>
              <a:gd name="connsiteY6" fmla="*/ 927283 h 2389034"/>
              <a:gd name="connsiteX7" fmla="*/ 1150461 w 3030432"/>
              <a:gd name="connsiteY7" fmla="*/ 202377 h 2389034"/>
              <a:gd name="connsiteX8" fmla="*/ 1130911 w 3030432"/>
              <a:gd name="connsiteY8" fmla="*/ 204988 h 2389034"/>
              <a:gd name="connsiteX9" fmla="*/ 1225770 w 3030432"/>
              <a:gd name="connsiteY9" fmla="*/ 204988 h 2389034"/>
              <a:gd name="connsiteX10" fmla="*/ 1150461 w 3030432"/>
              <a:gd name="connsiteY10" fmla="*/ 202377 h 2389034"/>
              <a:gd name="connsiteX11" fmla="*/ 1158778 w 3030432"/>
              <a:gd name="connsiteY11" fmla="*/ 176 h 2389034"/>
              <a:gd name="connsiteX12" fmla="*/ 1356183 w 3030432"/>
              <a:gd name="connsiteY12" fmla="*/ 12982 h 2389034"/>
              <a:gd name="connsiteX13" fmla="*/ 1885183 w 3030432"/>
              <a:gd name="connsiteY13" fmla="*/ 424426 h 2389034"/>
              <a:gd name="connsiteX14" fmla="*/ 2306423 w 3030432"/>
              <a:gd name="connsiteY14" fmla="*/ 417896 h 2389034"/>
              <a:gd name="connsiteX15" fmla="*/ 2505614 w 3030432"/>
              <a:gd name="connsiteY15" fmla="*/ 741174 h 2389034"/>
              <a:gd name="connsiteX16" fmla="*/ 2920323 w 3030432"/>
              <a:gd name="connsiteY16" fmla="*/ 1008937 h 2389034"/>
              <a:gd name="connsiteX17" fmla="*/ 2956244 w 3030432"/>
              <a:gd name="connsiteY17" fmla="*/ 1635900 h 2389034"/>
              <a:gd name="connsiteX18" fmla="*/ 2440306 w 3030432"/>
              <a:gd name="connsiteY18" fmla="*/ 1939585 h 2389034"/>
              <a:gd name="connsiteX19" fmla="*/ 1369486 w 3030432"/>
              <a:gd name="connsiteY19" fmla="*/ 1935740 h 2389034"/>
              <a:gd name="connsiteX20" fmla="*/ 1490944 w 3030432"/>
              <a:gd name="connsiteY20" fmla="*/ 2389028 h 2389034"/>
              <a:gd name="connsiteX21" fmla="*/ 701674 w 3030432"/>
              <a:gd name="connsiteY21" fmla="*/ 1933342 h 2389034"/>
              <a:gd name="connsiteX22" fmla="*/ 621462 w 3030432"/>
              <a:gd name="connsiteY22" fmla="*/ 1933054 h 2389034"/>
              <a:gd name="connsiteX23" fmla="*/ 4296 w 3030432"/>
              <a:gd name="connsiteY23" fmla="*/ 1436710 h 2389034"/>
              <a:gd name="connsiteX24" fmla="*/ 373290 w 3030432"/>
              <a:gd name="connsiteY24" fmla="*/ 767296 h 2389034"/>
              <a:gd name="connsiteX25" fmla="*/ 663912 w 3030432"/>
              <a:gd name="connsiteY25" fmla="*/ 172988 h 2389034"/>
              <a:gd name="connsiteX26" fmla="*/ 1158778 w 3030432"/>
              <a:gd name="connsiteY26" fmla="*/ 176 h 2389034"/>
              <a:gd name="connsiteX0" fmla="*/ 2816801 w 3030432"/>
              <a:gd name="connsiteY0" fmla="*/ 1302269 h 2389034"/>
              <a:gd name="connsiteX1" fmla="*/ 2816801 w 3030432"/>
              <a:gd name="connsiteY1" fmla="*/ 1414911 h 2389034"/>
              <a:gd name="connsiteX2" fmla="*/ 2816801 w 3030432"/>
              <a:gd name="connsiteY2" fmla="*/ 1302269 h 2389034"/>
              <a:gd name="connsiteX3" fmla="*/ 562836 w 3030432"/>
              <a:gd name="connsiteY3" fmla="*/ 927283 h 2389034"/>
              <a:gd name="connsiteX4" fmla="*/ 537673 w 3030432"/>
              <a:gd name="connsiteY4" fmla="*/ 933593 h 2389034"/>
              <a:gd name="connsiteX5" fmla="*/ 562836 w 3030432"/>
              <a:gd name="connsiteY5" fmla="*/ 933593 h 2389034"/>
              <a:gd name="connsiteX6" fmla="*/ 562836 w 3030432"/>
              <a:gd name="connsiteY6" fmla="*/ 927283 h 2389034"/>
              <a:gd name="connsiteX7" fmla="*/ 1150461 w 3030432"/>
              <a:gd name="connsiteY7" fmla="*/ 202377 h 2389034"/>
              <a:gd name="connsiteX8" fmla="*/ 1130911 w 3030432"/>
              <a:gd name="connsiteY8" fmla="*/ 204988 h 2389034"/>
              <a:gd name="connsiteX9" fmla="*/ 1225770 w 3030432"/>
              <a:gd name="connsiteY9" fmla="*/ 204988 h 2389034"/>
              <a:gd name="connsiteX10" fmla="*/ 1150461 w 3030432"/>
              <a:gd name="connsiteY10" fmla="*/ 202377 h 2389034"/>
              <a:gd name="connsiteX11" fmla="*/ 1158778 w 3030432"/>
              <a:gd name="connsiteY11" fmla="*/ 176 h 2389034"/>
              <a:gd name="connsiteX12" fmla="*/ 1356183 w 3030432"/>
              <a:gd name="connsiteY12" fmla="*/ 12982 h 2389034"/>
              <a:gd name="connsiteX13" fmla="*/ 1885183 w 3030432"/>
              <a:gd name="connsiteY13" fmla="*/ 424426 h 2389034"/>
              <a:gd name="connsiteX14" fmla="*/ 2306423 w 3030432"/>
              <a:gd name="connsiteY14" fmla="*/ 417896 h 2389034"/>
              <a:gd name="connsiteX15" fmla="*/ 2505614 w 3030432"/>
              <a:gd name="connsiteY15" fmla="*/ 741174 h 2389034"/>
              <a:gd name="connsiteX16" fmla="*/ 2920323 w 3030432"/>
              <a:gd name="connsiteY16" fmla="*/ 1008937 h 2389034"/>
              <a:gd name="connsiteX17" fmla="*/ 2956244 w 3030432"/>
              <a:gd name="connsiteY17" fmla="*/ 1635900 h 2389034"/>
              <a:gd name="connsiteX18" fmla="*/ 2440306 w 3030432"/>
              <a:gd name="connsiteY18" fmla="*/ 1939585 h 2389034"/>
              <a:gd name="connsiteX19" fmla="*/ 1369486 w 3030432"/>
              <a:gd name="connsiteY19" fmla="*/ 1935740 h 2389034"/>
              <a:gd name="connsiteX20" fmla="*/ 1490944 w 3030432"/>
              <a:gd name="connsiteY20" fmla="*/ 2389028 h 2389034"/>
              <a:gd name="connsiteX21" fmla="*/ 701674 w 3030432"/>
              <a:gd name="connsiteY21" fmla="*/ 1933342 h 2389034"/>
              <a:gd name="connsiteX22" fmla="*/ 621462 w 3030432"/>
              <a:gd name="connsiteY22" fmla="*/ 1933054 h 2389034"/>
              <a:gd name="connsiteX23" fmla="*/ 4296 w 3030432"/>
              <a:gd name="connsiteY23" fmla="*/ 1436710 h 2389034"/>
              <a:gd name="connsiteX24" fmla="*/ 373290 w 3030432"/>
              <a:gd name="connsiteY24" fmla="*/ 767296 h 2389034"/>
              <a:gd name="connsiteX25" fmla="*/ 663912 w 3030432"/>
              <a:gd name="connsiteY25" fmla="*/ 172988 h 2389034"/>
              <a:gd name="connsiteX26" fmla="*/ 1158778 w 3030432"/>
              <a:gd name="connsiteY26" fmla="*/ 176 h 238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030432" h="2389034">
                <a:moveTo>
                  <a:pt x="2816801" y="1302269"/>
                </a:moveTo>
                <a:lnTo>
                  <a:pt x="2816801" y="1414911"/>
                </a:lnTo>
                <a:cubicBezTo>
                  <a:pt x="2823903" y="1379524"/>
                  <a:pt x="2824274" y="1341419"/>
                  <a:pt x="2816801" y="1302269"/>
                </a:cubicBezTo>
                <a:close/>
                <a:moveTo>
                  <a:pt x="562836" y="927283"/>
                </a:moveTo>
                <a:lnTo>
                  <a:pt x="537673" y="933593"/>
                </a:lnTo>
                <a:lnTo>
                  <a:pt x="562836" y="933593"/>
                </a:lnTo>
                <a:lnTo>
                  <a:pt x="562836" y="927283"/>
                </a:lnTo>
                <a:close/>
                <a:moveTo>
                  <a:pt x="1150461" y="202377"/>
                </a:moveTo>
                <a:lnTo>
                  <a:pt x="1130911" y="204988"/>
                </a:lnTo>
                <a:lnTo>
                  <a:pt x="1225770" y="204988"/>
                </a:lnTo>
                <a:cubicBezTo>
                  <a:pt x="1201550" y="202774"/>
                  <a:pt x="1176451" y="201940"/>
                  <a:pt x="1150461" y="202377"/>
                </a:cubicBezTo>
                <a:close/>
                <a:moveTo>
                  <a:pt x="1158778" y="176"/>
                </a:moveTo>
                <a:cubicBezTo>
                  <a:pt x="1218355" y="-965"/>
                  <a:pt x="1282984" y="3457"/>
                  <a:pt x="1356183" y="12982"/>
                </a:cubicBezTo>
                <a:cubicBezTo>
                  <a:pt x="1619595" y="56522"/>
                  <a:pt x="1824229" y="256800"/>
                  <a:pt x="1885183" y="424426"/>
                </a:cubicBezTo>
                <a:cubicBezTo>
                  <a:pt x="2026685" y="343878"/>
                  <a:pt x="2125737" y="331905"/>
                  <a:pt x="2306423" y="417896"/>
                </a:cubicBezTo>
                <a:cubicBezTo>
                  <a:pt x="2441394" y="514771"/>
                  <a:pt x="2491463" y="592051"/>
                  <a:pt x="2505614" y="741174"/>
                </a:cubicBezTo>
                <a:cubicBezTo>
                  <a:pt x="2632965" y="740085"/>
                  <a:pt x="2825625" y="869613"/>
                  <a:pt x="2920323" y="1008937"/>
                </a:cubicBezTo>
                <a:cubicBezTo>
                  <a:pt x="3045498" y="1217926"/>
                  <a:pt x="3072710" y="1449771"/>
                  <a:pt x="2956244" y="1635900"/>
                </a:cubicBezTo>
                <a:cubicBezTo>
                  <a:pt x="2827803" y="1818765"/>
                  <a:pt x="2666709" y="1923258"/>
                  <a:pt x="2440306" y="1939585"/>
                </a:cubicBezTo>
                <a:lnTo>
                  <a:pt x="1369486" y="1935740"/>
                </a:lnTo>
                <a:cubicBezTo>
                  <a:pt x="1190897" y="2029686"/>
                  <a:pt x="1193283" y="2256982"/>
                  <a:pt x="1490944" y="2389028"/>
                </a:cubicBezTo>
                <a:cubicBezTo>
                  <a:pt x="1227854" y="2389533"/>
                  <a:pt x="869514" y="2361462"/>
                  <a:pt x="701674" y="1933342"/>
                </a:cubicBezTo>
                <a:lnTo>
                  <a:pt x="621462" y="1933054"/>
                </a:lnTo>
                <a:cubicBezTo>
                  <a:pt x="477783" y="1930877"/>
                  <a:pt x="66339" y="1817677"/>
                  <a:pt x="4296" y="1436710"/>
                </a:cubicBezTo>
                <a:cubicBezTo>
                  <a:pt x="-20739" y="1258199"/>
                  <a:pt x="58719" y="919683"/>
                  <a:pt x="373290" y="767296"/>
                </a:cubicBezTo>
                <a:cubicBezTo>
                  <a:pt x="378732" y="624706"/>
                  <a:pt x="465810" y="318845"/>
                  <a:pt x="663912" y="172988"/>
                </a:cubicBezTo>
                <a:cubicBezTo>
                  <a:pt x="846776" y="57065"/>
                  <a:pt x="980048" y="3593"/>
                  <a:pt x="1158778" y="1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3" name="TextBox 1102">
            <a:extLst>
              <a:ext uri="{FF2B5EF4-FFF2-40B4-BE49-F238E27FC236}">
                <a16:creationId xmlns:a16="http://schemas.microsoft.com/office/drawing/2014/main" id="{F2A17DC0-5066-43CE-80DA-ADD7AFEEE471}"/>
              </a:ext>
            </a:extLst>
          </p:cNvPr>
          <p:cNvSpPr txBox="1"/>
          <p:nvPr/>
        </p:nvSpPr>
        <p:spPr>
          <a:xfrm>
            <a:off x="7073749" y="2713942"/>
            <a:ext cx="194126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dirty="0">
                <a:cs typeface="Arial" pitchFamily="34" charset="0"/>
              </a:rPr>
              <a:t> Layout</a:t>
            </a:r>
          </a:p>
          <a:p>
            <a:r>
              <a:rPr lang="en-GB" altLang="ko-KR" dirty="0">
                <a:cs typeface="Arial" pitchFamily="34" charset="0"/>
              </a:rPr>
              <a:t>Clean </a:t>
            </a:r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</a:p>
          <a:p>
            <a:r>
              <a:rPr lang="en-GB" altLang="ko-KR" dirty="0">
                <a:cs typeface="Arial" pitchFamily="34" charset="0"/>
              </a:rPr>
              <a:t>for your Presentation</a:t>
            </a:r>
            <a:endParaRPr lang="ko-KR" alt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94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2021-04-15T05:12:06Z</dcterms:modified>
</cp:coreProperties>
</file>