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ABA83CD-AC5D-43D2-B5AE-82BC9789BD93}"/>
              </a:ext>
            </a:extLst>
          </p:cNvPr>
          <p:cNvGrpSpPr/>
          <p:nvPr/>
        </p:nvGrpSpPr>
        <p:grpSpPr>
          <a:xfrm>
            <a:off x="1410511" y="1590379"/>
            <a:ext cx="7191980" cy="4784867"/>
            <a:chOff x="2500010" y="1493766"/>
            <a:chExt cx="7191980" cy="4784867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0EA3CDC9-BB18-4850-896D-02329A6DBB66}"/>
                </a:ext>
              </a:extLst>
            </p:cNvPr>
            <p:cNvGrpSpPr/>
            <p:nvPr/>
          </p:nvGrpSpPr>
          <p:grpSpPr>
            <a:xfrm>
              <a:off x="4396903" y="3510634"/>
              <a:ext cx="5295087" cy="2767999"/>
              <a:chOff x="992221" y="3863501"/>
              <a:chExt cx="5295087" cy="2767999"/>
            </a:xfrm>
          </p:grpSpPr>
          <p:sp>
            <p:nvSpPr>
              <p:cNvPr id="153" name="Parallelogram 152">
                <a:extLst>
                  <a:ext uri="{FF2B5EF4-FFF2-40B4-BE49-F238E27FC236}">
                    <a16:creationId xmlns:a16="http://schemas.microsoft.com/office/drawing/2014/main" id="{D3013242-25B3-4DF7-B6EE-CF77B3C7FD6A}"/>
                  </a:ext>
                </a:extLst>
              </p:cNvPr>
              <p:cNvSpPr/>
              <p:nvPr/>
            </p:nvSpPr>
            <p:spPr>
              <a:xfrm>
                <a:off x="992221" y="4109456"/>
                <a:ext cx="1896893" cy="1281289"/>
              </a:xfrm>
              <a:prstGeom prst="parallelogram">
                <a:avLst>
                  <a:gd name="adj" fmla="val 43085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Parallelogram 153">
                <a:extLst>
                  <a:ext uri="{FF2B5EF4-FFF2-40B4-BE49-F238E27FC236}">
                    <a16:creationId xmlns:a16="http://schemas.microsoft.com/office/drawing/2014/main" id="{D6719E36-25F8-4477-BE7A-70629FE57CC2}"/>
                  </a:ext>
                </a:extLst>
              </p:cNvPr>
              <p:cNvSpPr/>
              <p:nvPr/>
            </p:nvSpPr>
            <p:spPr>
              <a:xfrm flipH="1">
                <a:off x="1543447" y="4109456"/>
                <a:ext cx="2055786" cy="1649318"/>
              </a:xfrm>
              <a:prstGeom prst="parallelogram">
                <a:avLst>
                  <a:gd name="adj" fmla="val 43085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Parallelogram 154">
                <a:extLst>
                  <a:ext uri="{FF2B5EF4-FFF2-40B4-BE49-F238E27FC236}">
                    <a16:creationId xmlns:a16="http://schemas.microsoft.com/office/drawing/2014/main" id="{CEC82812-3F15-40DF-B82B-FCC8B54D0924}"/>
                  </a:ext>
                </a:extLst>
              </p:cNvPr>
              <p:cNvSpPr/>
              <p:nvPr/>
            </p:nvSpPr>
            <p:spPr>
              <a:xfrm>
                <a:off x="2234112" y="3863501"/>
                <a:ext cx="2970190" cy="1895273"/>
              </a:xfrm>
              <a:prstGeom prst="parallelogram">
                <a:avLst>
                  <a:gd name="adj" fmla="val 84357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Isosceles Triangle 155">
                <a:extLst>
                  <a:ext uri="{FF2B5EF4-FFF2-40B4-BE49-F238E27FC236}">
                    <a16:creationId xmlns:a16="http://schemas.microsoft.com/office/drawing/2014/main" id="{F807D37D-2872-4C73-93AF-DAD9716FFA7B}"/>
                  </a:ext>
                </a:extLst>
              </p:cNvPr>
              <p:cNvSpPr/>
              <p:nvPr/>
            </p:nvSpPr>
            <p:spPr>
              <a:xfrm rot="10800000">
                <a:off x="4205589" y="5512819"/>
                <a:ext cx="2081719" cy="1118681"/>
              </a:xfrm>
              <a:prstGeom prst="triangle">
                <a:avLst>
                  <a:gd name="adj" fmla="val 2803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Parallelogram 156">
                <a:extLst>
                  <a:ext uri="{FF2B5EF4-FFF2-40B4-BE49-F238E27FC236}">
                    <a16:creationId xmlns:a16="http://schemas.microsoft.com/office/drawing/2014/main" id="{D6773B5A-9E7D-4C0A-BDB0-C8C82B46BA62}"/>
                  </a:ext>
                </a:extLst>
              </p:cNvPr>
              <p:cNvSpPr/>
              <p:nvPr/>
            </p:nvSpPr>
            <p:spPr>
              <a:xfrm flipH="1">
                <a:off x="3813230" y="3863501"/>
                <a:ext cx="2081719" cy="1649318"/>
              </a:xfrm>
              <a:prstGeom prst="parallelogram">
                <a:avLst>
                  <a:gd name="adj" fmla="val 43085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8FD48F8E-68ED-4168-9D4E-65431A770CC5}"/>
                </a:ext>
              </a:extLst>
            </p:cNvPr>
            <p:cNvGrpSpPr/>
            <p:nvPr/>
          </p:nvGrpSpPr>
          <p:grpSpPr>
            <a:xfrm>
              <a:off x="2500010" y="1493766"/>
              <a:ext cx="5583676" cy="4280170"/>
              <a:chOff x="992221" y="1478604"/>
              <a:chExt cx="5583676" cy="4280170"/>
            </a:xfrm>
          </p:grpSpPr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D27EF53E-4AB9-4B27-AB04-4A094AFFB6FC}"/>
                  </a:ext>
                </a:extLst>
              </p:cNvPr>
              <p:cNvSpPr/>
              <p:nvPr/>
            </p:nvSpPr>
            <p:spPr>
              <a:xfrm>
                <a:off x="992221" y="4109456"/>
                <a:ext cx="1896893" cy="1281289"/>
              </a:xfrm>
              <a:prstGeom prst="parallelogram">
                <a:avLst>
                  <a:gd name="adj" fmla="val 43085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Parallelogram 149">
                <a:extLst>
                  <a:ext uri="{FF2B5EF4-FFF2-40B4-BE49-F238E27FC236}">
                    <a16:creationId xmlns:a16="http://schemas.microsoft.com/office/drawing/2014/main" id="{27D036DE-02BC-4DCA-B900-257FBA2394B4}"/>
                  </a:ext>
                </a:extLst>
              </p:cNvPr>
              <p:cNvSpPr/>
              <p:nvPr/>
            </p:nvSpPr>
            <p:spPr>
              <a:xfrm flipH="1">
                <a:off x="1543447" y="4109456"/>
                <a:ext cx="2055786" cy="1649318"/>
              </a:xfrm>
              <a:prstGeom prst="parallelogram">
                <a:avLst>
                  <a:gd name="adj" fmla="val 43085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Parallelogram 150">
                <a:extLst>
                  <a:ext uri="{FF2B5EF4-FFF2-40B4-BE49-F238E27FC236}">
                    <a16:creationId xmlns:a16="http://schemas.microsoft.com/office/drawing/2014/main" id="{2E2F9A4B-B933-469E-938D-01F67B19EB75}"/>
                  </a:ext>
                </a:extLst>
              </p:cNvPr>
              <p:cNvSpPr/>
              <p:nvPr/>
            </p:nvSpPr>
            <p:spPr>
              <a:xfrm>
                <a:off x="2234112" y="2597285"/>
                <a:ext cx="4020774" cy="3161489"/>
              </a:xfrm>
              <a:prstGeom prst="parallelogram">
                <a:avLst>
                  <a:gd name="adj" fmla="val 8435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6BCB37D-1FD2-49E9-AE61-E54654A7DD9D}"/>
                  </a:ext>
                </a:extLst>
              </p:cNvPr>
              <p:cNvSpPr/>
              <p:nvPr/>
            </p:nvSpPr>
            <p:spPr>
              <a:xfrm>
                <a:off x="4494178" y="1478604"/>
                <a:ext cx="2081719" cy="1118681"/>
              </a:xfrm>
              <a:prstGeom prst="triangle">
                <a:avLst>
                  <a:gd name="adj" fmla="val 9065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F9D1917-756C-4262-BE15-8BFCFC1791BE}"/>
                </a:ext>
              </a:extLst>
            </p:cNvPr>
            <p:cNvSpPr txBox="1"/>
            <p:nvPr/>
          </p:nvSpPr>
          <p:spPr>
            <a:xfrm>
              <a:off x="6157478" y="2530840"/>
              <a:ext cx="1713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20099998" lon="0" rev="0"/>
                </a:camera>
                <a:lightRig rig="threePt" dir="t">
                  <a:rot lat="0" lon="0" rev="0"/>
                </a:lightRig>
              </a:scene3d>
              <a:sp3d/>
            </a:bodyPr>
            <a:lstStyle/>
            <a:p>
              <a:pPr algn="ctr"/>
              <a:r>
                <a:rPr lang="en-US" altLang="ko-KR" sz="2800" b="1" i="1" spc="300" dirty="0">
                  <a:solidFill>
                    <a:schemeClr val="bg1"/>
                  </a:solidFill>
                  <a:cs typeface="Arial" pitchFamily="34" charset="0"/>
                </a:rPr>
                <a:t>UP</a:t>
              </a:r>
              <a:endParaRPr lang="ko-KR" altLang="en-US" sz="2800" b="1" i="1" spc="3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65181AA-1796-402D-B1A6-752320BE5328}"/>
                </a:ext>
              </a:extLst>
            </p:cNvPr>
            <p:cNvSpPr txBox="1"/>
            <p:nvPr/>
          </p:nvSpPr>
          <p:spPr>
            <a:xfrm>
              <a:off x="7762675" y="4779894"/>
              <a:ext cx="1713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976230" lon="2201484" rev="707500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2800" b="1" spc="300" dirty="0">
                  <a:solidFill>
                    <a:schemeClr val="bg1"/>
                  </a:solidFill>
                  <a:cs typeface="Arial" pitchFamily="34" charset="0"/>
                </a:rPr>
                <a:t>DOWN</a:t>
              </a:r>
              <a:endParaRPr lang="ko-KR" altLang="en-US" sz="2800" b="1" spc="3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0A76F1C-64F2-402D-8BA2-8A46624512F9}"/>
              </a:ext>
            </a:extLst>
          </p:cNvPr>
          <p:cNvGrpSpPr/>
          <p:nvPr/>
        </p:nvGrpSpPr>
        <p:grpSpPr>
          <a:xfrm>
            <a:off x="592462" y="1939911"/>
            <a:ext cx="4107034" cy="1107996"/>
            <a:chOff x="1197149" y="2138777"/>
            <a:chExt cx="3230835" cy="1107996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E1BA30BF-2810-43EB-897B-F3DBA7187330}"/>
                </a:ext>
              </a:extLst>
            </p:cNvPr>
            <p:cNvSpPr txBox="1"/>
            <p:nvPr/>
          </p:nvSpPr>
          <p:spPr>
            <a:xfrm>
              <a:off x="1197149" y="2138777"/>
              <a:ext cx="3230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EDEF98F6-F7B2-44F3-86E8-E336EAB6B86D}"/>
                </a:ext>
              </a:extLst>
            </p:cNvPr>
            <p:cNvSpPr txBox="1"/>
            <p:nvPr/>
          </p:nvSpPr>
          <p:spPr>
            <a:xfrm>
              <a:off x="1197149" y="2785108"/>
              <a:ext cx="3230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8E673E2-F39E-498C-942D-01F5F7C516A7}"/>
              </a:ext>
            </a:extLst>
          </p:cNvPr>
          <p:cNvGrpSpPr/>
          <p:nvPr/>
        </p:nvGrpSpPr>
        <p:grpSpPr>
          <a:xfrm>
            <a:off x="7492504" y="2353236"/>
            <a:ext cx="4107034" cy="1107996"/>
            <a:chOff x="1197149" y="1677112"/>
            <a:chExt cx="3230835" cy="1107996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4C576047-5547-4496-8F83-DDE37FFED80C}"/>
                </a:ext>
              </a:extLst>
            </p:cNvPr>
            <p:cNvSpPr txBox="1"/>
            <p:nvPr/>
          </p:nvSpPr>
          <p:spPr>
            <a:xfrm>
              <a:off x="1197149" y="2138777"/>
              <a:ext cx="3230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5C2FBD2E-41BE-4292-A506-C0C074BB8765}"/>
                </a:ext>
              </a:extLst>
            </p:cNvPr>
            <p:cNvSpPr txBox="1"/>
            <p:nvPr/>
          </p:nvSpPr>
          <p:spPr>
            <a:xfrm>
              <a:off x="1197149" y="1677112"/>
              <a:ext cx="32308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82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2021-04-19T04:12:57Z</dcterms:modified>
</cp:coreProperties>
</file>