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E04241F7-1874-4D6E-9091-2D4365FAF9EF}"/>
              </a:ext>
            </a:extLst>
          </p:cNvPr>
          <p:cNvGrpSpPr/>
          <p:nvPr/>
        </p:nvGrpSpPr>
        <p:grpSpPr>
          <a:xfrm>
            <a:off x="7396830" y="3002513"/>
            <a:ext cx="1970941" cy="1551177"/>
            <a:chOff x="395534" y="3558339"/>
            <a:chExt cx="3972999" cy="1931595"/>
          </a:xfrm>
          <a:noFill/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59A86E3-9EDE-483B-BB57-825087FFAC23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C219901-5D00-47E4-BE45-D235236834E5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49470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8" name="Group 33">
            <a:extLst>
              <a:ext uri="{FF2B5EF4-FFF2-40B4-BE49-F238E27FC236}">
                <a16:creationId xmlns:a16="http://schemas.microsoft.com/office/drawing/2014/main" id="{E3E46A59-41C4-41F5-816A-49CC99035AC7}"/>
              </a:ext>
            </a:extLst>
          </p:cNvPr>
          <p:cNvGrpSpPr/>
          <p:nvPr/>
        </p:nvGrpSpPr>
        <p:grpSpPr>
          <a:xfrm>
            <a:off x="9504669" y="3002513"/>
            <a:ext cx="1970941" cy="1551177"/>
            <a:chOff x="395534" y="3558339"/>
            <a:chExt cx="3972999" cy="1931595"/>
          </a:xfrm>
          <a:noFill/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5581086-E37C-4423-B444-EC52E2855966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61C595-3A6A-44AE-84D7-38C421C4F868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49470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A9D9908-77BC-4CB7-83CE-CC32C65F351B}"/>
              </a:ext>
            </a:extLst>
          </p:cNvPr>
          <p:cNvSpPr txBox="1"/>
          <p:nvPr/>
        </p:nvSpPr>
        <p:spPr>
          <a:xfrm>
            <a:off x="7458676" y="2022967"/>
            <a:ext cx="40169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0259D1-C7D7-4C53-9033-1E19A597F612}"/>
              </a:ext>
            </a:extLst>
          </p:cNvPr>
          <p:cNvSpPr txBox="1"/>
          <p:nvPr/>
        </p:nvSpPr>
        <p:spPr>
          <a:xfrm>
            <a:off x="5559623" y="1939784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3" name="Group 24">
            <a:extLst>
              <a:ext uri="{FF2B5EF4-FFF2-40B4-BE49-F238E27FC236}">
                <a16:creationId xmlns:a16="http://schemas.microsoft.com/office/drawing/2014/main" id="{A8D702FD-0843-4375-80B5-083F3C4F0ED2}"/>
              </a:ext>
            </a:extLst>
          </p:cNvPr>
          <p:cNvGrpSpPr/>
          <p:nvPr/>
        </p:nvGrpSpPr>
        <p:grpSpPr>
          <a:xfrm>
            <a:off x="5288991" y="3002513"/>
            <a:ext cx="1970941" cy="1551177"/>
            <a:chOff x="395534" y="3558339"/>
            <a:chExt cx="3972999" cy="1931595"/>
          </a:xfrm>
          <a:noFill/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7EB3D9E-D899-446B-BE29-127571081415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144F85-A70D-4F00-9C3C-C74C497EDAD0}"/>
                </a:ext>
              </a:extLst>
            </p:cNvPr>
            <p:cNvSpPr txBox="1"/>
            <p:nvPr/>
          </p:nvSpPr>
          <p:spPr>
            <a:xfrm>
              <a:off x="395536" y="3995231"/>
              <a:ext cx="3972997" cy="149470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DA2BAB3-9BB1-438E-84E9-2C1B51F97CC8}"/>
              </a:ext>
            </a:extLst>
          </p:cNvPr>
          <p:cNvGrpSpPr/>
          <p:nvPr/>
        </p:nvGrpSpPr>
        <p:grpSpPr>
          <a:xfrm>
            <a:off x="630118" y="2116074"/>
            <a:ext cx="3941882" cy="3692652"/>
            <a:chOff x="4477508" y="2479943"/>
            <a:chExt cx="3236986" cy="30323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CB27471-30A0-4ADC-B96A-DC5637E36381}"/>
                </a:ext>
              </a:extLst>
            </p:cNvPr>
            <p:cNvSpPr/>
            <p:nvPr/>
          </p:nvSpPr>
          <p:spPr>
            <a:xfrm>
              <a:off x="5085731" y="2479943"/>
              <a:ext cx="2020538" cy="1216446"/>
            </a:xfrm>
            <a:custGeom>
              <a:avLst/>
              <a:gdLst>
                <a:gd name="connsiteX0" fmla="*/ 933450 w 1866900"/>
                <a:gd name="connsiteY0" fmla="*/ 1125855 h 1123950"/>
                <a:gd name="connsiteX1" fmla="*/ 1490663 w 1866900"/>
                <a:gd name="connsiteY1" fmla="*/ 942975 h 1123950"/>
                <a:gd name="connsiteX2" fmla="*/ 1863090 w 1866900"/>
                <a:gd name="connsiteY2" fmla="*/ 1019175 h 1123950"/>
                <a:gd name="connsiteX3" fmla="*/ 1866900 w 1866900"/>
                <a:gd name="connsiteY3" fmla="*/ 938213 h 1123950"/>
                <a:gd name="connsiteX4" fmla="*/ 933450 w 1866900"/>
                <a:gd name="connsiteY4" fmla="*/ 0 h 1123950"/>
                <a:gd name="connsiteX5" fmla="*/ 0 w 1866900"/>
                <a:gd name="connsiteY5" fmla="*/ 938213 h 1123950"/>
                <a:gd name="connsiteX6" fmla="*/ 3810 w 1866900"/>
                <a:gd name="connsiteY6" fmla="*/ 1019175 h 1123950"/>
                <a:gd name="connsiteX7" fmla="*/ 376238 w 1866900"/>
                <a:gd name="connsiteY7" fmla="*/ 942975 h 1123950"/>
                <a:gd name="connsiteX8" fmla="*/ 933450 w 1866900"/>
                <a:gd name="connsiteY8" fmla="*/ 1125855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6900" h="1123950">
                  <a:moveTo>
                    <a:pt x="933450" y="1125855"/>
                  </a:moveTo>
                  <a:cubicBezTo>
                    <a:pt x="1089660" y="1011555"/>
                    <a:pt x="1282065" y="942975"/>
                    <a:pt x="1490663" y="942975"/>
                  </a:cubicBezTo>
                  <a:cubicBezTo>
                    <a:pt x="1623060" y="942975"/>
                    <a:pt x="1748790" y="970598"/>
                    <a:pt x="1863090" y="1019175"/>
                  </a:cubicBezTo>
                  <a:cubicBezTo>
                    <a:pt x="1864995" y="992505"/>
                    <a:pt x="1866900" y="964883"/>
                    <a:pt x="1866900" y="938213"/>
                  </a:cubicBezTo>
                  <a:cubicBezTo>
                    <a:pt x="1866900" y="420053"/>
                    <a:pt x="1448753" y="0"/>
                    <a:pt x="933450" y="0"/>
                  </a:cubicBezTo>
                  <a:cubicBezTo>
                    <a:pt x="418148" y="0"/>
                    <a:pt x="0" y="420053"/>
                    <a:pt x="0" y="938213"/>
                  </a:cubicBezTo>
                  <a:cubicBezTo>
                    <a:pt x="0" y="965835"/>
                    <a:pt x="952" y="992505"/>
                    <a:pt x="3810" y="1019175"/>
                  </a:cubicBezTo>
                  <a:cubicBezTo>
                    <a:pt x="118110" y="969645"/>
                    <a:pt x="243840" y="942975"/>
                    <a:pt x="376238" y="942975"/>
                  </a:cubicBezTo>
                  <a:cubicBezTo>
                    <a:pt x="584835" y="942975"/>
                    <a:pt x="777240" y="1010603"/>
                    <a:pt x="933450" y="1125855"/>
                  </a:cubicBezTo>
                  <a:close/>
                </a:path>
              </a:pathLst>
            </a:custGeom>
            <a:solidFill>
              <a:schemeClr val="accent3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CF0BA8D-E87F-4FC6-BE3E-70BDD90168F0}"/>
                </a:ext>
              </a:extLst>
            </p:cNvPr>
            <p:cNvSpPr/>
            <p:nvPr/>
          </p:nvSpPr>
          <p:spPr>
            <a:xfrm>
              <a:off x="4477508" y="3574200"/>
              <a:ext cx="1618493" cy="1938067"/>
            </a:xfrm>
            <a:custGeom>
              <a:avLst/>
              <a:gdLst>
                <a:gd name="connsiteX0" fmla="*/ 1114425 w 1495425"/>
                <a:gd name="connsiteY0" fmla="*/ 857250 h 1790700"/>
                <a:gd name="connsiteX1" fmla="*/ 1118235 w 1495425"/>
                <a:gd name="connsiteY1" fmla="*/ 777240 h 1790700"/>
                <a:gd name="connsiteX2" fmla="*/ 565785 w 1495425"/>
                <a:gd name="connsiteY2" fmla="*/ 0 h 1790700"/>
                <a:gd name="connsiteX3" fmla="*/ 0 w 1495425"/>
                <a:gd name="connsiteY3" fmla="*/ 857250 h 1790700"/>
                <a:gd name="connsiteX4" fmla="*/ 938213 w 1495425"/>
                <a:gd name="connsiteY4" fmla="*/ 1790700 h 1790700"/>
                <a:gd name="connsiteX5" fmla="*/ 1495425 w 1495425"/>
                <a:gd name="connsiteY5" fmla="*/ 1607820 h 1790700"/>
                <a:gd name="connsiteX6" fmla="*/ 1114425 w 1495425"/>
                <a:gd name="connsiteY6" fmla="*/ 857250 h 179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5425" h="1790700">
                  <a:moveTo>
                    <a:pt x="1114425" y="857250"/>
                  </a:moveTo>
                  <a:cubicBezTo>
                    <a:pt x="1114425" y="830580"/>
                    <a:pt x="1115378" y="803910"/>
                    <a:pt x="1118235" y="777240"/>
                  </a:cubicBezTo>
                  <a:cubicBezTo>
                    <a:pt x="814388" y="641985"/>
                    <a:pt x="595313" y="348615"/>
                    <a:pt x="565785" y="0"/>
                  </a:cubicBezTo>
                  <a:cubicBezTo>
                    <a:pt x="233363" y="143827"/>
                    <a:pt x="0" y="473392"/>
                    <a:pt x="0" y="857250"/>
                  </a:cubicBezTo>
                  <a:cubicBezTo>
                    <a:pt x="0" y="1372553"/>
                    <a:pt x="420053" y="1790700"/>
                    <a:pt x="938213" y="1790700"/>
                  </a:cubicBezTo>
                  <a:cubicBezTo>
                    <a:pt x="1146810" y="1790700"/>
                    <a:pt x="1339215" y="1723073"/>
                    <a:pt x="1495425" y="1607820"/>
                  </a:cubicBezTo>
                  <a:cubicBezTo>
                    <a:pt x="1263968" y="1438275"/>
                    <a:pt x="1114425" y="1164908"/>
                    <a:pt x="1114425" y="857250"/>
                  </a:cubicBezTo>
                  <a:close/>
                </a:path>
              </a:pathLst>
            </a:custGeom>
            <a:solidFill>
              <a:schemeClr val="accent2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E92BD4D-9105-4287-8E52-B6B479EF7CF2}"/>
                </a:ext>
              </a:extLst>
            </p:cNvPr>
            <p:cNvSpPr/>
            <p:nvPr/>
          </p:nvSpPr>
          <p:spPr>
            <a:xfrm>
              <a:off x="6096001" y="3574200"/>
              <a:ext cx="1618493" cy="1938067"/>
            </a:xfrm>
            <a:custGeom>
              <a:avLst/>
              <a:gdLst>
                <a:gd name="connsiteX0" fmla="*/ 929640 w 1495425"/>
                <a:gd name="connsiteY0" fmla="*/ 0 h 1790700"/>
                <a:gd name="connsiteX1" fmla="*/ 377190 w 1495425"/>
                <a:gd name="connsiteY1" fmla="*/ 777240 h 1790700"/>
                <a:gd name="connsiteX2" fmla="*/ 381000 w 1495425"/>
                <a:gd name="connsiteY2" fmla="*/ 857250 h 1790700"/>
                <a:gd name="connsiteX3" fmla="*/ 0 w 1495425"/>
                <a:gd name="connsiteY3" fmla="*/ 1607820 h 1790700"/>
                <a:gd name="connsiteX4" fmla="*/ 557213 w 1495425"/>
                <a:gd name="connsiteY4" fmla="*/ 1790700 h 1790700"/>
                <a:gd name="connsiteX5" fmla="*/ 1495425 w 1495425"/>
                <a:gd name="connsiteY5" fmla="*/ 857250 h 1790700"/>
                <a:gd name="connsiteX6" fmla="*/ 929640 w 1495425"/>
                <a:gd name="connsiteY6" fmla="*/ 0 h 179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5425" h="1790700">
                  <a:moveTo>
                    <a:pt x="929640" y="0"/>
                  </a:moveTo>
                  <a:cubicBezTo>
                    <a:pt x="900113" y="347663"/>
                    <a:pt x="681038" y="641985"/>
                    <a:pt x="377190" y="777240"/>
                  </a:cubicBezTo>
                  <a:cubicBezTo>
                    <a:pt x="379095" y="803910"/>
                    <a:pt x="381000" y="830580"/>
                    <a:pt x="381000" y="857250"/>
                  </a:cubicBezTo>
                  <a:cubicBezTo>
                    <a:pt x="381000" y="1164908"/>
                    <a:pt x="231458" y="1438275"/>
                    <a:pt x="0" y="1607820"/>
                  </a:cubicBezTo>
                  <a:cubicBezTo>
                    <a:pt x="156210" y="1722120"/>
                    <a:pt x="348615" y="1790700"/>
                    <a:pt x="557213" y="1790700"/>
                  </a:cubicBezTo>
                  <a:cubicBezTo>
                    <a:pt x="1075373" y="1790700"/>
                    <a:pt x="1495425" y="1372553"/>
                    <a:pt x="1495425" y="857250"/>
                  </a:cubicBezTo>
                  <a:cubicBezTo>
                    <a:pt x="1495425" y="473392"/>
                    <a:pt x="1262063" y="143827"/>
                    <a:pt x="929640" y="0"/>
                  </a:cubicBez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D7318547-CE98-4EAF-BC2D-693E37CC3722}"/>
                </a:ext>
              </a:extLst>
            </p:cNvPr>
            <p:cNvGrpSpPr/>
            <p:nvPr/>
          </p:nvGrpSpPr>
          <p:grpSpPr>
            <a:xfrm>
              <a:off x="5088823" y="3500521"/>
              <a:ext cx="2007138" cy="1820545"/>
              <a:chOff x="5088823" y="3500521"/>
              <a:chExt cx="2007138" cy="1820545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8D47D1F-6702-44A6-9B20-9F55C6A7103C}"/>
                  </a:ext>
                </a:extLst>
              </p:cNvPr>
              <p:cNvSpPr/>
              <p:nvPr/>
            </p:nvSpPr>
            <p:spPr>
              <a:xfrm>
                <a:off x="5088823" y="3500521"/>
                <a:ext cx="999960" cy="917489"/>
              </a:xfrm>
              <a:custGeom>
                <a:avLst/>
                <a:gdLst>
                  <a:gd name="connsiteX0" fmla="*/ 552450 w 923925"/>
                  <a:gd name="connsiteY0" fmla="*/ 853440 h 847725"/>
                  <a:gd name="connsiteX1" fmla="*/ 929640 w 923925"/>
                  <a:gd name="connsiteY1" fmla="*/ 182880 h 847725"/>
                  <a:gd name="connsiteX2" fmla="*/ 372428 w 923925"/>
                  <a:gd name="connsiteY2" fmla="*/ 0 h 847725"/>
                  <a:gd name="connsiteX3" fmla="*/ 0 w 923925"/>
                  <a:gd name="connsiteY3" fmla="*/ 76200 h 847725"/>
                  <a:gd name="connsiteX4" fmla="*/ 552450 w 923925"/>
                  <a:gd name="connsiteY4" fmla="*/ 853440 h 847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3925" h="847725">
                    <a:moveTo>
                      <a:pt x="552450" y="853440"/>
                    </a:moveTo>
                    <a:cubicBezTo>
                      <a:pt x="576263" y="578168"/>
                      <a:pt x="719138" y="337185"/>
                      <a:pt x="929640" y="182880"/>
                    </a:cubicBezTo>
                    <a:cubicBezTo>
                      <a:pt x="773430" y="68580"/>
                      <a:pt x="581025" y="0"/>
                      <a:pt x="372428" y="0"/>
                    </a:cubicBezTo>
                    <a:cubicBezTo>
                      <a:pt x="240030" y="0"/>
                      <a:pt x="114300" y="27623"/>
                      <a:pt x="0" y="76200"/>
                    </a:cubicBezTo>
                    <a:cubicBezTo>
                      <a:pt x="30480" y="424815"/>
                      <a:pt x="248603" y="718185"/>
                      <a:pt x="552450" y="85344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BA7AFCDE-F8C3-4F31-AA78-E67FA34A1BA0}"/>
                  </a:ext>
                </a:extLst>
              </p:cNvPr>
              <p:cNvSpPr/>
              <p:nvPr/>
            </p:nvSpPr>
            <p:spPr>
              <a:xfrm>
                <a:off x="6096001" y="3500521"/>
                <a:ext cx="999960" cy="917489"/>
              </a:xfrm>
              <a:custGeom>
                <a:avLst/>
                <a:gdLst>
                  <a:gd name="connsiteX0" fmla="*/ 0 w 923925"/>
                  <a:gd name="connsiteY0" fmla="*/ 182880 h 847725"/>
                  <a:gd name="connsiteX1" fmla="*/ 377190 w 923925"/>
                  <a:gd name="connsiteY1" fmla="*/ 853440 h 847725"/>
                  <a:gd name="connsiteX2" fmla="*/ 929640 w 923925"/>
                  <a:gd name="connsiteY2" fmla="*/ 76200 h 847725"/>
                  <a:gd name="connsiteX3" fmla="*/ 557213 w 923925"/>
                  <a:gd name="connsiteY3" fmla="*/ 0 h 847725"/>
                  <a:gd name="connsiteX4" fmla="*/ 0 w 923925"/>
                  <a:gd name="connsiteY4" fmla="*/ 182880 h 8477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3925" h="847725">
                    <a:moveTo>
                      <a:pt x="0" y="182880"/>
                    </a:moveTo>
                    <a:cubicBezTo>
                      <a:pt x="210503" y="338138"/>
                      <a:pt x="354330" y="579120"/>
                      <a:pt x="377190" y="853440"/>
                    </a:cubicBezTo>
                    <a:cubicBezTo>
                      <a:pt x="681038" y="718185"/>
                      <a:pt x="900113" y="424815"/>
                      <a:pt x="929640" y="76200"/>
                    </a:cubicBezTo>
                    <a:cubicBezTo>
                      <a:pt x="815340" y="26670"/>
                      <a:pt x="689610" y="0"/>
                      <a:pt x="557213" y="0"/>
                    </a:cubicBezTo>
                    <a:cubicBezTo>
                      <a:pt x="348615" y="0"/>
                      <a:pt x="155258" y="67627"/>
                      <a:pt x="0" y="18288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964F3189-B652-4230-8C27-2C9E9CEAAE7F}"/>
                  </a:ext>
                </a:extLst>
              </p:cNvPr>
              <p:cNvSpPr/>
              <p:nvPr/>
            </p:nvSpPr>
            <p:spPr>
              <a:xfrm>
                <a:off x="5683646" y="4424195"/>
                <a:ext cx="824710" cy="896871"/>
              </a:xfrm>
              <a:custGeom>
                <a:avLst/>
                <a:gdLst>
                  <a:gd name="connsiteX0" fmla="*/ 762000 w 762000"/>
                  <a:gd name="connsiteY0" fmla="*/ 80010 h 828675"/>
                  <a:gd name="connsiteX1" fmla="*/ 758190 w 762000"/>
                  <a:gd name="connsiteY1" fmla="*/ 0 h 828675"/>
                  <a:gd name="connsiteX2" fmla="*/ 381000 w 762000"/>
                  <a:gd name="connsiteY2" fmla="*/ 80010 h 828675"/>
                  <a:gd name="connsiteX3" fmla="*/ 3810 w 762000"/>
                  <a:gd name="connsiteY3" fmla="*/ 0 h 828675"/>
                  <a:gd name="connsiteX4" fmla="*/ 0 w 762000"/>
                  <a:gd name="connsiteY4" fmla="*/ 80010 h 828675"/>
                  <a:gd name="connsiteX5" fmla="*/ 381000 w 762000"/>
                  <a:gd name="connsiteY5" fmla="*/ 830580 h 828675"/>
                  <a:gd name="connsiteX6" fmla="*/ 762000 w 762000"/>
                  <a:gd name="connsiteY6" fmla="*/ 80010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62000" h="828675">
                    <a:moveTo>
                      <a:pt x="762000" y="80010"/>
                    </a:moveTo>
                    <a:cubicBezTo>
                      <a:pt x="762000" y="53340"/>
                      <a:pt x="761047" y="26670"/>
                      <a:pt x="758190" y="0"/>
                    </a:cubicBezTo>
                    <a:cubicBezTo>
                      <a:pt x="642938" y="51435"/>
                      <a:pt x="515303" y="80010"/>
                      <a:pt x="381000" y="80010"/>
                    </a:cubicBezTo>
                    <a:cubicBezTo>
                      <a:pt x="246697" y="80010"/>
                      <a:pt x="119063" y="51435"/>
                      <a:pt x="3810" y="0"/>
                    </a:cubicBezTo>
                    <a:cubicBezTo>
                      <a:pt x="1905" y="26670"/>
                      <a:pt x="0" y="53340"/>
                      <a:pt x="0" y="80010"/>
                    </a:cubicBezTo>
                    <a:cubicBezTo>
                      <a:pt x="0" y="387667"/>
                      <a:pt x="149542" y="661035"/>
                      <a:pt x="381000" y="830580"/>
                    </a:cubicBezTo>
                    <a:cubicBezTo>
                      <a:pt x="611505" y="661035"/>
                      <a:pt x="762000" y="387667"/>
                      <a:pt x="762000" y="8001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4" name="Round Same Side Corner Rectangle 11">
            <a:extLst>
              <a:ext uri="{FF2B5EF4-FFF2-40B4-BE49-F238E27FC236}">
                <a16:creationId xmlns:a16="http://schemas.microsoft.com/office/drawing/2014/main" id="{D62C5EA2-0E38-4060-AA51-20F35F638A3C}"/>
              </a:ext>
            </a:extLst>
          </p:cNvPr>
          <p:cNvSpPr/>
          <p:nvPr/>
        </p:nvSpPr>
        <p:spPr>
          <a:xfrm rot="9900000">
            <a:off x="2429802" y="4733445"/>
            <a:ext cx="462772" cy="39303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5" name="Rounded Rectangle 27">
            <a:extLst>
              <a:ext uri="{FF2B5EF4-FFF2-40B4-BE49-F238E27FC236}">
                <a16:creationId xmlns:a16="http://schemas.microsoft.com/office/drawing/2014/main" id="{BD7B7DC2-C483-428F-938B-3CB3511B7A1A}"/>
              </a:ext>
            </a:extLst>
          </p:cNvPr>
          <p:cNvSpPr/>
          <p:nvPr/>
        </p:nvSpPr>
        <p:spPr>
          <a:xfrm>
            <a:off x="3094420" y="3608376"/>
            <a:ext cx="425906" cy="32715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FCE1C896-EEB4-462A-B340-98B269E848FB}"/>
              </a:ext>
            </a:extLst>
          </p:cNvPr>
          <p:cNvSpPr>
            <a:spLocks noChangeAspect="1"/>
          </p:cNvSpPr>
          <p:nvPr/>
        </p:nvSpPr>
        <p:spPr>
          <a:xfrm>
            <a:off x="1680024" y="3586428"/>
            <a:ext cx="446640" cy="45037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95C899-4E21-4A76-9CCE-8314550E1CD0}"/>
              </a:ext>
            </a:extLst>
          </p:cNvPr>
          <p:cNvSpPr txBox="1"/>
          <p:nvPr/>
        </p:nvSpPr>
        <p:spPr>
          <a:xfrm>
            <a:off x="716390" y="4517073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81FC61C-9F7E-4DD7-87AE-ABDEFB7F2E91}"/>
              </a:ext>
            </a:extLst>
          </p:cNvPr>
          <p:cNvSpPr txBox="1"/>
          <p:nvPr/>
        </p:nvSpPr>
        <p:spPr>
          <a:xfrm>
            <a:off x="3234996" y="4517073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064591-73CE-4D55-97BB-42EA7A4D2396}"/>
              </a:ext>
            </a:extLst>
          </p:cNvPr>
          <p:cNvSpPr txBox="1"/>
          <p:nvPr/>
        </p:nvSpPr>
        <p:spPr>
          <a:xfrm>
            <a:off x="1984264" y="2563165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340112-059F-407B-8106-E398A8BAEC21}"/>
              </a:ext>
            </a:extLst>
          </p:cNvPr>
          <p:cNvSpPr txBox="1"/>
          <p:nvPr/>
        </p:nvSpPr>
        <p:spPr>
          <a:xfrm>
            <a:off x="6542941" y="4840238"/>
            <a:ext cx="4803530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800" dirty="0">
                <a:cs typeface="Arial" pitchFamily="34" charset="0"/>
              </a:rPr>
              <a:t>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158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2021-04-15T01:26:02Z</dcterms:modified>
</cp:coreProperties>
</file>