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08" name="Arrow: Bent 307">
            <a:extLst>
              <a:ext uri="{FF2B5EF4-FFF2-40B4-BE49-F238E27FC236}">
                <a16:creationId xmlns:a16="http://schemas.microsoft.com/office/drawing/2014/main" id="{083EEADA-D700-42AB-9090-5C834C8AFD87}"/>
              </a:ext>
            </a:extLst>
          </p:cNvPr>
          <p:cNvSpPr/>
          <p:nvPr/>
        </p:nvSpPr>
        <p:spPr>
          <a:xfrm rot="5400000">
            <a:off x="653143" y="1048378"/>
            <a:ext cx="4521758" cy="5828044"/>
          </a:xfrm>
          <a:prstGeom prst="bentArrow">
            <a:avLst>
              <a:gd name="adj1" fmla="val 11889"/>
              <a:gd name="adj2" fmla="val 10776"/>
              <a:gd name="adj3" fmla="val 13667"/>
              <a:gd name="adj4" fmla="val 1975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9" name="Arrow: Bent 308">
            <a:extLst>
              <a:ext uri="{FF2B5EF4-FFF2-40B4-BE49-F238E27FC236}">
                <a16:creationId xmlns:a16="http://schemas.microsoft.com/office/drawing/2014/main" id="{322A3C35-70D0-4019-879F-12C521F640D2}"/>
              </a:ext>
            </a:extLst>
          </p:cNvPr>
          <p:cNvSpPr/>
          <p:nvPr/>
        </p:nvSpPr>
        <p:spPr>
          <a:xfrm rot="5400000" flipH="1" flipV="1">
            <a:off x="7017099" y="1048377"/>
            <a:ext cx="4521758" cy="5828044"/>
          </a:xfrm>
          <a:prstGeom prst="bentArrow">
            <a:avLst>
              <a:gd name="adj1" fmla="val 11889"/>
              <a:gd name="adj2" fmla="val 10776"/>
              <a:gd name="adj3" fmla="val 13667"/>
              <a:gd name="adj4" fmla="val 1975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310" name="Group 309">
            <a:extLst>
              <a:ext uri="{FF2B5EF4-FFF2-40B4-BE49-F238E27FC236}">
                <a16:creationId xmlns:a16="http://schemas.microsoft.com/office/drawing/2014/main" id="{296AB43F-4FE9-4ED1-9A00-45AC4CFECF54}"/>
              </a:ext>
            </a:extLst>
          </p:cNvPr>
          <p:cNvGrpSpPr/>
          <p:nvPr/>
        </p:nvGrpSpPr>
        <p:grpSpPr>
          <a:xfrm>
            <a:off x="1311700" y="2581248"/>
            <a:ext cx="3151385" cy="1099865"/>
            <a:chOff x="634921" y="1725549"/>
            <a:chExt cx="2352903" cy="1099865"/>
          </a:xfrm>
        </p:grpSpPr>
        <p:sp>
          <p:nvSpPr>
            <p:cNvPr id="311" name="TextBox 310">
              <a:extLst>
                <a:ext uri="{FF2B5EF4-FFF2-40B4-BE49-F238E27FC236}">
                  <a16:creationId xmlns:a16="http://schemas.microsoft.com/office/drawing/2014/main" id="{06FB85B3-6BF6-41F1-A688-D792FBF1537F}"/>
                </a:ext>
              </a:extLst>
            </p:cNvPr>
            <p:cNvSpPr txBox="1"/>
            <p:nvPr/>
          </p:nvSpPr>
          <p:spPr>
            <a:xfrm>
              <a:off x="634921" y="1994417"/>
              <a:ext cx="235290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Presentation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Presentation 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Presentation 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Presentation </a:t>
              </a:r>
            </a:p>
          </p:txBody>
        </p:sp>
        <p:sp>
          <p:nvSpPr>
            <p:cNvPr id="312" name="TextBox 311">
              <a:extLst>
                <a:ext uri="{FF2B5EF4-FFF2-40B4-BE49-F238E27FC236}">
                  <a16:creationId xmlns:a16="http://schemas.microsoft.com/office/drawing/2014/main" id="{95F16CE2-CFE6-483D-8B63-2E57E555A7FC}"/>
                </a:ext>
              </a:extLst>
            </p:cNvPr>
            <p:cNvSpPr txBox="1"/>
            <p:nvPr/>
          </p:nvSpPr>
          <p:spPr>
            <a:xfrm>
              <a:off x="634921" y="1725549"/>
              <a:ext cx="235290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Add Contents Title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313" name="Group 312">
            <a:extLst>
              <a:ext uri="{FF2B5EF4-FFF2-40B4-BE49-F238E27FC236}">
                <a16:creationId xmlns:a16="http://schemas.microsoft.com/office/drawing/2014/main" id="{47459E65-13B2-4311-BE08-6E1D50889F33}"/>
              </a:ext>
            </a:extLst>
          </p:cNvPr>
          <p:cNvGrpSpPr/>
          <p:nvPr/>
        </p:nvGrpSpPr>
        <p:grpSpPr>
          <a:xfrm>
            <a:off x="7937327" y="2581248"/>
            <a:ext cx="3151385" cy="1099865"/>
            <a:chOff x="634921" y="1725549"/>
            <a:chExt cx="2352903" cy="1099865"/>
          </a:xfrm>
        </p:grpSpPr>
        <p:sp>
          <p:nvSpPr>
            <p:cNvPr id="314" name="TextBox 313">
              <a:extLst>
                <a:ext uri="{FF2B5EF4-FFF2-40B4-BE49-F238E27FC236}">
                  <a16:creationId xmlns:a16="http://schemas.microsoft.com/office/drawing/2014/main" id="{1907E176-4E73-4B09-8A67-34E5A959630D}"/>
                </a:ext>
              </a:extLst>
            </p:cNvPr>
            <p:cNvSpPr txBox="1"/>
            <p:nvPr/>
          </p:nvSpPr>
          <p:spPr>
            <a:xfrm>
              <a:off x="634921" y="1994417"/>
              <a:ext cx="235290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Presentation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Presentation 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Presentation 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Presentation </a:t>
              </a:r>
            </a:p>
          </p:txBody>
        </p:sp>
        <p:sp>
          <p:nvSpPr>
            <p:cNvPr id="315" name="TextBox 314">
              <a:extLst>
                <a:ext uri="{FF2B5EF4-FFF2-40B4-BE49-F238E27FC236}">
                  <a16:creationId xmlns:a16="http://schemas.microsoft.com/office/drawing/2014/main" id="{0B23AF3D-BB46-4A51-9CE1-424F9D2CE711}"/>
                </a:ext>
              </a:extLst>
            </p:cNvPr>
            <p:cNvSpPr txBox="1"/>
            <p:nvPr/>
          </p:nvSpPr>
          <p:spPr>
            <a:xfrm>
              <a:off x="634921" y="1725549"/>
              <a:ext cx="235290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Add Contents Title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316" name="Group 315">
            <a:extLst>
              <a:ext uri="{FF2B5EF4-FFF2-40B4-BE49-F238E27FC236}">
                <a16:creationId xmlns:a16="http://schemas.microsoft.com/office/drawing/2014/main" id="{62019775-0065-4066-9263-6E6963D945AA}"/>
              </a:ext>
            </a:extLst>
          </p:cNvPr>
          <p:cNvGrpSpPr/>
          <p:nvPr/>
        </p:nvGrpSpPr>
        <p:grpSpPr>
          <a:xfrm>
            <a:off x="1103289" y="3999754"/>
            <a:ext cx="3359796" cy="1270002"/>
            <a:chOff x="2081649" y="3313839"/>
            <a:chExt cx="3359796" cy="1270002"/>
          </a:xfrm>
        </p:grpSpPr>
        <p:sp>
          <p:nvSpPr>
            <p:cNvPr id="317" name="TextBox 316">
              <a:extLst>
                <a:ext uri="{FF2B5EF4-FFF2-40B4-BE49-F238E27FC236}">
                  <a16:creationId xmlns:a16="http://schemas.microsoft.com/office/drawing/2014/main" id="{8990D176-A3DB-4850-9C7A-C05B65B8319B}"/>
                </a:ext>
              </a:extLst>
            </p:cNvPr>
            <p:cNvSpPr txBox="1"/>
            <p:nvPr/>
          </p:nvSpPr>
          <p:spPr>
            <a:xfrm>
              <a:off x="2081649" y="3568178"/>
              <a:ext cx="335979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You can simply impress your audience. </a:t>
              </a:r>
            </a:p>
          </p:txBody>
        </p:sp>
        <p:sp>
          <p:nvSpPr>
            <p:cNvPr id="318" name="TextBox 317">
              <a:extLst>
                <a:ext uri="{FF2B5EF4-FFF2-40B4-BE49-F238E27FC236}">
                  <a16:creationId xmlns:a16="http://schemas.microsoft.com/office/drawing/2014/main" id="{EAF32620-5C45-470F-9891-4A03F9AA37B7}"/>
                </a:ext>
              </a:extLst>
            </p:cNvPr>
            <p:cNvSpPr txBox="1"/>
            <p:nvPr/>
          </p:nvSpPr>
          <p:spPr>
            <a:xfrm>
              <a:off x="2081649" y="3313839"/>
              <a:ext cx="335979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</a:rPr>
                <a:t>Add Contents Title</a:t>
              </a:r>
              <a:endParaRPr lang="ko-KR" altLang="en-US" sz="1400" b="1" dirty="0">
                <a:solidFill>
                  <a:schemeClr val="accent4"/>
                </a:solidFill>
              </a:endParaRPr>
            </a:p>
          </p:txBody>
        </p:sp>
      </p:grpSp>
      <p:grpSp>
        <p:nvGrpSpPr>
          <p:cNvPr id="319" name="Group 318">
            <a:extLst>
              <a:ext uri="{FF2B5EF4-FFF2-40B4-BE49-F238E27FC236}">
                <a16:creationId xmlns:a16="http://schemas.microsoft.com/office/drawing/2014/main" id="{CFCF46AF-7EF7-42F3-88E1-4907D2203E29}"/>
              </a:ext>
            </a:extLst>
          </p:cNvPr>
          <p:cNvGrpSpPr/>
          <p:nvPr/>
        </p:nvGrpSpPr>
        <p:grpSpPr>
          <a:xfrm>
            <a:off x="7728916" y="3999754"/>
            <a:ext cx="3359796" cy="1270002"/>
            <a:chOff x="2081649" y="3313839"/>
            <a:chExt cx="3359796" cy="1270002"/>
          </a:xfrm>
        </p:grpSpPr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02703E9D-4019-4936-9A9E-B1F5452789ED}"/>
                </a:ext>
              </a:extLst>
            </p:cNvPr>
            <p:cNvSpPr txBox="1"/>
            <p:nvPr/>
          </p:nvSpPr>
          <p:spPr>
            <a:xfrm>
              <a:off x="2081649" y="3568178"/>
              <a:ext cx="335979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You can simply impress your audience. </a:t>
              </a:r>
            </a:p>
          </p:txBody>
        </p:sp>
        <p:sp>
          <p:nvSpPr>
            <p:cNvPr id="321" name="TextBox 320">
              <a:extLst>
                <a:ext uri="{FF2B5EF4-FFF2-40B4-BE49-F238E27FC236}">
                  <a16:creationId xmlns:a16="http://schemas.microsoft.com/office/drawing/2014/main" id="{EAE51633-D8D7-43E2-9000-35B45FDA082C}"/>
                </a:ext>
              </a:extLst>
            </p:cNvPr>
            <p:cNvSpPr txBox="1"/>
            <p:nvPr/>
          </p:nvSpPr>
          <p:spPr>
            <a:xfrm>
              <a:off x="2081649" y="3313839"/>
              <a:ext cx="335979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</a:rPr>
                <a:t>Add Contents Title</a:t>
              </a:r>
              <a:endParaRPr lang="ko-KR" altLang="en-US" sz="1400" b="1" dirty="0">
                <a:solidFill>
                  <a:schemeClr val="accent3"/>
                </a:solidFill>
              </a:endParaRPr>
            </a:p>
          </p:txBody>
        </p:sp>
      </p:grpSp>
      <p:sp>
        <p:nvSpPr>
          <p:cNvPr id="322" name="TextBox 321">
            <a:extLst>
              <a:ext uri="{FF2B5EF4-FFF2-40B4-BE49-F238E27FC236}">
                <a16:creationId xmlns:a16="http://schemas.microsoft.com/office/drawing/2014/main" id="{72748991-9B84-4A40-B5A5-8F1286D46687}"/>
              </a:ext>
            </a:extLst>
          </p:cNvPr>
          <p:cNvSpPr txBox="1"/>
          <p:nvPr/>
        </p:nvSpPr>
        <p:spPr>
          <a:xfrm rot="5400000">
            <a:off x="3666643" y="3818706"/>
            <a:ext cx="33597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Simple PowerPoint Presentation 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3" name="TextBox 322">
            <a:extLst>
              <a:ext uri="{FF2B5EF4-FFF2-40B4-BE49-F238E27FC236}">
                <a16:creationId xmlns:a16="http://schemas.microsoft.com/office/drawing/2014/main" id="{7B1196F8-D11E-49FE-A6C9-5797A068F0F9}"/>
              </a:ext>
            </a:extLst>
          </p:cNvPr>
          <p:cNvSpPr txBox="1"/>
          <p:nvPr/>
        </p:nvSpPr>
        <p:spPr>
          <a:xfrm rot="5400000">
            <a:off x="5187042" y="3818706"/>
            <a:ext cx="33597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Simple PowerPoint Presentation 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11175</TotalTime>
  <Words>162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23</cp:revision>
  <dcterms:created xsi:type="dcterms:W3CDTF">2018-02-18T19:39:47Z</dcterms:created>
  <dcterms:modified xsi:type="dcterms:W3CDTF">2021-04-14T08:26:05Z</dcterms:modified>
</cp:coreProperties>
</file>