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24" name="Group 423">
            <a:extLst>
              <a:ext uri="{FF2B5EF4-FFF2-40B4-BE49-F238E27FC236}">
                <a16:creationId xmlns:a16="http://schemas.microsoft.com/office/drawing/2014/main" id="{F7DD7970-96AA-4331-A01D-47C9B1398FB8}"/>
              </a:ext>
            </a:extLst>
          </p:cNvPr>
          <p:cNvGrpSpPr/>
          <p:nvPr/>
        </p:nvGrpSpPr>
        <p:grpSpPr>
          <a:xfrm>
            <a:off x="3712318" y="3387889"/>
            <a:ext cx="3167165" cy="3127224"/>
            <a:chOff x="3447494" y="3225964"/>
            <a:chExt cx="3167165" cy="3127224"/>
          </a:xfrm>
        </p:grpSpPr>
        <p:sp>
          <p:nvSpPr>
            <p:cNvPr id="425" name="Freeform: Shape 424">
              <a:extLst>
                <a:ext uri="{FF2B5EF4-FFF2-40B4-BE49-F238E27FC236}">
                  <a16:creationId xmlns:a16="http://schemas.microsoft.com/office/drawing/2014/main" id="{6468F269-F364-4A19-B7BA-DD28CA15E145}"/>
                </a:ext>
              </a:extLst>
            </p:cNvPr>
            <p:cNvSpPr/>
            <p:nvPr/>
          </p:nvSpPr>
          <p:spPr>
            <a:xfrm rot="3600000">
              <a:off x="3447470" y="3225988"/>
              <a:ext cx="2535592" cy="2535544"/>
            </a:xfrm>
            <a:custGeom>
              <a:avLst/>
              <a:gdLst>
                <a:gd name="connsiteX0" fmla="*/ 168447 w 2535592"/>
                <a:gd name="connsiteY0" fmla="*/ 635894 h 2535544"/>
                <a:gd name="connsiteX1" fmla="*/ 1274165 w 2535592"/>
                <a:gd name="connsiteY1" fmla="*/ 17 h 2535544"/>
                <a:gd name="connsiteX2" fmla="*/ 1271227 w 2535592"/>
                <a:gd name="connsiteY2" fmla="*/ 581906 h 2535544"/>
                <a:gd name="connsiteX3" fmla="*/ 582316 w 2535592"/>
                <a:gd name="connsiteY3" fmla="*/ 1244172 h 2535544"/>
                <a:gd name="connsiteX4" fmla="*/ 1224090 w 2535592"/>
                <a:gd name="connsiteY4" fmla="*/ 1952212 h 2535544"/>
                <a:gd name="connsiteX5" fmla="*/ 1950649 w 2535592"/>
                <a:gd name="connsiteY5" fmla="*/ 1331482 h 2535544"/>
                <a:gd name="connsiteX6" fmla="*/ 1605287 w 2535592"/>
                <a:gd name="connsiteY6" fmla="*/ 670516 h 2535544"/>
                <a:gd name="connsiteX7" fmla="*/ 1521769 w 2535592"/>
                <a:gd name="connsiteY7" fmla="*/ 633465 h 2535544"/>
                <a:gd name="connsiteX8" fmla="*/ 2361459 w 2535592"/>
                <a:gd name="connsiteY8" fmla="*/ 633465 h 2535544"/>
                <a:gd name="connsiteX9" fmla="*/ 2387054 w 2535592"/>
                <a:gd name="connsiteY9" fmla="*/ 672209 h 2535544"/>
                <a:gd name="connsiteX10" fmla="*/ 2530029 w 2535592"/>
                <a:gd name="connsiteY10" fmla="*/ 1385554 h 2535544"/>
                <a:gd name="connsiteX11" fmla="*/ 1187036 w 2535592"/>
                <a:gd name="connsiteY11" fmla="*/ 2532930 h 2535544"/>
                <a:gd name="connsiteX12" fmla="*/ 762 w 2535592"/>
                <a:gd name="connsiteY12" fmla="*/ 1224168 h 2535544"/>
                <a:gd name="connsiteX13" fmla="*/ 168447 w 2535592"/>
                <a:gd name="connsiteY13" fmla="*/ 635894 h 2535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35592" h="2535544">
                  <a:moveTo>
                    <a:pt x="168447" y="635894"/>
                  </a:moveTo>
                  <a:cubicBezTo>
                    <a:pt x="388801" y="253233"/>
                    <a:pt x="802766" y="-2364"/>
                    <a:pt x="1274165" y="17"/>
                  </a:cubicBezTo>
                  <a:cubicBezTo>
                    <a:pt x="1273186" y="193980"/>
                    <a:pt x="1272206" y="387943"/>
                    <a:pt x="1271227" y="581906"/>
                  </a:cubicBezTo>
                  <a:cubicBezTo>
                    <a:pt x="900279" y="580033"/>
                    <a:pt x="595069" y="873438"/>
                    <a:pt x="582316" y="1244172"/>
                  </a:cubicBezTo>
                  <a:cubicBezTo>
                    <a:pt x="569563" y="1614905"/>
                    <a:pt x="853890" y="1928590"/>
                    <a:pt x="1224090" y="1952212"/>
                  </a:cubicBezTo>
                  <a:cubicBezTo>
                    <a:pt x="1594290" y="1975833"/>
                    <a:pt x="1916179" y="1700829"/>
                    <a:pt x="1950649" y="1331482"/>
                  </a:cubicBezTo>
                  <a:cubicBezTo>
                    <a:pt x="1976502" y="1054472"/>
                    <a:pt x="1833652" y="799697"/>
                    <a:pt x="1605287" y="670516"/>
                  </a:cubicBezTo>
                  <a:lnTo>
                    <a:pt x="1521769" y="633465"/>
                  </a:lnTo>
                  <a:lnTo>
                    <a:pt x="2361459" y="633465"/>
                  </a:lnTo>
                  <a:lnTo>
                    <a:pt x="2387054" y="672209"/>
                  </a:lnTo>
                  <a:cubicBezTo>
                    <a:pt x="2499857" y="883794"/>
                    <a:pt x="2553922" y="1129537"/>
                    <a:pt x="2530029" y="1385554"/>
                  </a:cubicBezTo>
                  <a:cubicBezTo>
                    <a:pt x="2466314" y="2068267"/>
                    <a:pt x="1871324" y="2576592"/>
                    <a:pt x="1187036" y="2532930"/>
                  </a:cubicBezTo>
                  <a:cubicBezTo>
                    <a:pt x="502748" y="2489267"/>
                    <a:pt x="-22810" y="1909443"/>
                    <a:pt x="762" y="1224168"/>
                  </a:cubicBezTo>
                  <a:cubicBezTo>
                    <a:pt x="8129" y="1010020"/>
                    <a:pt x="68287" y="809830"/>
                    <a:pt x="168447" y="6358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6" name="Arrow: Right 425">
              <a:extLst>
                <a:ext uri="{FF2B5EF4-FFF2-40B4-BE49-F238E27FC236}">
                  <a16:creationId xmlns:a16="http://schemas.microsoft.com/office/drawing/2014/main" id="{DE3210A0-C4BC-4364-8527-837ABB9510CD}"/>
                </a:ext>
              </a:extLst>
            </p:cNvPr>
            <p:cNvSpPr/>
            <p:nvPr/>
          </p:nvSpPr>
          <p:spPr>
            <a:xfrm rot="3600000">
              <a:off x="4932749" y="4671278"/>
              <a:ext cx="2516915" cy="846905"/>
            </a:xfrm>
            <a:prstGeom prst="rightArrow">
              <a:avLst>
                <a:gd name="adj1" fmla="val 68757"/>
                <a:gd name="adj2" fmla="val 9038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824356BA-8DF8-419B-A425-D0B1185507DC}"/>
              </a:ext>
            </a:extLst>
          </p:cNvPr>
          <p:cNvGrpSpPr/>
          <p:nvPr/>
        </p:nvGrpSpPr>
        <p:grpSpPr>
          <a:xfrm rot="10800000">
            <a:off x="5312518" y="1497846"/>
            <a:ext cx="3167165" cy="3127224"/>
            <a:chOff x="3447494" y="3225964"/>
            <a:chExt cx="3167165" cy="3127224"/>
          </a:xfrm>
          <a:solidFill>
            <a:schemeClr val="accent4"/>
          </a:solidFill>
        </p:grpSpPr>
        <p:sp>
          <p:nvSpPr>
            <p:cNvPr id="428" name="Freeform: Shape 427">
              <a:extLst>
                <a:ext uri="{FF2B5EF4-FFF2-40B4-BE49-F238E27FC236}">
                  <a16:creationId xmlns:a16="http://schemas.microsoft.com/office/drawing/2014/main" id="{ABEFE445-0564-4ED7-9C3A-CE6D03D5EC18}"/>
                </a:ext>
              </a:extLst>
            </p:cNvPr>
            <p:cNvSpPr/>
            <p:nvPr/>
          </p:nvSpPr>
          <p:spPr>
            <a:xfrm rot="3600000">
              <a:off x="3447470" y="3225988"/>
              <a:ext cx="2535592" cy="2535544"/>
            </a:xfrm>
            <a:custGeom>
              <a:avLst/>
              <a:gdLst>
                <a:gd name="connsiteX0" fmla="*/ 168447 w 2535592"/>
                <a:gd name="connsiteY0" fmla="*/ 635894 h 2535544"/>
                <a:gd name="connsiteX1" fmla="*/ 1274165 w 2535592"/>
                <a:gd name="connsiteY1" fmla="*/ 17 h 2535544"/>
                <a:gd name="connsiteX2" fmla="*/ 1271227 w 2535592"/>
                <a:gd name="connsiteY2" fmla="*/ 581906 h 2535544"/>
                <a:gd name="connsiteX3" fmla="*/ 582316 w 2535592"/>
                <a:gd name="connsiteY3" fmla="*/ 1244172 h 2535544"/>
                <a:gd name="connsiteX4" fmla="*/ 1224090 w 2535592"/>
                <a:gd name="connsiteY4" fmla="*/ 1952212 h 2535544"/>
                <a:gd name="connsiteX5" fmla="*/ 1950649 w 2535592"/>
                <a:gd name="connsiteY5" fmla="*/ 1331482 h 2535544"/>
                <a:gd name="connsiteX6" fmla="*/ 1605287 w 2535592"/>
                <a:gd name="connsiteY6" fmla="*/ 670516 h 2535544"/>
                <a:gd name="connsiteX7" fmla="*/ 1521769 w 2535592"/>
                <a:gd name="connsiteY7" fmla="*/ 633465 h 2535544"/>
                <a:gd name="connsiteX8" fmla="*/ 2361459 w 2535592"/>
                <a:gd name="connsiteY8" fmla="*/ 633465 h 2535544"/>
                <a:gd name="connsiteX9" fmla="*/ 2387054 w 2535592"/>
                <a:gd name="connsiteY9" fmla="*/ 672209 h 2535544"/>
                <a:gd name="connsiteX10" fmla="*/ 2530029 w 2535592"/>
                <a:gd name="connsiteY10" fmla="*/ 1385554 h 2535544"/>
                <a:gd name="connsiteX11" fmla="*/ 1187036 w 2535592"/>
                <a:gd name="connsiteY11" fmla="*/ 2532930 h 2535544"/>
                <a:gd name="connsiteX12" fmla="*/ 762 w 2535592"/>
                <a:gd name="connsiteY12" fmla="*/ 1224168 h 2535544"/>
                <a:gd name="connsiteX13" fmla="*/ 168447 w 2535592"/>
                <a:gd name="connsiteY13" fmla="*/ 635894 h 2535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35592" h="2535544">
                  <a:moveTo>
                    <a:pt x="168447" y="635894"/>
                  </a:moveTo>
                  <a:cubicBezTo>
                    <a:pt x="388801" y="253233"/>
                    <a:pt x="802766" y="-2364"/>
                    <a:pt x="1274165" y="17"/>
                  </a:cubicBezTo>
                  <a:cubicBezTo>
                    <a:pt x="1273186" y="193980"/>
                    <a:pt x="1272206" y="387943"/>
                    <a:pt x="1271227" y="581906"/>
                  </a:cubicBezTo>
                  <a:cubicBezTo>
                    <a:pt x="900279" y="580033"/>
                    <a:pt x="595069" y="873438"/>
                    <a:pt x="582316" y="1244172"/>
                  </a:cubicBezTo>
                  <a:cubicBezTo>
                    <a:pt x="569563" y="1614905"/>
                    <a:pt x="853890" y="1928590"/>
                    <a:pt x="1224090" y="1952212"/>
                  </a:cubicBezTo>
                  <a:cubicBezTo>
                    <a:pt x="1594290" y="1975833"/>
                    <a:pt x="1916179" y="1700829"/>
                    <a:pt x="1950649" y="1331482"/>
                  </a:cubicBezTo>
                  <a:cubicBezTo>
                    <a:pt x="1976502" y="1054472"/>
                    <a:pt x="1833652" y="799697"/>
                    <a:pt x="1605287" y="670516"/>
                  </a:cubicBezTo>
                  <a:lnTo>
                    <a:pt x="1521769" y="633465"/>
                  </a:lnTo>
                  <a:lnTo>
                    <a:pt x="2361459" y="633465"/>
                  </a:lnTo>
                  <a:lnTo>
                    <a:pt x="2387054" y="672209"/>
                  </a:lnTo>
                  <a:cubicBezTo>
                    <a:pt x="2499857" y="883794"/>
                    <a:pt x="2553922" y="1129537"/>
                    <a:pt x="2530029" y="1385554"/>
                  </a:cubicBezTo>
                  <a:cubicBezTo>
                    <a:pt x="2466314" y="2068267"/>
                    <a:pt x="1871324" y="2576592"/>
                    <a:pt x="1187036" y="2532930"/>
                  </a:cubicBezTo>
                  <a:cubicBezTo>
                    <a:pt x="502748" y="2489267"/>
                    <a:pt x="-22810" y="1909443"/>
                    <a:pt x="762" y="1224168"/>
                  </a:cubicBezTo>
                  <a:cubicBezTo>
                    <a:pt x="8129" y="1010020"/>
                    <a:pt x="68287" y="809830"/>
                    <a:pt x="168447" y="63589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9" name="Arrow: Right 428">
              <a:extLst>
                <a:ext uri="{FF2B5EF4-FFF2-40B4-BE49-F238E27FC236}">
                  <a16:creationId xmlns:a16="http://schemas.microsoft.com/office/drawing/2014/main" id="{378E7C36-2EC5-44F0-9BC1-F033D1363EE9}"/>
                </a:ext>
              </a:extLst>
            </p:cNvPr>
            <p:cNvSpPr/>
            <p:nvPr/>
          </p:nvSpPr>
          <p:spPr>
            <a:xfrm rot="3600000">
              <a:off x="4932749" y="4671278"/>
              <a:ext cx="2516915" cy="846905"/>
            </a:xfrm>
            <a:prstGeom prst="rightArrow">
              <a:avLst>
                <a:gd name="adj1" fmla="val 68757"/>
                <a:gd name="adj2" fmla="val 903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0" name="Group 429">
            <a:extLst>
              <a:ext uri="{FF2B5EF4-FFF2-40B4-BE49-F238E27FC236}">
                <a16:creationId xmlns:a16="http://schemas.microsoft.com/office/drawing/2014/main" id="{876ADF6E-744C-480B-AF23-FF59997ECE52}"/>
              </a:ext>
            </a:extLst>
          </p:cNvPr>
          <p:cNvGrpSpPr/>
          <p:nvPr/>
        </p:nvGrpSpPr>
        <p:grpSpPr>
          <a:xfrm flipH="1">
            <a:off x="1790231" y="1956493"/>
            <a:ext cx="2951891" cy="682224"/>
            <a:chOff x="5984133" y="2037152"/>
            <a:chExt cx="2951891" cy="682224"/>
          </a:xfrm>
        </p:grpSpPr>
        <p:sp>
          <p:nvSpPr>
            <p:cNvPr id="431" name="Oval 430">
              <a:extLst>
                <a:ext uri="{FF2B5EF4-FFF2-40B4-BE49-F238E27FC236}">
                  <a16:creationId xmlns:a16="http://schemas.microsoft.com/office/drawing/2014/main" id="{DCC09DD5-A836-4611-8A2A-C48925F0E27E}"/>
                </a:ext>
              </a:extLst>
            </p:cNvPr>
            <p:cNvSpPr/>
            <p:nvPr/>
          </p:nvSpPr>
          <p:spPr>
            <a:xfrm>
              <a:off x="5984133" y="2094863"/>
              <a:ext cx="566802" cy="56680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32" name="TextBox 431">
              <a:extLst>
                <a:ext uri="{FF2B5EF4-FFF2-40B4-BE49-F238E27FC236}">
                  <a16:creationId xmlns:a16="http://schemas.microsoft.com/office/drawing/2014/main" id="{AE12E0F8-9496-47AC-BF54-46957346A64F}"/>
                </a:ext>
              </a:extLst>
            </p:cNvPr>
            <p:cNvSpPr txBox="1"/>
            <p:nvPr/>
          </p:nvSpPr>
          <p:spPr>
            <a:xfrm>
              <a:off x="6631768" y="2037152"/>
              <a:ext cx="2304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3" name="TextBox 432">
              <a:extLst>
                <a:ext uri="{FF2B5EF4-FFF2-40B4-BE49-F238E27FC236}">
                  <a16:creationId xmlns:a16="http://schemas.microsoft.com/office/drawing/2014/main" id="{91FF29D3-1078-4300-AB91-DECC18FEE378}"/>
                </a:ext>
              </a:extLst>
            </p:cNvPr>
            <p:cNvSpPr txBox="1"/>
            <p:nvPr/>
          </p:nvSpPr>
          <p:spPr>
            <a:xfrm>
              <a:off x="6631768" y="2257711"/>
              <a:ext cx="23042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4" name="TextBox 433">
              <a:extLst>
                <a:ext uri="{FF2B5EF4-FFF2-40B4-BE49-F238E27FC236}">
                  <a16:creationId xmlns:a16="http://schemas.microsoft.com/office/drawing/2014/main" id="{985205AE-9A6C-48E0-8FC9-5C866C83D017}"/>
                </a:ext>
              </a:extLst>
            </p:cNvPr>
            <p:cNvSpPr txBox="1"/>
            <p:nvPr/>
          </p:nvSpPr>
          <p:spPr>
            <a:xfrm>
              <a:off x="5984133" y="2228878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518B03A3-E4A6-48BA-B63D-4538664C7210}"/>
              </a:ext>
            </a:extLst>
          </p:cNvPr>
          <p:cNvGrpSpPr/>
          <p:nvPr/>
        </p:nvGrpSpPr>
        <p:grpSpPr>
          <a:xfrm>
            <a:off x="7449878" y="5376010"/>
            <a:ext cx="2951891" cy="682224"/>
            <a:chOff x="5984133" y="2037152"/>
            <a:chExt cx="2951891" cy="682224"/>
          </a:xfrm>
        </p:grpSpPr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77DC891E-1435-43EA-8263-942881735498}"/>
                </a:ext>
              </a:extLst>
            </p:cNvPr>
            <p:cNvSpPr/>
            <p:nvPr/>
          </p:nvSpPr>
          <p:spPr>
            <a:xfrm>
              <a:off x="5984133" y="2094863"/>
              <a:ext cx="566802" cy="566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37" name="TextBox 436">
              <a:extLst>
                <a:ext uri="{FF2B5EF4-FFF2-40B4-BE49-F238E27FC236}">
                  <a16:creationId xmlns:a16="http://schemas.microsoft.com/office/drawing/2014/main" id="{3EAF7EE9-24A7-4248-81B0-8004F7B9C203}"/>
                </a:ext>
              </a:extLst>
            </p:cNvPr>
            <p:cNvSpPr txBox="1"/>
            <p:nvPr/>
          </p:nvSpPr>
          <p:spPr>
            <a:xfrm>
              <a:off x="6631768" y="2037152"/>
              <a:ext cx="2304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8" name="TextBox 437">
              <a:extLst>
                <a:ext uri="{FF2B5EF4-FFF2-40B4-BE49-F238E27FC236}">
                  <a16:creationId xmlns:a16="http://schemas.microsoft.com/office/drawing/2014/main" id="{652D0C1D-E971-4A67-AD29-1176EF8291C0}"/>
                </a:ext>
              </a:extLst>
            </p:cNvPr>
            <p:cNvSpPr txBox="1"/>
            <p:nvPr/>
          </p:nvSpPr>
          <p:spPr>
            <a:xfrm>
              <a:off x="6631768" y="2257711"/>
              <a:ext cx="23042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9" name="TextBox 438">
              <a:extLst>
                <a:ext uri="{FF2B5EF4-FFF2-40B4-BE49-F238E27FC236}">
                  <a16:creationId xmlns:a16="http://schemas.microsoft.com/office/drawing/2014/main" id="{C7B76603-B226-47BF-BAE6-C7B863B14B0B}"/>
                </a:ext>
              </a:extLst>
            </p:cNvPr>
            <p:cNvSpPr txBox="1"/>
            <p:nvPr/>
          </p:nvSpPr>
          <p:spPr>
            <a:xfrm>
              <a:off x="5984133" y="2228878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40" name="Group 439">
            <a:extLst>
              <a:ext uri="{FF2B5EF4-FFF2-40B4-BE49-F238E27FC236}">
                <a16:creationId xmlns:a16="http://schemas.microsoft.com/office/drawing/2014/main" id="{9286E5FA-7620-48A2-87DF-ED42B2ABC041}"/>
              </a:ext>
            </a:extLst>
          </p:cNvPr>
          <p:cNvGrpSpPr/>
          <p:nvPr/>
        </p:nvGrpSpPr>
        <p:grpSpPr>
          <a:xfrm flipH="1">
            <a:off x="877741" y="4175684"/>
            <a:ext cx="2304288" cy="1681964"/>
            <a:chOff x="4572000" y="2000094"/>
            <a:chExt cx="2888786" cy="1681964"/>
          </a:xfrm>
        </p:grpSpPr>
        <p:sp>
          <p:nvSpPr>
            <p:cNvPr id="441" name="TextBox 440">
              <a:extLst>
                <a:ext uri="{FF2B5EF4-FFF2-40B4-BE49-F238E27FC236}">
                  <a16:creationId xmlns:a16="http://schemas.microsoft.com/office/drawing/2014/main" id="{9E31D671-4AEB-469F-96F6-F198C56FE106}"/>
                </a:ext>
              </a:extLst>
            </p:cNvPr>
            <p:cNvSpPr txBox="1"/>
            <p:nvPr/>
          </p:nvSpPr>
          <p:spPr>
            <a:xfrm>
              <a:off x="4577084" y="2297063"/>
              <a:ext cx="288370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Easy to change colors, photos.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2" name="TextBox 441">
              <a:extLst>
                <a:ext uri="{FF2B5EF4-FFF2-40B4-BE49-F238E27FC236}">
                  <a16:creationId xmlns:a16="http://schemas.microsoft.com/office/drawing/2014/main" id="{0E351892-DCD7-4949-9121-0032DA407D89}"/>
                </a:ext>
              </a:extLst>
            </p:cNvPr>
            <p:cNvSpPr txBox="1"/>
            <p:nvPr/>
          </p:nvSpPr>
          <p:spPr>
            <a:xfrm>
              <a:off x="4572000" y="2000094"/>
              <a:ext cx="28873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3" name="Group 442">
            <a:extLst>
              <a:ext uri="{FF2B5EF4-FFF2-40B4-BE49-F238E27FC236}">
                <a16:creationId xmlns:a16="http://schemas.microsoft.com/office/drawing/2014/main" id="{17C0E947-694D-4F17-A624-3CDA116AC618}"/>
              </a:ext>
            </a:extLst>
          </p:cNvPr>
          <p:cNvGrpSpPr/>
          <p:nvPr/>
        </p:nvGrpSpPr>
        <p:grpSpPr>
          <a:xfrm flipH="1">
            <a:off x="9010004" y="2154730"/>
            <a:ext cx="2304256" cy="1681964"/>
            <a:chOff x="4572000" y="2000094"/>
            <a:chExt cx="2888786" cy="1681964"/>
          </a:xfrm>
        </p:grpSpPr>
        <p:sp>
          <p:nvSpPr>
            <p:cNvPr id="444" name="TextBox 443">
              <a:extLst>
                <a:ext uri="{FF2B5EF4-FFF2-40B4-BE49-F238E27FC236}">
                  <a16:creationId xmlns:a16="http://schemas.microsoft.com/office/drawing/2014/main" id="{DE62193C-F0FE-46C6-9127-AF204C4A5187}"/>
                </a:ext>
              </a:extLst>
            </p:cNvPr>
            <p:cNvSpPr txBox="1"/>
            <p:nvPr/>
          </p:nvSpPr>
          <p:spPr>
            <a:xfrm>
              <a:off x="4577084" y="2297063"/>
              <a:ext cx="288370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5" name="TextBox 444">
              <a:extLst>
                <a:ext uri="{FF2B5EF4-FFF2-40B4-BE49-F238E27FC236}">
                  <a16:creationId xmlns:a16="http://schemas.microsoft.com/office/drawing/2014/main" id="{0086C4D8-E950-490E-AB08-B33A73598967}"/>
                </a:ext>
              </a:extLst>
            </p:cNvPr>
            <p:cNvSpPr txBox="1"/>
            <p:nvPr/>
          </p:nvSpPr>
          <p:spPr>
            <a:xfrm>
              <a:off x="4572000" y="2000094"/>
              <a:ext cx="28873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46" name="Rounded Rectangle 27">
            <a:extLst>
              <a:ext uri="{FF2B5EF4-FFF2-40B4-BE49-F238E27FC236}">
                <a16:creationId xmlns:a16="http://schemas.microsoft.com/office/drawing/2014/main" id="{8C619024-9946-4620-B038-30B6770DE8CF}"/>
              </a:ext>
            </a:extLst>
          </p:cNvPr>
          <p:cNvSpPr/>
          <p:nvPr/>
        </p:nvSpPr>
        <p:spPr>
          <a:xfrm>
            <a:off x="6965359" y="3156702"/>
            <a:ext cx="504529" cy="38754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7" name="Rounded Rectangle 7">
            <a:extLst>
              <a:ext uri="{FF2B5EF4-FFF2-40B4-BE49-F238E27FC236}">
                <a16:creationId xmlns:a16="http://schemas.microsoft.com/office/drawing/2014/main" id="{CC449811-2462-4DEE-BCAD-088805E9FDF0}"/>
              </a:ext>
            </a:extLst>
          </p:cNvPr>
          <p:cNvSpPr/>
          <p:nvPr/>
        </p:nvSpPr>
        <p:spPr>
          <a:xfrm>
            <a:off x="4740021" y="4399668"/>
            <a:ext cx="504529" cy="435402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130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28</cp:revision>
  <dcterms:created xsi:type="dcterms:W3CDTF">2018-02-18T19:39:47Z</dcterms:created>
  <dcterms:modified xsi:type="dcterms:W3CDTF">2021-04-14T08:30:58Z</dcterms:modified>
</cp:coreProperties>
</file>