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1714516B-7873-4D0A-A676-DFA66B121BA6}"/>
              </a:ext>
            </a:extLst>
          </p:cNvPr>
          <p:cNvGrpSpPr/>
          <p:nvPr/>
        </p:nvGrpSpPr>
        <p:grpSpPr>
          <a:xfrm>
            <a:off x="2924956" y="1625684"/>
            <a:ext cx="6342089" cy="4479699"/>
            <a:chOff x="2581626" y="1802030"/>
            <a:chExt cx="6342089" cy="4479699"/>
          </a:xfrm>
        </p:grpSpPr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id="{F43A8085-F676-4E34-88B6-F43665FDBB17}"/>
                </a:ext>
              </a:extLst>
            </p:cNvPr>
            <p:cNvGrpSpPr/>
            <p:nvPr/>
          </p:nvGrpSpPr>
          <p:grpSpPr>
            <a:xfrm flipH="1">
              <a:off x="7648183" y="1802030"/>
              <a:ext cx="1275532" cy="1492575"/>
              <a:chOff x="3025302" y="2752841"/>
              <a:chExt cx="1225617" cy="2419117"/>
            </a:xfrm>
          </p:grpSpPr>
          <p:sp>
            <p:nvSpPr>
              <p:cNvPr id="346" name="Diamond 345">
                <a:extLst>
                  <a:ext uri="{FF2B5EF4-FFF2-40B4-BE49-F238E27FC236}">
                    <a16:creationId xmlns:a16="http://schemas.microsoft.com/office/drawing/2014/main" id="{7113319A-63F4-403C-943A-A5F7B9C9270B}"/>
                  </a:ext>
                </a:extLst>
              </p:cNvPr>
              <p:cNvSpPr/>
              <p:nvPr/>
            </p:nvSpPr>
            <p:spPr>
              <a:xfrm>
                <a:off x="3025302" y="2752841"/>
                <a:ext cx="817123" cy="2419117"/>
              </a:xfrm>
              <a:prstGeom prst="diamond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Isosceles Triangle 346">
                <a:extLst>
                  <a:ext uri="{FF2B5EF4-FFF2-40B4-BE49-F238E27FC236}">
                    <a16:creationId xmlns:a16="http://schemas.microsoft.com/office/drawing/2014/main" id="{DB6677FA-86D1-4244-ACAE-FC629B7C43E0}"/>
                  </a:ext>
                </a:extLst>
              </p:cNvPr>
              <p:cNvSpPr/>
              <p:nvPr/>
            </p:nvSpPr>
            <p:spPr>
              <a:xfrm rot="10800000">
                <a:off x="3433795" y="2756038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8" name="Isosceles Triangle 347">
                <a:extLst>
                  <a:ext uri="{FF2B5EF4-FFF2-40B4-BE49-F238E27FC236}">
                    <a16:creationId xmlns:a16="http://schemas.microsoft.com/office/drawing/2014/main" id="{9D0310E4-8872-4E06-800A-8DCA5E649DEE}"/>
                  </a:ext>
                </a:extLst>
              </p:cNvPr>
              <p:cNvSpPr/>
              <p:nvPr/>
            </p:nvSpPr>
            <p:spPr>
              <a:xfrm>
                <a:off x="3425249" y="3962399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0" name="Group 329">
              <a:extLst>
                <a:ext uri="{FF2B5EF4-FFF2-40B4-BE49-F238E27FC236}">
                  <a16:creationId xmlns:a16="http://schemas.microsoft.com/office/drawing/2014/main" id="{71E37614-24D0-4AB1-AF5B-264F2AA640FD}"/>
                </a:ext>
              </a:extLst>
            </p:cNvPr>
            <p:cNvGrpSpPr/>
            <p:nvPr/>
          </p:nvGrpSpPr>
          <p:grpSpPr>
            <a:xfrm flipH="1">
              <a:off x="6381543" y="2548811"/>
              <a:ext cx="1275532" cy="1492575"/>
              <a:chOff x="3025302" y="2752841"/>
              <a:chExt cx="1225617" cy="2419117"/>
            </a:xfrm>
          </p:grpSpPr>
          <p:sp>
            <p:nvSpPr>
              <p:cNvPr id="343" name="Diamond 342">
                <a:extLst>
                  <a:ext uri="{FF2B5EF4-FFF2-40B4-BE49-F238E27FC236}">
                    <a16:creationId xmlns:a16="http://schemas.microsoft.com/office/drawing/2014/main" id="{4615D0D7-2ADB-4E94-B63F-4C4946AB4278}"/>
                  </a:ext>
                </a:extLst>
              </p:cNvPr>
              <p:cNvSpPr/>
              <p:nvPr/>
            </p:nvSpPr>
            <p:spPr>
              <a:xfrm>
                <a:off x="3025302" y="2752841"/>
                <a:ext cx="817123" cy="2419117"/>
              </a:xfrm>
              <a:prstGeom prst="diamond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Isosceles Triangle 343">
                <a:extLst>
                  <a:ext uri="{FF2B5EF4-FFF2-40B4-BE49-F238E27FC236}">
                    <a16:creationId xmlns:a16="http://schemas.microsoft.com/office/drawing/2014/main" id="{EDCC1013-5189-4641-895F-774E65FCB62A}"/>
                  </a:ext>
                </a:extLst>
              </p:cNvPr>
              <p:cNvSpPr/>
              <p:nvPr/>
            </p:nvSpPr>
            <p:spPr>
              <a:xfrm rot="10800000">
                <a:off x="3433795" y="2756038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Isosceles Triangle 344">
                <a:extLst>
                  <a:ext uri="{FF2B5EF4-FFF2-40B4-BE49-F238E27FC236}">
                    <a16:creationId xmlns:a16="http://schemas.microsoft.com/office/drawing/2014/main" id="{97DA3163-0377-45AD-B469-6327A0CA77C8}"/>
                  </a:ext>
                </a:extLst>
              </p:cNvPr>
              <p:cNvSpPr/>
              <p:nvPr/>
            </p:nvSpPr>
            <p:spPr>
              <a:xfrm>
                <a:off x="3425249" y="3962399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D46FB002-9628-468F-AA58-1C0CC190688C}"/>
                </a:ext>
              </a:extLst>
            </p:cNvPr>
            <p:cNvGrpSpPr/>
            <p:nvPr/>
          </p:nvGrpSpPr>
          <p:grpSpPr>
            <a:xfrm flipH="1">
              <a:off x="5114904" y="3295592"/>
              <a:ext cx="1275532" cy="1492575"/>
              <a:chOff x="3025302" y="2752841"/>
              <a:chExt cx="1225617" cy="2419117"/>
            </a:xfrm>
          </p:grpSpPr>
          <p:sp>
            <p:nvSpPr>
              <p:cNvPr id="340" name="Diamond 339">
                <a:extLst>
                  <a:ext uri="{FF2B5EF4-FFF2-40B4-BE49-F238E27FC236}">
                    <a16:creationId xmlns:a16="http://schemas.microsoft.com/office/drawing/2014/main" id="{B7EC8BAD-C027-4218-B1DC-ABF2825E7D00}"/>
                  </a:ext>
                </a:extLst>
              </p:cNvPr>
              <p:cNvSpPr/>
              <p:nvPr/>
            </p:nvSpPr>
            <p:spPr>
              <a:xfrm>
                <a:off x="3025302" y="2752841"/>
                <a:ext cx="817123" cy="2419117"/>
              </a:xfrm>
              <a:prstGeom prst="diamond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Isosceles Triangle 340">
                <a:extLst>
                  <a:ext uri="{FF2B5EF4-FFF2-40B4-BE49-F238E27FC236}">
                    <a16:creationId xmlns:a16="http://schemas.microsoft.com/office/drawing/2014/main" id="{58B85D83-8AC4-4CFB-86ED-798EC0DCB0D4}"/>
                  </a:ext>
                </a:extLst>
              </p:cNvPr>
              <p:cNvSpPr/>
              <p:nvPr/>
            </p:nvSpPr>
            <p:spPr>
              <a:xfrm rot="10800000">
                <a:off x="3433795" y="2756038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Isosceles Triangle 341">
                <a:extLst>
                  <a:ext uri="{FF2B5EF4-FFF2-40B4-BE49-F238E27FC236}">
                    <a16:creationId xmlns:a16="http://schemas.microsoft.com/office/drawing/2014/main" id="{BACF1935-3361-4280-A355-121EC388B0F8}"/>
                  </a:ext>
                </a:extLst>
              </p:cNvPr>
              <p:cNvSpPr/>
              <p:nvPr/>
            </p:nvSpPr>
            <p:spPr>
              <a:xfrm>
                <a:off x="3425249" y="3962399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2" name="Group 331">
              <a:extLst>
                <a:ext uri="{FF2B5EF4-FFF2-40B4-BE49-F238E27FC236}">
                  <a16:creationId xmlns:a16="http://schemas.microsoft.com/office/drawing/2014/main" id="{CE1F8703-E76E-4A42-BC2B-3FBDD58C64C9}"/>
                </a:ext>
              </a:extLst>
            </p:cNvPr>
            <p:cNvGrpSpPr/>
            <p:nvPr/>
          </p:nvGrpSpPr>
          <p:grpSpPr>
            <a:xfrm flipH="1">
              <a:off x="3848265" y="4042373"/>
              <a:ext cx="1275532" cy="1492575"/>
              <a:chOff x="3025302" y="2752841"/>
              <a:chExt cx="1225617" cy="2419117"/>
            </a:xfrm>
          </p:grpSpPr>
          <p:sp>
            <p:nvSpPr>
              <p:cNvPr id="337" name="Diamond 336">
                <a:extLst>
                  <a:ext uri="{FF2B5EF4-FFF2-40B4-BE49-F238E27FC236}">
                    <a16:creationId xmlns:a16="http://schemas.microsoft.com/office/drawing/2014/main" id="{C456FCA2-6401-4358-889B-6180A7F837CB}"/>
                  </a:ext>
                </a:extLst>
              </p:cNvPr>
              <p:cNvSpPr/>
              <p:nvPr/>
            </p:nvSpPr>
            <p:spPr>
              <a:xfrm>
                <a:off x="3025302" y="2752841"/>
                <a:ext cx="817123" cy="2419117"/>
              </a:xfrm>
              <a:prstGeom prst="diamond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Isosceles Triangle 337">
                <a:extLst>
                  <a:ext uri="{FF2B5EF4-FFF2-40B4-BE49-F238E27FC236}">
                    <a16:creationId xmlns:a16="http://schemas.microsoft.com/office/drawing/2014/main" id="{D32693EF-C33D-47F0-93CA-39A392FA7E7F}"/>
                  </a:ext>
                </a:extLst>
              </p:cNvPr>
              <p:cNvSpPr/>
              <p:nvPr/>
            </p:nvSpPr>
            <p:spPr>
              <a:xfrm rot="10800000">
                <a:off x="3433795" y="2756038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Isosceles Triangle 338">
                <a:extLst>
                  <a:ext uri="{FF2B5EF4-FFF2-40B4-BE49-F238E27FC236}">
                    <a16:creationId xmlns:a16="http://schemas.microsoft.com/office/drawing/2014/main" id="{DC8CF1D7-3CD2-40FD-8C2D-2F832691A991}"/>
                  </a:ext>
                </a:extLst>
              </p:cNvPr>
              <p:cNvSpPr/>
              <p:nvPr/>
            </p:nvSpPr>
            <p:spPr>
              <a:xfrm>
                <a:off x="3425249" y="3962399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3" name="Group 332">
              <a:extLst>
                <a:ext uri="{FF2B5EF4-FFF2-40B4-BE49-F238E27FC236}">
                  <a16:creationId xmlns:a16="http://schemas.microsoft.com/office/drawing/2014/main" id="{144DC2AB-3E70-4DBD-B54F-7A87C4822C95}"/>
                </a:ext>
              </a:extLst>
            </p:cNvPr>
            <p:cNvGrpSpPr/>
            <p:nvPr/>
          </p:nvGrpSpPr>
          <p:grpSpPr>
            <a:xfrm flipH="1">
              <a:off x="2581626" y="4789154"/>
              <a:ext cx="1275532" cy="1492575"/>
              <a:chOff x="3025302" y="2752841"/>
              <a:chExt cx="1225617" cy="2419117"/>
            </a:xfrm>
          </p:grpSpPr>
          <p:sp>
            <p:nvSpPr>
              <p:cNvPr id="334" name="Diamond 333">
                <a:extLst>
                  <a:ext uri="{FF2B5EF4-FFF2-40B4-BE49-F238E27FC236}">
                    <a16:creationId xmlns:a16="http://schemas.microsoft.com/office/drawing/2014/main" id="{DADF5945-052D-4A69-987D-B5970984FD55}"/>
                  </a:ext>
                </a:extLst>
              </p:cNvPr>
              <p:cNvSpPr/>
              <p:nvPr/>
            </p:nvSpPr>
            <p:spPr>
              <a:xfrm>
                <a:off x="3025302" y="2752841"/>
                <a:ext cx="817123" cy="2419117"/>
              </a:xfrm>
              <a:prstGeom prst="diamond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5" name="Isosceles Triangle 334">
                <a:extLst>
                  <a:ext uri="{FF2B5EF4-FFF2-40B4-BE49-F238E27FC236}">
                    <a16:creationId xmlns:a16="http://schemas.microsoft.com/office/drawing/2014/main" id="{654ED1AD-430D-46AB-84A2-F960F7943060}"/>
                  </a:ext>
                </a:extLst>
              </p:cNvPr>
              <p:cNvSpPr/>
              <p:nvPr/>
            </p:nvSpPr>
            <p:spPr>
              <a:xfrm rot="10800000">
                <a:off x="3433795" y="2756038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Isosceles Triangle 335">
                <a:extLst>
                  <a:ext uri="{FF2B5EF4-FFF2-40B4-BE49-F238E27FC236}">
                    <a16:creationId xmlns:a16="http://schemas.microsoft.com/office/drawing/2014/main" id="{7B999ADA-6239-4B7F-9BF8-81C81ABAE572}"/>
                  </a:ext>
                </a:extLst>
              </p:cNvPr>
              <p:cNvSpPr/>
              <p:nvPr/>
            </p:nvSpPr>
            <p:spPr>
              <a:xfrm>
                <a:off x="3425249" y="3962399"/>
                <a:ext cx="817124" cy="1209559"/>
              </a:xfrm>
              <a:prstGeom prst="triangle">
                <a:avLst>
                  <a:gd name="adj" fmla="val 50332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49" name="Rectangle 348">
            <a:extLst>
              <a:ext uri="{FF2B5EF4-FFF2-40B4-BE49-F238E27FC236}">
                <a16:creationId xmlns:a16="http://schemas.microsoft.com/office/drawing/2014/main" id="{76A9A107-7A18-4934-B680-5D5421DF4CCD}"/>
              </a:ext>
            </a:extLst>
          </p:cNvPr>
          <p:cNvSpPr/>
          <p:nvPr/>
        </p:nvSpPr>
        <p:spPr>
          <a:xfrm>
            <a:off x="8486665" y="2023626"/>
            <a:ext cx="710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Text A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F5B93F93-BAD7-43DA-B507-86E9F10C4419}"/>
              </a:ext>
            </a:extLst>
          </p:cNvPr>
          <p:cNvSpPr/>
          <p:nvPr/>
        </p:nvSpPr>
        <p:spPr>
          <a:xfrm>
            <a:off x="7220025" y="2771240"/>
            <a:ext cx="710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Text B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C0DEEB72-8324-42EB-A9C0-97B1E91BA334}"/>
              </a:ext>
            </a:extLst>
          </p:cNvPr>
          <p:cNvSpPr/>
          <p:nvPr/>
        </p:nvSpPr>
        <p:spPr>
          <a:xfrm>
            <a:off x="5953386" y="3518854"/>
            <a:ext cx="710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Text C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52155DA2-F203-41C4-BF76-A841EEACB5B8}"/>
              </a:ext>
            </a:extLst>
          </p:cNvPr>
          <p:cNvSpPr/>
          <p:nvPr/>
        </p:nvSpPr>
        <p:spPr>
          <a:xfrm>
            <a:off x="4686747" y="4266468"/>
            <a:ext cx="710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Text D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58254C5C-3878-4EB6-918D-C8B4FF73E3E0}"/>
              </a:ext>
            </a:extLst>
          </p:cNvPr>
          <p:cNvSpPr/>
          <p:nvPr/>
        </p:nvSpPr>
        <p:spPr>
          <a:xfrm>
            <a:off x="3420108" y="5014082"/>
            <a:ext cx="7103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Text E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grpSp>
        <p:nvGrpSpPr>
          <p:cNvPr id="354" name="Group 353">
            <a:extLst>
              <a:ext uri="{FF2B5EF4-FFF2-40B4-BE49-F238E27FC236}">
                <a16:creationId xmlns:a16="http://schemas.microsoft.com/office/drawing/2014/main" id="{9F4B419B-DE4A-4E88-8B1F-8CBE9394E1B4}"/>
              </a:ext>
            </a:extLst>
          </p:cNvPr>
          <p:cNvGrpSpPr/>
          <p:nvPr/>
        </p:nvGrpSpPr>
        <p:grpSpPr>
          <a:xfrm>
            <a:off x="2966481" y="2018904"/>
            <a:ext cx="3402422" cy="709281"/>
            <a:chOff x="1199735" y="1275606"/>
            <a:chExt cx="1962585" cy="709281"/>
          </a:xfrm>
        </p:grpSpPr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81BC7F4A-6A91-4D6E-9751-B2BE5010537C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9091FC33-C721-4979-B84B-CE635046314C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7" name="Group 356">
            <a:extLst>
              <a:ext uri="{FF2B5EF4-FFF2-40B4-BE49-F238E27FC236}">
                <a16:creationId xmlns:a16="http://schemas.microsoft.com/office/drawing/2014/main" id="{3A78C53E-595B-496C-AD94-8CB0CEFCB4F2}"/>
              </a:ext>
            </a:extLst>
          </p:cNvPr>
          <p:cNvGrpSpPr/>
          <p:nvPr/>
        </p:nvGrpSpPr>
        <p:grpSpPr>
          <a:xfrm>
            <a:off x="7001690" y="4036677"/>
            <a:ext cx="3380190" cy="709281"/>
            <a:chOff x="1199735" y="1275606"/>
            <a:chExt cx="1962585" cy="709281"/>
          </a:xfrm>
        </p:grpSpPr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1F075434-18D4-4906-AF1C-70D0AE77CEF9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F39870C7-C34F-429F-8545-70B6B407AA67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88E0E35F-1555-4C66-83DE-21BA141A6BC2}"/>
              </a:ext>
            </a:extLst>
          </p:cNvPr>
          <p:cNvGrpSpPr/>
          <p:nvPr/>
        </p:nvGrpSpPr>
        <p:grpSpPr>
          <a:xfrm>
            <a:off x="523875" y="3487003"/>
            <a:ext cx="3400771" cy="709281"/>
            <a:chOff x="1488896" y="1275606"/>
            <a:chExt cx="1673424" cy="709281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A15A1073-7FC3-48B8-86D4-D1C66A6CCC16}"/>
                </a:ext>
              </a:extLst>
            </p:cNvPr>
            <p:cNvSpPr txBox="1"/>
            <p:nvPr/>
          </p:nvSpPr>
          <p:spPr>
            <a:xfrm>
              <a:off x="1488896" y="1275606"/>
              <a:ext cx="16734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38985FCB-9240-4EB5-9BB3-298C75F0FA57}"/>
                </a:ext>
              </a:extLst>
            </p:cNvPr>
            <p:cNvSpPr txBox="1"/>
            <p:nvPr/>
          </p:nvSpPr>
          <p:spPr>
            <a:xfrm>
              <a:off x="1497679" y="1523222"/>
              <a:ext cx="16646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73CFFA65-98D1-4C84-A103-0F0DDB43E36E}"/>
              </a:ext>
            </a:extLst>
          </p:cNvPr>
          <p:cNvGrpSpPr/>
          <p:nvPr/>
        </p:nvGrpSpPr>
        <p:grpSpPr>
          <a:xfrm>
            <a:off x="9474207" y="1847218"/>
            <a:ext cx="2184393" cy="1078613"/>
            <a:chOff x="1199735" y="1275606"/>
            <a:chExt cx="1962585" cy="1078613"/>
          </a:xfrm>
        </p:grpSpPr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A2465222-CCB2-46BD-807F-44182FF37C4F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153E3A22-BDED-4FFE-B838-7567CCB919D9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6" name="Group 365">
            <a:extLst>
              <a:ext uri="{FF2B5EF4-FFF2-40B4-BE49-F238E27FC236}">
                <a16:creationId xmlns:a16="http://schemas.microsoft.com/office/drawing/2014/main" id="{B1FC2887-47D9-4973-BB92-00A5D9AED07B}"/>
              </a:ext>
            </a:extLst>
          </p:cNvPr>
          <p:cNvGrpSpPr/>
          <p:nvPr/>
        </p:nvGrpSpPr>
        <p:grpSpPr>
          <a:xfrm>
            <a:off x="4468411" y="5555453"/>
            <a:ext cx="3380190" cy="709281"/>
            <a:chOff x="1199735" y="1275606"/>
            <a:chExt cx="1962585" cy="709281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912CE950-0FF1-4383-B4A7-082F5F939FB8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D8C55E1B-2508-464F-883B-3569BABA4AC0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2021-04-14T01:50:59Z</dcterms:modified>
</cp:coreProperties>
</file>