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52" name="Arrow: Chevron 2151">
            <a:extLst>
              <a:ext uri="{FF2B5EF4-FFF2-40B4-BE49-F238E27FC236}">
                <a16:creationId xmlns:a16="http://schemas.microsoft.com/office/drawing/2014/main" id="{EE0AF0FD-59AF-45F9-B4BE-3802BE1BDBB4}"/>
              </a:ext>
            </a:extLst>
          </p:cNvPr>
          <p:cNvSpPr/>
          <p:nvPr/>
        </p:nvSpPr>
        <p:spPr>
          <a:xfrm flipH="1">
            <a:off x="1201166" y="2896166"/>
            <a:ext cx="694102" cy="835199"/>
          </a:xfrm>
          <a:prstGeom prst="chevron">
            <a:avLst>
              <a:gd name="adj" fmla="val 3660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3" name="Arrow: Chevron 2152">
            <a:extLst>
              <a:ext uri="{FF2B5EF4-FFF2-40B4-BE49-F238E27FC236}">
                <a16:creationId xmlns:a16="http://schemas.microsoft.com/office/drawing/2014/main" id="{225ECEB2-8CD8-447B-BABE-C8507D8603B5}"/>
              </a:ext>
            </a:extLst>
          </p:cNvPr>
          <p:cNvSpPr/>
          <p:nvPr/>
        </p:nvSpPr>
        <p:spPr>
          <a:xfrm flipH="1">
            <a:off x="3049596" y="2896166"/>
            <a:ext cx="694102" cy="835199"/>
          </a:xfrm>
          <a:prstGeom prst="chevron">
            <a:avLst>
              <a:gd name="adj" fmla="val 3660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4" name="Arrow: Chevron 2153">
            <a:extLst>
              <a:ext uri="{FF2B5EF4-FFF2-40B4-BE49-F238E27FC236}">
                <a16:creationId xmlns:a16="http://schemas.microsoft.com/office/drawing/2014/main" id="{8093DFE1-3ECF-4AD9-836C-6D2CC136D5BB}"/>
              </a:ext>
            </a:extLst>
          </p:cNvPr>
          <p:cNvSpPr/>
          <p:nvPr/>
        </p:nvSpPr>
        <p:spPr>
          <a:xfrm flipH="1">
            <a:off x="4898026" y="2896166"/>
            <a:ext cx="694102" cy="835199"/>
          </a:xfrm>
          <a:prstGeom prst="chevron">
            <a:avLst>
              <a:gd name="adj" fmla="val 36607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5" name="Arrow: Chevron 2154">
            <a:extLst>
              <a:ext uri="{FF2B5EF4-FFF2-40B4-BE49-F238E27FC236}">
                <a16:creationId xmlns:a16="http://schemas.microsoft.com/office/drawing/2014/main" id="{2DBFBBEE-A290-48A7-9575-94A90C055962}"/>
              </a:ext>
            </a:extLst>
          </p:cNvPr>
          <p:cNvSpPr/>
          <p:nvPr/>
        </p:nvSpPr>
        <p:spPr>
          <a:xfrm flipH="1">
            <a:off x="6746456" y="2896166"/>
            <a:ext cx="694102" cy="835199"/>
          </a:xfrm>
          <a:prstGeom prst="chevron">
            <a:avLst>
              <a:gd name="adj" fmla="val 3660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6" name="Arrow: Chevron 2155">
            <a:extLst>
              <a:ext uri="{FF2B5EF4-FFF2-40B4-BE49-F238E27FC236}">
                <a16:creationId xmlns:a16="http://schemas.microsoft.com/office/drawing/2014/main" id="{E710F3DF-7886-4A7C-A560-F297B324317B}"/>
              </a:ext>
            </a:extLst>
          </p:cNvPr>
          <p:cNvSpPr/>
          <p:nvPr/>
        </p:nvSpPr>
        <p:spPr>
          <a:xfrm flipH="1">
            <a:off x="8594887" y="2896166"/>
            <a:ext cx="694102" cy="835199"/>
          </a:xfrm>
          <a:prstGeom prst="chevron">
            <a:avLst>
              <a:gd name="adj" fmla="val 36607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7" name="Arrow: Right 2156">
            <a:extLst>
              <a:ext uri="{FF2B5EF4-FFF2-40B4-BE49-F238E27FC236}">
                <a16:creationId xmlns:a16="http://schemas.microsoft.com/office/drawing/2014/main" id="{E5C9778F-CC13-469A-AA23-98DA72FA97E4}"/>
              </a:ext>
            </a:extLst>
          </p:cNvPr>
          <p:cNvSpPr/>
          <p:nvPr/>
        </p:nvSpPr>
        <p:spPr>
          <a:xfrm>
            <a:off x="1073429" y="2896166"/>
            <a:ext cx="10158971" cy="860082"/>
          </a:xfrm>
          <a:prstGeom prst="rightArrow">
            <a:avLst>
              <a:gd name="adj1" fmla="val 50000"/>
              <a:gd name="adj2" fmla="val 7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8" name="Arrow: Chevron 2157">
            <a:extLst>
              <a:ext uri="{FF2B5EF4-FFF2-40B4-BE49-F238E27FC236}">
                <a16:creationId xmlns:a16="http://schemas.microsoft.com/office/drawing/2014/main" id="{19046D49-EC62-46C7-BD78-9FAC280C2EAD}"/>
              </a:ext>
            </a:extLst>
          </p:cNvPr>
          <p:cNvSpPr/>
          <p:nvPr/>
        </p:nvSpPr>
        <p:spPr>
          <a:xfrm>
            <a:off x="1472770" y="2896166"/>
            <a:ext cx="694102" cy="835199"/>
          </a:xfrm>
          <a:prstGeom prst="chevron">
            <a:avLst>
              <a:gd name="adj" fmla="val 3660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9" name="Arrow: Chevron 2158">
            <a:extLst>
              <a:ext uri="{FF2B5EF4-FFF2-40B4-BE49-F238E27FC236}">
                <a16:creationId xmlns:a16="http://schemas.microsoft.com/office/drawing/2014/main" id="{29DFA43C-8889-46DA-BE89-4252CC89B9AA}"/>
              </a:ext>
            </a:extLst>
          </p:cNvPr>
          <p:cNvSpPr/>
          <p:nvPr/>
        </p:nvSpPr>
        <p:spPr>
          <a:xfrm>
            <a:off x="3321200" y="2896166"/>
            <a:ext cx="694102" cy="835199"/>
          </a:xfrm>
          <a:prstGeom prst="chevron">
            <a:avLst>
              <a:gd name="adj" fmla="val 3660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60" name="Arrow: Chevron 2159">
            <a:extLst>
              <a:ext uri="{FF2B5EF4-FFF2-40B4-BE49-F238E27FC236}">
                <a16:creationId xmlns:a16="http://schemas.microsoft.com/office/drawing/2014/main" id="{79C574A3-233A-4908-B8CD-C3F780CFF45B}"/>
              </a:ext>
            </a:extLst>
          </p:cNvPr>
          <p:cNvSpPr/>
          <p:nvPr/>
        </p:nvSpPr>
        <p:spPr>
          <a:xfrm>
            <a:off x="5169630" y="2896166"/>
            <a:ext cx="694102" cy="835199"/>
          </a:xfrm>
          <a:prstGeom prst="chevron">
            <a:avLst>
              <a:gd name="adj" fmla="val 3660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61" name="Arrow: Chevron 2160">
            <a:extLst>
              <a:ext uri="{FF2B5EF4-FFF2-40B4-BE49-F238E27FC236}">
                <a16:creationId xmlns:a16="http://schemas.microsoft.com/office/drawing/2014/main" id="{BBE0BE3C-E6F7-4A57-8AE3-37B5AB1C8A82}"/>
              </a:ext>
            </a:extLst>
          </p:cNvPr>
          <p:cNvSpPr/>
          <p:nvPr/>
        </p:nvSpPr>
        <p:spPr>
          <a:xfrm>
            <a:off x="7018060" y="2896166"/>
            <a:ext cx="694102" cy="835199"/>
          </a:xfrm>
          <a:prstGeom prst="chevron">
            <a:avLst>
              <a:gd name="adj" fmla="val 3660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62" name="Arrow: Chevron 2161">
            <a:extLst>
              <a:ext uri="{FF2B5EF4-FFF2-40B4-BE49-F238E27FC236}">
                <a16:creationId xmlns:a16="http://schemas.microsoft.com/office/drawing/2014/main" id="{46F77450-4FEA-4C58-9F3E-0007741B4E72}"/>
              </a:ext>
            </a:extLst>
          </p:cNvPr>
          <p:cNvSpPr/>
          <p:nvPr/>
        </p:nvSpPr>
        <p:spPr>
          <a:xfrm>
            <a:off x="8866491" y="2896166"/>
            <a:ext cx="694102" cy="835199"/>
          </a:xfrm>
          <a:prstGeom prst="chevron">
            <a:avLst>
              <a:gd name="adj" fmla="val 3660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63" name="Arrow: Chevron 2162">
            <a:extLst>
              <a:ext uri="{FF2B5EF4-FFF2-40B4-BE49-F238E27FC236}">
                <a16:creationId xmlns:a16="http://schemas.microsoft.com/office/drawing/2014/main" id="{04692C4E-3C3E-4DC6-B29A-52CF2E6A145F}"/>
              </a:ext>
            </a:extLst>
          </p:cNvPr>
          <p:cNvSpPr/>
          <p:nvPr/>
        </p:nvSpPr>
        <p:spPr>
          <a:xfrm>
            <a:off x="851243" y="3110649"/>
            <a:ext cx="404202" cy="431455"/>
          </a:xfrm>
          <a:prstGeom prst="chevron">
            <a:avLst>
              <a:gd name="adj" fmla="val 3660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64" name="Text Placeholder 12">
            <a:extLst>
              <a:ext uri="{FF2B5EF4-FFF2-40B4-BE49-F238E27FC236}">
                <a16:creationId xmlns:a16="http://schemas.microsoft.com/office/drawing/2014/main" id="{682B5820-46DF-4FB3-AC30-A38C1614B211}"/>
              </a:ext>
            </a:extLst>
          </p:cNvPr>
          <p:cNvSpPr txBox="1">
            <a:spLocks/>
          </p:cNvSpPr>
          <p:nvPr/>
        </p:nvSpPr>
        <p:spPr>
          <a:xfrm>
            <a:off x="5678782" y="3080028"/>
            <a:ext cx="1253359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2019</a:t>
            </a:r>
          </a:p>
        </p:txBody>
      </p:sp>
      <p:sp>
        <p:nvSpPr>
          <p:cNvPr id="2165" name="Text Placeholder 12">
            <a:extLst>
              <a:ext uri="{FF2B5EF4-FFF2-40B4-BE49-F238E27FC236}">
                <a16:creationId xmlns:a16="http://schemas.microsoft.com/office/drawing/2014/main" id="{1420105A-CC3E-41E4-8DA6-B0EEADC2CFB8}"/>
              </a:ext>
            </a:extLst>
          </p:cNvPr>
          <p:cNvSpPr txBox="1">
            <a:spLocks/>
          </p:cNvSpPr>
          <p:nvPr/>
        </p:nvSpPr>
        <p:spPr>
          <a:xfrm>
            <a:off x="7529225" y="3080028"/>
            <a:ext cx="1253359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2020</a:t>
            </a:r>
          </a:p>
        </p:txBody>
      </p:sp>
      <p:sp>
        <p:nvSpPr>
          <p:cNvPr id="2166" name="Text Placeholder 12">
            <a:extLst>
              <a:ext uri="{FF2B5EF4-FFF2-40B4-BE49-F238E27FC236}">
                <a16:creationId xmlns:a16="http://schemas.microsoft.com/office/drawing/2014/main" id="{230370D1-8119-4B84-824D-6A8E7C637202}"/>
              </a:ext>
            </a:extLst>
          </p:cNvPr>
          <p:cNvSpPr txBox="1">
            <a:spLocks/>
          </p:cNvSpPr>
          <p:nvPr/>
        </p:nvSpPr>
        <p:spPr>
          <a:xfrm>
            <a:off x="9379669" y="3080028"/>
            <a:ext cx="1253359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2021</a:t>
            </a:r>
          </a:p>
        </p:txBody>
      </p:sp>
      <p:sp>
        <p:nvSpPr>
          <p:cNvPr id="2167" name="Text Placeholder 12">
            <a:extLst>
              <a:ext uri="{FF2B5EF4-FFF2-40B4-BE49-F238E27FC236}">
                <a16:creationId xmlns:a16="http://schemas.microsoft.com/office/drawing/2014/main" id="{CF22C831-16D5-4D45-BA0A-317AC9A86CDE}"/>
              </a:ext>
            </a:extLst>
          </p:cNvPr>
          <p:cNvSpPr txBox="1">
            <a:spLocks/>
          </p:cNvSpPr>
          <p:nvPr/>
        </p:nvSpPr>
        <p:spPr>
          <a:xfrm>
            <a:off x="3828339" y="3080028"/>
            <a:ext cx="1253359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2018</a:t>
            </a:r>
          </a:p>
        </p:txBody>
      </p:sp>
      <p:sp>
        <p:nvSpPr>
          <p:cNvPr id="2168" name="Text Placeholder 12">
            <a:extLst>
              <a:ext uri="{FF2B5EF4-FFF2-40B4-BE49-F238E27FC236}">
                <a16:creationId xmlns:a16="http://schemas.microsoft.com/office/drawing/2014/main" id="{53069FD3-B94E-46D3-ABEA-3487B0C0FBF8}"/>
              </a:ext>
            </a:extLst>
          </p:cNvPr>
          <p:cNvSpPr txBox="1">
            <a:spLocks/>
          </p:cNvSpPr>
          <p:nvPr/>
        </p:nvSpPr>
        <p:spPr>
          <a:xfrm>
            <a:off x="1967230" y="3080028"/>
            <a:ext cx="1253359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2017</a:t>
            </a:r>
          </a:p>
        </p:txBody>
      </p:sp>
      <p:sp>
        <p:nvSpPr>
          <p:cNvPr id="2169" name="Oval 2168">
            <a:extLst>
              <a:ext uri="{FF2B5EF4-FFF2-40B4-BE49-F238E27FC236}">
                <a16:creationId xmlns:a16="http://schemas.microsoft.com/office/drawing/2014/main" id="{73DA7DD8-6C2C-483D-996C-3F7CF1ECBD40}"/>
              </a:ext>
            </a:extLst>
          </p:cNvPr>
          <p:cNvSpPr/>
          <p:nvPr/>
        </p:nvSpPr>
        <p:spPr>
          <a:xfrm>
            <a:off x="2195557" y="1907232"/>
            <a:ext cx="796705" cy="79670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0" name="Oval 2169">
            <a:extLst>
              <a:ext uri="{FF2B5EF4-FFF2-40B4-BE49-F238E27FC236}">
                <a16:creationId xmlns:a16="http://schemas.microsoft.com/office/drawing/2014/main" id="{9CC62F8C-D2E4-4700-9B41-1CA2B70CA1CF}"/>
              </a:ext>
            </a:extLst>
          </p:cNvPr>
          <p:cNvSpPr/>
          <p:nvPr/>
        </p:nvSpPr>
        <p:spPr>
          <a:xfrm>
            <a:off x="4048667" y="1907232"/>
            <a:ext cx="796705" cy="79670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1" name="Oval 2170">
            <a:extLst>
              <a:ext uri="{FF2B5EF4-FFF2-40B4-BE49-F238E27FC236}">
                <a16:creationId xmlns:a16="http://schemas.microsoft.com/office/drawing/2014/main" id="{DA07E94A-D204-4795-A499-AA3810D7B245}"/>
              </a:ext>
            </a:extLst>
          </p:cNvPr>
          <p:cNvSpPr/>
          <p:nvPr/>
        </p:nvSpPr>
        <p:spPr>
          <a:xfrm>
            <a:off x="5901777" y="1907232"/>
            <a:ext cx="796705" cy="79670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2" name="Oval 2171">
            <a:extLst>
              <a:ext uri="{FF2B5EF4-FFF2-40B4-BE49-F238E27FC236}">
                <a16:creationId xmlns:a16="http://schemas.microsoft.com/office/drawing/2014/main" id="{7199642D-4E8C-4B44-A485-975DA764F04B}"/>
              </a:ext>
            </a:extLst>
          </p:cNvPr>
          <p:cNvSpPr/>
          <p:nvPr/>
        </p:nvSpPr>
        <p:spPr>
          <a:xfrm>
            <a:off x="7754887" y="1907232"/>
            <a:ext cx="796705" cy="79670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3" name="Oval 2172">
            <a:extLst>
              <a:ext uri="{FF2B5EF4-FFF2-40B4-BE49-F238E27FC236}">
                <a16:creationId xmlns:a16="http://schemas.microsoft.com/office/drawing/2014/main" id="{E02DFEFD-3210-45FF-95EC-F06117A1D520}"/>
              </a:ext>
            </a:extLst>
          </p:cNvPr>
          <p:cNvSpPr/>
          <p:nvPr/>
        </p:nvSpPr>
        <p:spPr>
          <a:xfrm>
            <a:off x="9607996" y="1907232"/>
            <a:ext cx="796705" cy="79670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4" name="Rounded Rectangle 5">
            <a:extLst>
              <a:ext uri="{FF2B5EF4-FFF2-40B4-BE49-F238E27FC236}">
                <a16:creationId xmlns:a16="http://schemas.microsoft.com/office/drawing/2014/main" id="{F4675339-6720-42D5-9DF2-CF0FDA9BF898}"/>
              </a:ext>
            </a:extLst>
          </p:cNvPr>
          <p:cNvSpPr/>
          <p:nvPr/>
        </p:nvSpPr>
        <p:spPr>
          <a:xfrm flipH="1">
            <a:off x="4273634" y="2161159"/>
            <a:ext cx="370752" cy="305847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75" name="Rectangle 9">
            <a:extLst>
              <a:ext uri="{FF2B5EF4-FFF2-40B4-BE49-F238E27FC236}">
                <a16:creationId xmlns:a16="http://schemas.microsoft.com/office/drawing/2014/main" id="{CFBF3AFA-8ABC-40F5-8D7A-06BD604FB5F8}"/>
              </a:ext>
            </a:extLst>
          </p:cNvPr>
          <p:cNvSpPr/>
          <p:nvPr/>
        </p:nvSpPr>
        <p:spPr>
          <a:xfrm>
            <a:off x="7967862" y="2120141"/>
            <a:ext cx="370753" cy="370149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76" name="Freeform 18">
            <a:extLst>
              <a:ext uri="{FF2B5EF4-FFF2-40B4-BE49-F238E27FC236}">
                <a16:creationId xmlns:a16="http://schemas.microsoft.com/office/drawing/2014/main" id="{8A8B8E69-3D6B-4546-BCA8-0B4E1C8CFE6D}"/>
              </a:ext>
            </a:extLst>
          </p:cNvPr>
          <p:cNvSpPr/>
          <p:nvPr/>
        </p:nvSpPr>
        <p:spPr>
          <a:xfrm>
            <a:off x="2379695" y="2109048"/>
            <a:ext cx="428428" cy="345772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77" name="Block Arc 25">
            <a:extLst>
              <a:ext uri="{FF2B5EF4-FFF2-40B4-BE49-F238E27FC236}">
                <a16:creationId xmlns:a16="http://schemas.microsoft.com/office/drawing/2014/main" id="{FFDFBE34-C43A-4085-8A59-ED43C4EBE755}"/>
              </a:ext>
            </a:extLst>
          </p:cNvPr>
          <p:cNvSpPr/>
          <p:nvPr/>
        </p:nvSpPr>
        <p:spPr>
          <a:xfrm>
            <a:off x="6162653" y="2105374"/>
            <a:ext cx="261050" cy="377139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78" name="Oval 32">
            <a:extLst>
              <a:ext uri="{FF2B5EF4-FFF2-40B4-BE49-F238E27FC236}">
                <a16:creationId xmlns:a16="http://schemas.microsoft.com/office/drawing/2014/main" id="{D704C793-B24D-4AEC-965A-60E0E414B82E}"/>
              </a:ext>
            </a:extLst>
          </p:cNvPr>
          <p:cNvSpPr/>
          <p:nvPr/>
        </p:nvSpPr>
        <p:spPr>
          <a:xfrm>
            <a:off x="9820971" y="2122705"/>
            <a:ext cx="370754" cy="370268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179" name="Group 2178">
            <a:extLst>
              <a:ext uri="{FF2B5EF4-FFF2-40B4-BE49-F238E27FC236}">
                <a16:creationId xmlns:a16="http://schemas.microsoft.com/office/drawing/2014/main" id="{7D2D6C82-23F9-4C31-93EA-757F36C37F0C}"/>
              </a:ext>
            </a:extLst>
          </p:cNvPr>
          <p:cNvGrpSpPr/>
          <p:nvPr/>
        </p:nvGrpSpPr>
        <p:grpSpPr>
          <a:xfrm>
            <a:off x="1812397" y="4306280"/>
            <a:ext cx="1563024" cy="1881141"/>
            <a:chOff x="862535" y="3526314"/>
            <a:chExt cx="1563024" cy="1881141"/>
          </a:xfrm>
        </p:grpSpPr>
        <p:sp>
          <p:nvSpPr>
            <p:cNvPr id="2180" name="TextBox 2179">
              <a:extLst>
                <a:ext uri="{FF2B5EF4-FFF2-40B4-BE49-F238E27FC236}">
                  <a16:creationId xmlns:a16="http://schemas.microsoft.com/office/drawing/2014/main" id="{7083C4E0-4F58-4BF4-9EBE-C991AE4A89F2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81" name="TextBox 2180">
              <a:extLst>
                <a:ext uri="{FF2B5EF4-FFF2-40B4-BE49-F238E27FC236}">
                  <a16:creationId xmlns:a16="http://schemas.microsoft.com/office/drawing/2014/main" id="{EC06A05D-AEAF-4DD1-97EE-A1E04F1B5952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82" name="Group 2181">
            <a:extLst>
              <a:ext uri="{FF2B5EF4-FFF2-40B4-BE49-F238E27FC236}">
                <a16:creationId xmlns:a16="http://schemas.microsoft.com/office/drawing/2014/main" id="{40ADD20A-4AE2-4F0D-AF63-78349107AFAE}"/>
              </a:ext>
            </a:extLst>
          </p:cNvPr>
          <p:cNvGrpSpPr/>
          <p:nvPr/>
        </p:nvGrpSpPr>
        <p:grpSpPr>
          <a:xfrm>
            <a:off x="3665507" y="4306280"/>
            <a:ext cx="1563024" cy="1881141"/>
            <a:chOff x="862535" y="3526314"/>
            <a:chExt cx="1563024" cy="1881141"/>
          </a:xfrm>
        </p:grpSpPr>
        <p:sp>
          <p:nvSpPr>
            <p:cNvPr id="2183" name="TextBox 2182">
              <a:extLst>
                <a:ext uri="{FF2B5EF4-FFF2-40B4-BE49-F238E27FC236}">
                  <a16:creationId xmlns:a16="http://schemas.microsoft.com/office/drawing/2014/main" id="{6CA17D0B-0412-4E55-97D7-870C1BF033BD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84" name="TextBox 2183">
              <a:extLst>
                <a:ext uri="{FF2B5EF4-FFF2-40B4-BE49-F238E27FC236}">
                  <a16:creationId xmlns:a16="http://schemas.microsoft.com/office/drawing/2014/main" id="{3B62C44D-9913-46F0-AC2F-94098D72C52E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85" name="Group 2184">
            <a:extLst>
              <a:ext uri="{FF2B5EF4-FFF2-40B4-BE49-F238E27FC236}">
                <a16:creationId xmlns:a16="http://schemas.microsoft.com/office/drawing/2014/main" id="{CD566772-ED8A-43B5-8F2A-75C99EC68B00}"/>
              </a:ext>
            </a:extLst>
          </p:cNvPr>
          <p:cNvGrpSpPr/>
          <p:nvPr/>
        </p:nvGrpSpPr>
        <p:grpSpPr>
          <a:xfrm>
            <a:off x="5518617" y="4306280"/>
            <a:ext cx="1563024" cy="1881141"/>
            <a:chOff x="862535" y="3526314"/>
            <a:chExt cx="1563024" cy="1881141"/>
          </a:xfrm>
        </p:grpSpPr>
        <p:sp>
          <p:nvSpPr>
            <p:cNvPr id="2186" name="TextBox 2185">
              <a:extLst>
                <a:ext uri="{FF2B5EF4-FFF2-40B4-BE49-F238E27FC236}">
                  <a16:creationId xmlns:a16="http://schemas.microsoft.com/office/drawing/2014/main" id="{485BC156-673C-4B68-959C-2F98619AFDBB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87" name="TextBox 2186">
              <a:extLst>
                <a:ext uri="{FF2B5EF4-FFF2-40B4-BE49-F238E27FC236}">
                  <a16:creationId xmlns:a16="http://schemas.microsoft.com/office/drawing/2014/main" id="{189BE4A1-8BBE-409B-8AAF-8750077DE669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88" name="Group 2187">
            <a:extLst>
              <a:ext uri="{FF2B5EF4-FFF2-40B4-BE49-F238E27FC236}">
                <a16:creationId xmlns:a16="http://schemas.microsoft.com/office/drawing/2014/main" id="{28509AA3-DD0D-433E-BD89-2C95959E4ED9}"/>
              </a:ext>
            </a:extLst>
          </p:cNvPr>
          <p:cNvGrpSpPr/>
          <p:nvPr/>
        </p:nvGrpSpPr>
        <p:grpSpPr>
          <a:xfrm>
            <a:off x="7371727" y="4306280"/>
            <a:ext cx="1563024" cy="1881141"/>
            <a:chOff x="862535" y="3526314"/>
            <a:chExt cx="1563024" cy="1881141"/>
          </a:xfrm>
        </p:grpSpPr>
        <p:sp>
          <p:nvSpPr>
            <p:cNvPr id="2189" name="TextBox 2188">
              <a:extLst>
                <a:ext uri="{FF2B5EF4-FFF2-40B4-BE49-F238E27FC236}">
                  <a16:creationId xmlns:a16="http://schemas.microsoft.com/office/drawing/2014/main" id="{16232E4D-DF5B-48F3-887E-E5C59BA172C6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90" name="TextBox 2189">
              <a:extLst>
                <a:ext uri="{FF2B5EF4-FFF2-40B4-BE49-F238E27FC236}">
                  <a16:creationId xmlns:a16="http://schemas.microsoft.com/office/drawing/2014/main" id="{53F0933F-E229-483D-960F-BA2F492482A6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91" name="Group 2190">
            <a:extLst>
              <a:ext uri="{FF2B5EF4-FFF2-40B4-BE49-F238E27FC236}">
                <a16:creationId xmlns:a16="http://schemas.microsoft.com/office/drawing/2014/main" id="{2E774FEF-5734-4742-AAD6-1936F885F8D0}"/>
              </a:ext>
            </a:extLst>
          </p:cNvPr>
          <p:cNvGrpSpPr/>
          <p:nvPr/>
        </p:nvGrpSpPr>
        <p:grpSpPr>
          <a:xfrm>
            <a:off x="9224836" y="4306280"/>
            <a:ext cx="1563024" cy="1881141"/>
            <a:chOff x="862535" y="3526314"/>
            <a:chExt cx="1563024" cy="1881141"/>
          </a:xfrm>
        </p:grpSpPr>
        <p:sp>
          <p:nvSpPr>
            <p:cNvPr id="2192" name="TextBox 2191">
              <a:extLst>
                <a:ext uri="{FF2B5EF4-FFF2-40B4-BE49-F238E27FC236}">
                  <a16:creationId xmlns:a16="http://schemas.microsoft.com/office/drawing/2014/main" id="{DAF4E62E-56B7-448C-A205-927756BFAFD4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93" name="TextBox 2192">
              <a:extLst>
                <a:ext uri="{FF2B5EF4-FFF2-40B4-BE49-F238E27FC236}">
                  <a16:creationId xmlns:a16="http://schemas.microsoft.com/office/drawing/2014/main" id="{0068B169-8180-4739-83DC-5BFB52BFB2B5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11335</TotalTime>
  <Words>170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57</cp:revision>
  <dcterms:created xsi:type="dcterms:W3CDTF">2018-02-18T19:39:47Z</dcterms:created>
  <dcterms:modified xsi:type="dcterms:W3CDTF">2021-04-13T05:01:33Z</dcterms:modified>
</cp:coreProperties>
</file>