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494" name="Oval 2493">
            <a:extLst>
              <a:ext uri="{FF2B5EF4-FFF2-40B4-BE49-F238E27FC236}">
                <a16:creationId xmlns:a16="http://schemas.microsoft.com/office/drawing/2014/main" id="{CBA3895C-16C6-42ED-9F53-5BE2C78F6849}"/>
              </a:ext>
            </a:extLst>
          </p:cNvPr>
          <p:cNvSpPr/>
          <p:nvPr/>
        </p:nvSpPr>
        <p:spPr>
          <a:xfrm>
            <a:off x="1532206" y="3509420"/>
            <a:ext cx="914400" cy="914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95" name="Oval 2494">
            <a:extLst>
              <a:ext uri="{FF2B5EF4-FFF2-40B4-BE49-F238E27FC236}">
                <a16:creationId xmlns:a16="http://schemas.microsoft.com/office/drawing/2014/main" id="{C18A496C-17A5-48DB-B1CE-E3589269A3CE}"/>
              </a:ext>
            </a:extLst>
          </p:cNvPr>
          <p:cNvSpPr/>
          <p:nvPr/>
        </p:nvSpPr>
        <p:spPr>
          <a:xfrm>
            <a:off x="3174844" y="3509420"/>
            <a:ext cx="914400" cy="9144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96" name="Oval 2495">
            <a:extLst>
              <a:ext uri="{FF2B5EF4-FFF2-40B4-BE49-F238E27FC236}">
                <a16:creationId xmlns:a16="http://schemas.microsoft.com/office/drawing/2014/main" id="{18DD376C-857E-4177-9F28-39A0D032EDEE}"/>
              </a:ext>
            </a:extLst>
          </p:cNvPr>
          <p:cNvSpPr/>
          <p:nvPr/>
        </p:nvSpPr>
        <p:spPr>
          <a:xfrm>
            <a:off x="4817482" y="3509420"/>
            <a:ext cx="914400" cy="914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97" name="Oval 2496">
            <a:extLst>
              <a:ext uri="{FF2B5EF4-FFF2-40B4-BE49-F238E27FC236}">
                <a16:creationId xmlns:a16="http://schemas.microsoft.com/office/drawing/2014/main" id="{CE4C016B-FACA-44E4-B82E-B94958B89D3B}"/>
              </a:ext>
            </a:extLst>
          </p:cNvPr>
          <p:cNvSpPr/>
          <p:nvPr/>
        </p:nvSpPr>
        <p:spPr>
          <a:xfrm>
            <a:off x="6460120" y="3509420"/>
            <a:ext cx="914400" cy="914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98" name="Oval 2497">
            <a:extLst>
              <a:ext uri="{FF2B5EF4-FFF2-40B4-BE49-F238E27FC236}">
                <a16:creationId xmlns:a16="http://schemas.microsoft.com/office/drawing/2014/main" id="{C91AC41C-D54F-4A0D-B6C8-E219F85F5EF5}"/>
              </a:ext>
            </a:extLst>
          </p:cNvPr>
          <p:cNvSpPr/>
          <p:nvPr/>
        </p:nvSpPr>
        <p:spPr>
          <a:xfrm>
            <a:off x="8102758" y="3509420"/>
            <a:ext cx="914400" cy="9144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99" name="Oval 2498">
            <a:extLst>
              <a:ext uri="{FF2B5EF4-FFF2-40B4-BE49-F238E27FC236}">
                <a16:creationId xmlns:a16="http://schemas.microsoft.com/office/drawing/2014/main" id="{1C6AE009-4FD1-49E2-B02C-03AF5E913C49}"/>
              </a:ext>
            </a:extLst>
          </p:cNvPr>
          <p:cNvSpPr/>
          <p:nvPr/>
        </p:nvSpPr>
        <p:spPr>
          <a:xfrm>
            <a:off x="9745394" y="3509420"/>
            <a:ext cx="914400" cy="914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500" name="Group 2499">
            <a:extLst>
              <a:ext uri="{FF2B5EF4-FFF2-40B4-BE49-F238E27FC236}">
                <a16:creationId xmlns:a16="http://schemas.microsoft.com/office/drawing/2014/main" id="{02803326-0B51-4DF1-9584-A47AA02EFDA0}"/>
              </a:ext>
            </a:extLst>
          </p:cNvPr>
          <p:cNvGrpSpPr/>
          <p:nvPr/>
        </p:nvGrpSpPr>
        <p:grpSpPr>
          <a:xfrm>
            <a:off x="904076" y="5303563"/>
            <a:ext cx="2133970" cy="892552"/>
            <a:chOff x="1099970" y="4759849"/>
            <a:chExt cx="1727399" cy="892552"/>
          </a:xfrm>
        </p:grpSpPr>
        <p:sp>
          <p:nvSpPr>
            <p:cNvPr id="2501" name="TextBox 2500">
              <a:extLst>
                <a:ext uri="{FF2B5EF4-FFF2-40B4-BE49-F238E27FC236}">
                  <a16:creationId xmlns:a16="http://schemas.microsoft.com/office/drawing/2014/main" id="{9C612B3A-0D9E-4CF9-BA0F-DC82F519A51D}"/>
                </a:ext>
              </a:extLst>
            </p:cNvPr>
            <p:cNvSpPr txBox="1"/>
            <p:nvPr/>
          </p:nvSpPr>
          <p:spPr>
            <a:xfrm>
              <a:off x="1109104" y="5006070"/>
              <a:ext cx="17182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  <p:sp>
          <p:nvSpPr>
            <p:cNvPr id="2502" name="TextBox 2501">
              <a:extLst>
                <a:ext uri="{FF2B5EF4-FFF2-40B4-BE49-F238E27FC236}">
                  <a16:creationId xmlns:a16="http://schemas.microsoft.com/office/drawing/2014/main" id="{D466C1B1-6EF6-489E-B23D-4C6C2E2A4076}"/>
                </a:ext>
              </a:extLst>
            </p:cNvPr>
            <p:cNvSpPr txBox="1"/>
            <p:nvPr/>
          </p:nvSpPr>
          <p:spPr>
            <a:xfrm>
              <a:off x="1099970" y="4759849"/>
              <a:ext cx="172739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503" name="Group 2502">
            <a:extLst>
              <a:ext uri="{FF2B5EF4-FFF2-40B4-BE49-F238E27FC236}">
                <a16:creationId xmlns:a16="http://schemas.microsoft.com/office/drawing/2014/main" id="{A1550F17-1D88-4B04-AF41-B40AD52BBE74}"/>
              </a:ext>
            </a:extLst>
          </p:cNvPr>
          <p:cNvGrpSpPr/>
          <p:nvPr/>
        </p:nvGrpSpPr>
        <p:grpSpPr>
          <a:xfrm>
            <a:off x="4179430" y="5303563"/>
            <a:ext cx="2133970" cy="892552"/>
            <a:chOff x="4402284" y="4759849"/>
            <a:chExt cx="1727399" cy="892552"/>
          </a:xfrm>
        </p:grpSpPr>
        <p:sp>
          <p:nvSpPr>
            <p:cNvPr id="2504" name="TextBox 2503">
              <a:extLst>
                <a:ext uri="{FF2B5EF4-FFF2-40B4-BE49-F238E27FC236}">
                  <a16:creationId xmlns:a16="http://schemas.microsoft.com/office/drawing/2014/main" id="{67E0FDC3-F8E6-4839-AA64-928B6D4EF774}"/>
                </a:ext>
              </a:extLst>
            </p:cNvPr>
            <p:cNvSpPr txBox="1"/>
            <p:nvPr/>
          </p:nvSpPr>
          <p:spPr>
            <a:xfrm>
              <a:off x="4411418" y="5006070"/>
              <a:ext cx="17182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  <p:sp>
          <p:nvSpPr>
            <p:cNvPr id="2505" name="TextBox 2504">
              <a:extLst>
                <a:ext uri="{FF2B5EF4-FFF2-40B4-BE49-F238E27FC236}">
                  <a16:creationId xmlns:a16="http://schemas.microsoft.com/office/drawing/2014/main" id="{2FFE3312-99D3-4826-B924-DFD82828720D}"/>
                </a:ext>
              </a:extLst>
            </p:cNvPr>
            <p:cNvSpPr txBox="1"/>
            <p:nvPr/>
          </p:nvSpPr>
          <p:spPr>
            <a:xfrm>
              <a:off x="4402284" y="4759849"/>
              <a:ext cx="172739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506" name="Group 2505">
            <a:extLst>
              <a:ext uri="{FF2B5EF4-FFF2-40B4-BE49-F238E27FC236}">
                <a16:creationId xmlns:a16="http://schemas.microsoft.com/office/drawing/2014/main" id="{56B715DB-2271-4A68-861F-C8C4C3060387}"/>
              </a:ext>
            </a:extLst>
          </p:cNvPr>
          <p:cNvGrpSpPr/>
          <p:nvPr/>
        </p:nvGrpSpPr>
        <p:grpSpPr>
          <a:xfrm>
            <a:off x="7454784" y="5303563"/>
            <a:ext cx="2133970" cy="892552"/>
            <a:chOff x="7704598" y="4759849"/>
            <a:chExt cx="1727399" cy="892552"/>
          </a:xfrm>
        </p:grpSpPr>
        <p:sp>
          <p:nvSpPr>
            <p:cNvPr id="2507" name="TextBox 2506">
              <a:extLst>
                <a:ext uri="{FF2B5EF4-FFF2-40B4-BE49-F238E27FC236}">
                  <a16:creationId xmlns:a16="http://schemas.microsoft.com/office/drawing/2014/main" id="{56E099F2-E771-4430-AD2E-C19EC49AFEF8}"/>
                </a:ext>
              </a:extLst>
            </p:cNvPr>
            <p:cNvSpPr txBox="1"/>
            <p:nvPr/>
          </p:nvSpPr>
          <p:spPr>
            <a:xfrm>
              <a:off x="7713732" y="5006070"/>
              <a:ext cx="17182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  <p:sp>
          <p:nvSpPr>
            <p:cNvPr id="2508" name="TextBox 2507">
              <a:extLst>
                <a:ext uri="{FF2B5EF4-FFF2-40B4-BE49-F238E27FC236}">
                  <a16:creationId xmlns:a16="http://schemas.microsoft.com/office/drawing/2014/main" id="{D7F6A05E-AF89-4EA2-BEC5-C6BB5DDD0FE6}"/>
                </a:ext>
              </a:extLst>
            </p:cNvPr>
            <p:cNvSpPr txBox="1"/>
            <p:nvPr/>
          </p:nvSpPr>
          <p:spPr>
            <a:xfrm>
              <a:off x="7704598" y="4759849"/>
              <a:ext cx="172739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509" name="Group 2508">
            <a:extLst>
              <a:ext uri="{FF2B5EF4-FFF2-40B4-BE49-F238E27FC236}">
                <a16:creationId xmlns:a16="http://schemas.microsoft.com/office/drawing/2014/main" id="{D52A6655-CA82-4334-A45C-F9249A4CFF70}"/>
              </a:ext>
            </a:extLst>
          </p:cNvPr>
          <p:cNvGrpSpPr/>
          <p:nvPr/>
        </p:nvGrpSpPr>
        <p:grpSpPr>
          <a:xfrm>
            <a:off x="2541753" y="1824956"/>
            <a:ext cx="2133970" cy="892552"/>
            <a:chOff x="2751127" y="2042652"/>
            <a:chExt cx="1727399" cy="892552"/>
          </a:xfrm>
        </p:grpSpPr>
        <p:sp>
          <p:nvSpPr>
            <p:cNvPr id="2510" name="TextBox 2509">
              <a:extLst>
                <a:ext uri="{FF2B5EF4-FFF2-40B4-BE49-F238E27FC236}">
                  <a16:creationId xmlns:a16="http://schemas.microsoft.com/office/drawing/2014/main" id="{BFF8A06C-11BA-47D1-8669-327B89802212}"/>
                </a:ext>
              </a:extLst>
            </p:cNvPr>
            <p:cNvSpPr txBox="1"/>
            <p:nvPr/>
          </p:nvSpPr>
          <p:spPr>
            <a:xfrm>
              <a:off x="2760261" y="2288873"/>
              <a:ext cx="17182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  <p:sp>
          <p:nvSpPr>
            <p:cNvPr id="2511" name="TextBox 2510">
              <a:extLst>
                <a:ext uri="{FF2B5EF4-FFF2-40B4-BE49-F238E27FC236}">
                  <a16:creationId xmlns:a16="http://schemas.microsoft.com/office/drawing/2014/main" id="{25C59CB9-D294-4B94-9DFE-1B4F5A9B59F9}"/>
                </a:ext>
              </a:extLst>
            </p:cNvPr>
            <p:cNvSpPr txBox="1"/>
            <p:nvPr/>
          </p:nvSpPr>
          <p:spPr>
            <a:xfrm>
              <a:off x="2751127" y="2042652"/>
              <a:ext cx="172739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512" name="Group 2511">
            <a:extLst>
              <a:ext uri="{FF2B5EF4-FFF2-40B4-BE49-F238E27FC236}">
                <a16:creationId xmlns:a16="http://schemas.microsoft.com/office/drawing/2014/main" id="{1DA91671-8B44-4FEF-B7F0-055F91C403B6}"/>
              </a:ext>
            </a:extLst>
          </p:cNvPr>
          <p:cNvGrpSpPr/>
          <p:nvPr/>
        </p:nvGrpSpPr>
        <p:grpSpPr>
          <a:xfrm>
            <a:off x="5817107" y="1824956"/>
            <a:ext cx="2133970" cy="892552"/>
            <a:chOff x="6053441" y="2042652"/>
            <a:chExt cx="1727399" cy="892552"/>
          </a:xfrm>
        </p:grpSpPr>
        <p:sp>
          <p:nvSpPr>
            <p:cNvPr id="2513" name="TextBox 2512">
              <a:extLst>
                <a:ext uri="{FF2B5EF4-FFF2-40B4-BE49-F238E27FC236}">
                  <a16:creationId xmlns:a16="http://schemas.microsoft.com/office/drawing/2014/main" id="{481B062B-8D1C-4AA9-B68D-DF616D6675A4}"/>
                </a:ext>
              </a:extLst>
            </p:cNvPr>
            <p:cNvSpPr txBox="1"/>
            <p:nvPr/>
          </p:nvSpPr>
          <p:spPr>
            <a:xfrm>
              <a:off x="6062575" y="2288873"/>
              <a:ext cx="17182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  <p:sp>
          <p:nvSpPr>
            <p:cNvPr id="2514" name="TextBox 2513">
              <a:extLst>
                <a:ext uri="{FF2B5EF4-FFF2-40B4-BE49-F238E27FC236}">
                  <a16:creationId xmlns:a16="http://schemas.microsoft.com/office/drawing/2014/main" id="{8E585D67-F9E9-4CED-8F51-0EC7BA4AABF2}"/>
                </a:ext>
              </a:extLst>
            </p:cNvPr>
            <p:cNvSpPr txBox="1"/>
            <p:nvPr/>
          </p:nvSpPr>
          <p:spPr>
            <a:xfrm>
              <a:off x="6053441" y="2042652"/>
              <a:ext cx="172739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515" name="Group 2514">
            <a:extLst>
              <a:ext uri="{FF2B5EF4-FFF2-40B4-BE49-F238E27FC236}">
                <a16:creationId xmlns:a16="http://schemas.microsoft.com/office/drawing/2014/main" id="{E1759083-3028-4E41-9F84-E646D0D89BDB}"/>
              </a:ext>
            </a:extLst>
          </p:cNvPr>
          <p:cNvGrpSpPr/>
          <p:nvPr/>
        </p:nvGrpSpPr>
        <p:grpSpPr>
          <a:xfrm>
            <a:off x="9092460" y="1745078"/>
            <a:ext cx="2195464" cy="900974"/>
            <a:chOff x="9355757" y="1962774"/>
            <a:chExt cx="1777177" cy="900974"/>
          </a:xfrm>
        </p:grpSpPr>
        <p:sp>
          <p:nvSpPr>
            <p:cNvPr id="2516" name="TextBox 2515">
              <a:extLst>
                <a:ext uri="{FF2B5EF4-FFF2-40B4-BE49-F238E27FC236}">
                  <a16:creationId xmlns:a16="http://schemas.microsoft.com/office/drawing/2014/main" id="{F8A6087A-ED7A-46D4-9A81-C87FA5CE0832}"/>
                </a:ext>
              </a:extLst>
            </p:cNvPr>
            <p:cNvSpPr txBox="1"/>
            <p:nvPr/>
          </p:nvSpPr>
          <p:spPr>
            <a:xfrm>
              <a:off x="9365154" y="2217417"/>
              <a:ext cx="17677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  <p:sp>
          <p:nvSpPr>
            <p:cNvPr id="2517" name="TextBox 2516">
              <a:extLst>
                <a:ext uri="{FF2B5EF4-FFF2-40B4-BE49-F238E27FC236}">
                  <a16:creationId xmlns:a16="http://schemas.microsoft.com/office/drawing/2014/main" id="{EF9003A3-F10E-493C-ABDF-05E30CA1A24F}"/>
                </a:ext>
              </a:extLst>
            </p:cNvPr>
            <p:cNvSpPr txBox="1"/>
            <p:nvPr/>
          </p:nvSpPr>
          <p:spPr>
            <a:xfrm>
              <a:off x="9355757" y="1962774"/>
              <a:ext cx="1777177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2518" name="Straight Connector 2517">
            <a:extLst>
              <a:ext uri="{FF2B5EF4-FFF2-40B4-BE49-F238E27FC236}">
                <a16:creationId xmlns:a16="http://schemas.microsoft.com/office/drawing/2014/main" id="{6228F9DF-D205-4EDA-B0B8-8A65931062ED}"/>
              </a:ext>
            </a:extLst>
          </p:cNvPr>
          <p:cNvCxnSpPr>
            <a:cxnSpLocks/>
          </p:cNvCxnSpPr>
          <p:nvPr/>
        </p:nvCxnSpPr>
        <p:spPr>
          <a:xfrm>
            <a:off x="1986435" y="4556256"/>
            <a:ext cx="0" cy="542663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9" name="Straight Connector 2518">
            <a:extLst>
              <a:ext uri="{FF2B5EF4-FFF2-40B4-BE49-F238E27FC236}">
                <a16:creationId xmlns:a16="http://schemas.microsoft.com/office/drawing/2014/main" id="{C4BBE951-3ECC-4860-8C59-DCA883A5CEB3}"/>
              </a:ext>
            </a:extLst>
          </p:cNvPr>
          <p:cNvCxnSpPr/>
          <p:nvPr/>
        </p:nvCxnSpPr>
        <p:spPr>
          <a:xfrm>
            <a:off x="5274087" y="4556256"/>
            <a:ext cx="0" cy="542663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0" name="Straight Connector 2519">
            <a:extLst>
              <a:ext uri="{FF2B5EF4-FFF2-40B4-BE49-F238E27FC236}">
                <a16:creationId xmlns:a16="http://schemas.microsoft.com/office/drawing/2014/main" id="{7F1DCC70-746F-4091-AA80-25B650CC7AAE}"/>
              </a:ext>
            </a:extLst>
          </p:cNvPr>
          <p:cNvCxnSpPr>
            <a:cxnSpLocks/>
          </p:cNvCxnSpPr>
          <p:nvPr/>
        </p:nvCxnSpPr>
        <p:spPr>
          <a:xfrm>
            <a:off x="8561739" y="4556256"/>
            <a:ext cx="0" cy="542663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1" name="Straight Connector 2520">
            <a:extLst>
              <a:ext uri="{FF2B5EF4-FFF2-40B4-BE49-F238E27FC236}">
                <a16:creationId xmlns:a16="http://schemas.microsoft.com/office/drawing/2014/main" id="{590E2E67-947C-4D24-A6DF-59FF0D9CB3F9}"/>
              </a:ext>
            </a:extLst>
          </p:cNvPr>
          <p:cNvCxnSpPr>
            <a:cxnSpLocks/>
          </p:cNvCxnSpPr>
          <p:nvPr/>
        </p:nvCxnSpPr>
        <p:spPr>
          <a:xfrm>
            <a:off x="3630261" y="2832022"/>
            <a:ext cx="0" cy="542663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2" name="Straight Connector 2521">
            <a:extLst>
              <a:ext uri="{FF2B5EF4-FFF2-40B4-BE49-F238E27FC236}">
                <a16:creationId xmlns:a16="http://schemas.microsoft.com/office/drawing/2014/main" id="{82E98E38-EEE9-416A-A123-1A3F00758779}"/>
              </a:ext>
            </a:extLst>
          </p:cNvPr>
          <p:cNvCxnSpPr>
            <a:cxnSpLocks/>
          </p:cNvCxnSpPr>
          <p:nvPr/>
        </p:nvCxnSpPr>
        <p:spPr>
          <a:xfrm>
            <a:off x="6917913" y="2832022"/>
            <a:ext cx="0" cy="542663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3" name="Straight Connector 2522">
            <a:extLst>
              <a:ext uri="{FF2B5EF4-FFF2-40B4-BE49-F238E27FC236}">
                <a16:creationId xmlns:a16="http://schemas.microsoft.com/office/drawing/2014/main" id="{6D7AA8D5-0E25-4951-9AC9-0E96A820328A}"/>
              </a:ext>
            </a:extLst>
          </p:cNvPr>
          <p:cNvCxnSpPr>
            <a:cxnSpLocks/>
          </p:cNvCxnSpPr>
          <p:nvPr/>
        </p:nvCxnSpPr>
        <p:spPr>
          <a:xfrm>
            <a:off x="10205566" y="2832022"/>
            <a:ext cx="0" cy="561225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4" name="TextBox 2523">
            <a:extLst>
              <a:ext uri="{FF2B5EF4-FFF2-40B4-BE49-F238E27FC236}">
                <a16:creationId xmlns:a16="http://schemas.microsoft.com/office/drawing/2014/main" id="{688E51CC-9C2F-4544-A287-700E5014ACFC}"/>
              </a:ext>
            </a:extLst>
          </p:cNvPr>
          <p:cNvSpPr txBox="1"/>
          <p:nvPr/>
        </p:nvSpPr>
        <p:spPr>
          <a:xfrm>
            <a:off x="1532206" y="3781954"/>
            <a:ext cx="914400" cy="369332"/>
          </a:xfrm>
          <a:prstGeom prst="rect">
            <a:avLst/>
          </a:prstGeom>
          <a:noFill/>
        </p:spPr>
        <p:txBody>
          <a:bodyPr wrap="square" lIns="108000" rIns="108000" rtlCol="0" anchor="ctr">
            <a:no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2016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2525" name="TextBox 2524">
            <a:extLst>
              <a:ext uri="{FF2B5EF4-FFF2-40B4-BE49-F238E27FC236}">
                <a16:creationId xmlns:a16="http://schemas.microsoft.com/office/drawing/2014/main" id="{F6E71ADD-F460-40E5-8CA2-ADF2A1D2378A}"/>
              </a:ext>
            </a:extLst>
          </p:cNvPr>
          <p:cNvSpPr txBox="1"/>
          <p:nvPr/>
        </p:nvSpPr>
        <p:spPr>
          <a:xfrm>
            <a:off x="4815468" y="3781954"/>
            <a:ext cx="914400" cy="369332"/>
          </a:xfrm>
          <a:prstGeom prst="rect">
            <a:avLst/>
          </a:prstGeom>
          <a:noFill/>
        </p:spPr>
        <p:txBody>
          <a:bodyPr wrap="square" lIns="108000" rIns="108000" rtlCol="0" anchor="ctr">
            <a:no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2018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2526" name="TextBox 2525">
            <a:extLst>
              <a:ext uri="{FF2B5EF4-FFF2-40B4-BE49-F238E27FC236}">
                <a16:creationId xmlns:a16="http://schemas.microsoft.com/office/drawing/2014/main" id="{E4002BF2-A887-4226-A6AF-33E74B172985}"/>
              </a:ext>
            </a:extLst>
          </p:cNvPr>
          <p:cNvSpPr txBox="1"/>
          <p:nvPr/>
        </p:nvSpPr>
        <p:spPr>
          <a:xfrm>
            <a:off x="8098730" y="3781954"/>
            <a:ext cx="914400" cy="369332"/>
          </a:xfrm>
          <a:prstGeom prst="rect">
            <a:avLst/>
          </a:prstGeom>
          <a:noFill/>
        </p:spPr>
        <p:txBody>
          <a:bodyPr wrap="square" lIns="108000" rIns="108000" rtlCol="0" anchor="ctr">
            <a:no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2020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2527" name="TextBox 2526">
            <a:extLst>
              <a:ext uri="{FF2B5EF4-FFF2-40B4-BE49-F238E27FC236}">
                <a16:creationId xmlns:a16="http://schemas.microsoft.com/office/drawing/2014/main" id="{A2BB5CF3-B8FF-40AD-8557-D7EAB65165AE}"/>
              </a:ext>
            </a:extLst>
          </p:cNvPr>
          <p:cNvSpPr txBox="1"/>
          <p:nvPr/>
        </p:nvSpPr>
        <p:spPr>
          <a:xfrm>
            <a:off x="3173837" y="3781954"/>
            <a:ext cx="914400" cy="369332"/>
          </a:xfrm>
          <a:prstGeom prst="rect">
            <a:avLst/>
          </a:prstGeom>
          <a:noFill/>
        </p:spPr>
        <p:txBody>
          <a:bodyPr wrap="square" lIns="108000" rIns="108000" rtlCol="0" anchor="ctr">
            <a:no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2017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2528" name="TextBox 2527">
            <a:extLst>
              <a:ext uri="{FF2B5EF4-FFF2-40B4-BE49-F238E27FC236}">
                <a16:creationId xmlns:a16="http://schemas.microsoft.com/office/drawing/2014/main" id="{4143108D-70B6-49A5-B281-A30D770A6714}"/>
              </a:ext>
            </a:extLst>
          </p:cNvPr>
          <p:cNvSpPr txBox="1"/>
          <p:nvPr/>
        </p:nvSpPr>
        <p:spPr>
          <a:xfrm>
            <a:off x="6457099" y="3781954"/>
            <a:ext cx="914400" cy="369332"/>
          </a:xfrm>
          <a:prstGeom prst="rect">
            <a:avLst/>
          </a:prstGeom>
          <a:noFill/>
        </p:spPr>
        <p:txBody>
          <a:bodyPr wrap="square" lIns="108000" rIns="108000" rtlCol="0" anchor="ctr">
            <a:no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2019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2529" name="TextBox 2528">
            <a:extLst>
              <a:ext uri="{FF2B5EF4-FFF2-40B4-BE49-F238E27FC236}">
                <a16:creationId xmlns:a16="http://schemas.microsoft.com/office/drawing/2014/main" id="{4985356E-7247-4930-99BC-7C3E9AAFDAA4}"/>
              </a:ext>
            </a:extLst>
          </p:cNvPr>
          <p:cNvSpPr txBox="1"/>
          <p:nvPr/>
        </p:nvSpPr>
        <p:spPr>
          <a:xfrm>
            <a:off x="9740360" y="3781954"/>
            <a:ext cx="914400" cy="369332"/>
          </a:xfrm>
          <a:prstGeom prst="rect">
            <a:avLst/>
          </a:prstGeom>
          <a:noFill/>
        </p:spPr>
        <p:txBody>
          <a:bodyPr wrap="square" lIns="108000" rIns="108000" rtlCol="0" anchor="ctr">
            <a:no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</a:rPr>
              <a:t>2021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2530" name="Block Arc 2529">
            <a:extLst>
              <a:ext uri="{FF2B5EF4-FFF2-40B4-BE49-F238E27FC236}">
                <a16:creationId xmlns:a16="http://schemas.microsoft.com/office/drawing/2014/main" id="{F6A2FEDD-C122-4F0D-9ECE-163A250FE475}"/>
              </a:ext>
            </a:extLst>
          </p:cNvPr>
          <p:cNvSpPr/>
          <p:nvPr/>
        </p:nvSpPr>
        <p:spPr>
          <a:xfrm>
            <a:off x="1112520" y="3128846"/>
            <a:ext cx="1753772" cy="1753772"/>
          </a:xfrm>
          <a:prstGeom prst="blockArc">
            <a:avLst>
              <a:gd name="adj1" fmla="val 10958405"/>
              <a:gd name="adj2" fmla="val 21438828"/>
              <a:gd name="adj3" fmla="val 634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2531" name="Block Arc 2530">
            <a:extLst>
              <a:ext uri="{FF2B5EF4-FFF2-40B4-BE49-F238E27FC236}">
                <a16:creationId xmlns:a16="http://schemas.microsoft.com/office/drawing/2014/main" id="{60D8944F-3479-413D-BE30-7B1B289C254E}"/>
              </a:ext>
            </a:extLst>
          </p:cNvPr>
          <p:cNvSpPr/>
          <p:nvPr/>
        </p:nvSpPr>
        <p:spPr>
          <a:xfrm rot="10800000">
            <a:off x="2755158" y="3050624"/>
            <a:ext cx="1753772" cy="1753772"/>
          </a:xfrm>
          <a:prstGeom prst="blockArc">
            <a:avLst>
              <a:gd name="adj1" fmla="val 10958405"/>
              <a:gd name="adj2" fmla="val 21438828"/>
              <a:gd name="adj3" fmla="val 634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2532" name="Block Arc 2531">
            <a:extLst>
              <a:ext uri="{FF2B5EF4-FFF2-40B4-BE49-F238E27FC236}">
                <a16:creationId xmlns:a16="http://schemas.microsoft.com/office/drawing/2014/main" id="{5A2584AA-FD71-4671-9857-D7991060293F}"/>
              </a:ext>
            </a:extLst>
          </p:cNvPr>
          <p:cNvSpPr/>
          <p:nvPr/>
        </p:nvSpPr>
        <p:spPr>
          <a:xfrm>
            <a:off x="4397795" y="3128846"/>
            <a:ext cx="1753772" cy="1753772"/>
          </a:xfrm>
          <a:prstGeom prst="blockArc">
            <a:avLst>
              <a:gd name="adj1" fmla="val 10958405"/>
              <a:gd name="adj2" fmla="val 21438828"/>
              <a:gd name="adj3" fmla="val 634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2533" name="Block Arc 2532">
            <a:extLst>
              <a:ext uri="{FF2B5EF4-FFF2-40B4-BE49-F238E27FC236}">
                <a16:creationId xmlns:a16="http://schemas.microsoft.com/office/drawing/2014/main" id="{4BB88F4B-630F-4110-B922-1196571BBE2D}"/>
              </a:ext>
            </a:extLst>
          </p:cNvPr>
          <p:cNvSpPr/>
          <p:nvPr/>
        </p:nvSpPr>
        <p:spPr>
          <a:xfrm rot="10800000">
            <a:off x="6040433" y="3050624"/>
            <a:ext cx="1753772" cy="1753772"/>
          </a:xfrm>
          <a:prstGeom prst="blockArc">
            <a:avLst>
              <a:gd name="adj1" fmla="val 10958405"/>
              <a:gd name="adj2" fmla="val 21438828"/>
              <a:gd name="adj3" fmla="val 634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2534" name="Block Arc 2533">
            <a:extLst>
              <a:ext uri="{FF2B5EF4-FFF2-40B4-BE49-F238E27FC236}">
                <a16:creationId xmlns:a16="http://schemas.microsoft.com/office/drawing/2014/main" id="{A1455028-06DD-4A58-87A7-83D3E82B4903}"/>
              </a:ext>
            </a:extLst>
          </p:cNvPr>
          <p:cNvSpPr/>
          <p:nvPr/>
        </p:nvSpPr>
        <p:spPr>
          <a:xfrm>
            <a:off x="7683070" y="3128846"/>
            <a:ext cx="1753772" cy="1753772"/>
          </a:xfrm>
          <a:prstGeom prst="blockArc">
            <a:avLst>
              <a:gd name="adj1" fmla="val 10958405"/>
              <a:gd name="adj2" fmla="val 21438828"/>
              <a:gd name="adj3" fmla="val 634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2535" name="Block Arc 2534">
            <a:extLst>
              <a:ext uri="{FF2B5EF4-FFF2-40B4-BE49-F238E27FC236}">
                <a16:creationId xmlns:a16="http://schemas.microsoft.com/office/drawing/2014/main" id="{0B71D1C8-3F4C-4EC6-B5E1-26D1C7B1A5D4}"/>
              </a:ext>
            </a:extLst>
          </p:cNvPr>
          <p:cNvSpPr/>
          <p:nvPr/>
        </p:nvSpPr>
        <p:spPr>
          <a:xfrm rot="10800000">
            <a:off x="9325708" y="3050624"/>
            <a:ext cx="1753772" cy="1753772"/>
          </a:xfrm>
          <a:prstGeom prst="blockArc">
            <a:avLst>
              <a:gd name="adj1" fmla="val 10958405"/>
              <a:gd name="adj2" fmla="val 21438828"/>
              <a:gd name="adj3" fmla="val 634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11493</TotalTime>
  <Words>98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66</cp:revision>
  <dcterms:created xsi:type="dcterms:W3CDTF">2018-02-18T19:39:47Z</dcterms:created>
  <dcterms:modified xsi:type="dcterms:W3CDTF">2021-04-13T07:39:47Z</dcterms:modified>
</cp:coreProperties>
</file>