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86" name="Group 1085">
            <a:extLst>
              <a:ext uri="{FF2B5EF4-FFF2-40B4-BE49-F238E27FC236}">
                <a16:creationId xmlns:a16="http://schemas.microsoft.com/office/drawing/2014/main" id="{F0D9D7B8-B240-487E-81CD-6A51AD8E5390}"/>
              </a:ext>
            </a:extLst>
          </p:cNvPr>
          <p:cNvGrpSpPr/>
          <p:nvPr/>
        </p:nvGrpSpPr>
        <p:grpSpPr>
          <a:xfrm>
            <a:off x="1246870" y="3180548"/>
            <a:ext cx="1616377" cy="1616376"/>
            <a:chOff x="1246870" y="2894977"/>
            <a:chExt cx="1616377" cy="1616376"/>
          </a:xfrm>
        </p:grpSpPr>
        <p:sp>
          <p:nvSpPr>
            <p:cNvPr id="1087" name="Arc 1086">
              <a:extLst>
                <a:ext uri="{FF2B5EF4-FFF2-40B4-BE49-F238E27FC236}">
                  <a16:creationId xmlns:a16="http://schemas.microsoft.com/office/drawing/2014/main" id="{5B041281-A0B4-43E9-8F02-2D1EADCDC900}"/>
                </a:ext>
              </a:extLst>
            </p:cNvPr>
            <p:cNvSpPr/>
            <p:nvPr/>
          </p:nvSpPr>
          <p:spPr>
            <a:xfrm rot="5400000" flipH="1">
              <a:off x="1246871" y="2894976"/>
              <a:ext cx="1616376" cy="1616377"/>
            </a:xfrm>
            <a:prstGeom prst="arc">
              <a:avLst>
                <a:gd name="adj1" fmla="val 5478932"/>
                <a:gd name="adj2" fmla="val 16242638"/>
              </a:avLst>
            </a:prstGeom>
            <a:ln w="165100">
              <a:solidFill>
                <a:schemeClr val="accent5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88" name="Oval 1087">
              <a:extLst>
                <a:ext uri="{FF2B5EF4-FFF2-40B4-BE49-F238E27FC236}">
                  <a16:creationId xmlns:a16="http://schemas.microsoft.com/office/drawing/2014/main" id="{E9F0E321-4FDA-436C-9018-E953C30DA883}"/>
                </a:ext>
              </a:extLst>
            </p:cNvPr>
            <p:cNvSpPr/>
            <p:nvPr/>
          </p:nvSpPr>
          <p:spPr>
            <a:xfrm rot="5400000">
              <a:off x="1547708" y="3147086"/>
              <a:ext cx="1014702" cy="101470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089" name="Group 1088">
            <a:extLst>
              <a:ext uri="{FF2B5EF4-FFF2-40B4-BE49-F238E27FC236}">
                <a16:creationId xmlns:a16="http://schemas.microsoft.com/office/drawing/2014/main" id="{0BFEF4E9-09A4-4567-AA7C-A2075E79591C}"/>
              </a:ext>
            </a:extLst>
          </p:cNvPr>
          <p:cNvGrpSpPr/>
          <p:nvPr/>
        </p:nvGrpSpPr>
        <p:grpSpPr>
          <a:xfrm>
            <a:off x="2863247" y="3083093"/>
            <a:ext cx="1616377" cy="1616376"/>
            <a:chOff x="2863247" y="2797522"/>
            <a:chExt cx="1616377" cy="1616376"/>
          </a:xfrm>
        </p:grpSpPr>
        <p:sp>
          <p:nvSpPr>
            <p:cNvPr id="1090" name="Arc 1089">
              <a:extLst>
                <a:ext uri="{FF2B5EF4-FFF2-40B4-BE49-F238E27FC236}">
                  <a16:creationId xmlns:a16="http://schemas.microsoft.com/office/drawing/2014/main" id="{4367AE82-D34A-42B9-9035-D31E6E8B2863}"/>
                </a:ext>
              </a:extLst>
            </p:cNvPr>
            <p:cNvSpPr/>
            <p:nvPr/>
          </p:nvSpPr>
          <p:spPr>
            <a:xfrm rot="16200000" flipH="1" flipV="1">
              <a:off x="2863248" y="2797521"/>
              <a:ext cx="1616376" cy="1616377"/>
            </a:xfrm>
            <a:prstGeom prst="arc">
              <a:avLst>
                <a:gd name="adj1" fmla="val 5478932"/>
                <a:gd name="adj2" fmla="val 16242638"/>
              </a:avLst>
            </a:prstGeom>
            <a:ln w="165100">
              <a:solidFill>
                <a:schemeClr val="accent6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91" name="Oval 1090">
              <a:extLst>
                <a:ext uri="{FF2B5EF4-FFF2-40B4-BE49-F238E27FC236}">
                  <a16:creationId xmlns:a16="http://schemas.microsoft.com/office/drawing/2014/main" id="{96CFA2F6-60D2-49AD-8546-4F7410DA2C47}"/>
                </a:ext>
              </a:extLst>
            </p:cNvPr>
            <p:cNvSpPr/>
            <p:nvPr/>
          </p:nvSpPr>
          <p:spPr>
            <a:xfrm rot="16200000" flipV="1">
              <a:off x="3164085" y="3147086"/>
              <a:ext cx="1014702" cy="101470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092" name="Group 1091">
            <a:extLst>
              <a:ext uri="{FF2B5EF4-FFF2-40B4-BE49-F238E27FC236}">
                <a16:creationId xmlns:a16="http://schemas.microsoft.com/office/drawing/2014/main" id="{FA3F9674-1ABA-4D10-9393-C7F7FE32A222}"/>
              </a:ext>
            </a:extLst>
          </p:cNvPr>
          <p:cNvGrpSpPr/>
          <p:nvPr/>
        </p:nvGrpSpPr>
        <p:grpSpPr>
          <a:xfrm>
            <a:off x="4479623" y="3180548"/>
            <a:ext cx="1616377" cy="1616376"/>
            <a:chOff x="4479623" y="2894977"/>
            <a:chExt cx="1616377" cy="1616376"/>
          </a:xfrm>
        </p:grpSpPr>
        <p:sp>
          <p:nvSpPr>
            <p:cNvPr id="1093" name="Arc 1092">
              <a:extLst>
                <a:ext uri="{FF2B5EF4-FFF2-40B4-BE49-F238E27FC236}">
                  <a16:creationId xmlns:a16="http://schemas.microsoft.com/office/drawing/2014/main" id="{E55662F9-98AC-45C7-AF2B-BE056278A8AC}"/>
                </a:ext>
              </a:extLst>
            </p:cNvPr>
            <p:cNvSpPr/>
            <p:nvPr/>
          </p:nvSpPr>
          <p:spPr>
            <a:xfrm rot="5400000" flipH="1">
              <a:off x="4479624" y="2894976"/>
              <a:ext cx="1616376" cy="1616377"/>
            </a:xfrm>
            <a:prstGeom prst="arc">
              <a:avLst>
                <a:gd name="adj1" fmla="val 5478932"/>
                <a:gd name="adj2" fmla="val 16242638"/>
              </a:avLst>
            </a:prstGeom>
            <a:ln w="165100">
              <a:solidFill>
                <a:schemeClr val="accent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94" name="Oval 1093">
              <a:extLst>
                <a:ext uri="{FF2B5EF4-FFF2-40B4-BE49-F238E27FC236}">
                  <a16:creationId xmlns:a16="http://schemas.microsoft.com/office/drawing/2014/main" id="{25D1E674-AE77-4AC7-A88A-773B326500C5}"/>
                </a:ext>
              </a:extLst>
            </p:cNvPr>
            <p:cNvSpPr/>
            <p:nvPr/>
          </p:nvSpPr>
          <p:spPr>
            <a:xfrm rot="5400000">
              <a:off x="4780461" y="3147086"/>
              <a:ext cx="1014702" cy="10147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095" name="Group 1094">
            <a:extLst>
              <a:ext uri="{FF2B5EF4-FFF2-40B4-BE49-F238E27FC236}">
                <a16:creationId xmlns:a16="http://schemas.microsoft.com/office/drawing/2014/main" id="{69C060CB-8A09-41A1-9B2D-834E56657FD9}"/>
              </a:ext>
            </a:extLst>
          </p:cNvPr>
          <p:cNvGrpSpPr/>
          <p:nvPr/>
        </p:nvGrpSpPr>
        <p:grpSpPr>
          <a:xfrm>
            <a:off x="6096000" y="3083093"/>
            <a:ext cx="1616377" cy="1616376"/>
            <a:chOff x="6096000" y="2797522"/>
            <a:chExt cx="1616377" cy="1616376"/>
          </a:xfrm>
        </p:grpSpPr>
        <p:sp>
          <p:nvSpPr>
            <p:cNvPr id="1096" name="Arc 1095">
              <a:extLst>
                <a:ext uri="{FF2B5EF4-FFF2-40B4-BE49-F238E27FC236}">
                  <a16:creationId xmlns:a16="http://schemas.microsoft.com/office/drawing/2014/main" id="{D72BD207-2FCA-43CE-BFB9-B1AA1E7B6E32}"/>
                </a:ext>
              </a:extLst>
            </p:cNvPr>
            <p:cNvSpPr/>
            <p:nvPr/>
          </p:nvSpPr>
          <p:spPr>
            <a:xfrm rot="16200000" flipH="1" flipV="1">
              <a:off x="6096001" y="2797521"/>
              <a:ext cx="1616376" cy="1616377"/>
            </a:xfrm>
            <a:prstGeom prst="arc">
              <a:avLst>
                <a:gd name="adj1" fmla="val 5478932"/>
                <a:gd name="adj2" fmla="val 16242638"/>
              </a:avLst>
            </a:prstGeom>
            <a:ln w="165100">
              <a:solidFill>
                <a:schemeClr val="accent2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97" name="Oval 1096">
              <a:extLst>
                <a:ext uri="{FF2B5EF4-FFF2-40B4-BE49-F238E27FC236}">
                  <a16:creationId xmlns:a16="http://schemas.microsoft.com/office/drawing/2014/main" id="{AF097DBF-3C15-4C8D-BD69-6B951BA8A692}"/>
                </a:ext>
              </a:extLst>
            </p:cNvPr>
            <p:cNvSpPr/>
            <p:nvPr/>
          </p:nvSpPr>
          <p:spPr>
            <a:xfrm rot="16200000" flipV="1">
              <a:off x="6396838" y="3147086"/>
              <a:ext cx="1014702" cy="10147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098" name="Group 1097">
            <a:extLst>
              <a:ext uri="{FF2B5EF4-FFF2-40B4-BE49-F238E27FC236}">
                <a16:creationId xmlns:a16="http://schemas.microsoft.com/office/drawing/2014/main" id="{E6E499B5-5542-4677-92C5-3FEFC76A7448}"/>
              </a:ext>
            </a:extLst>
          </p:cNvPr>
          <p:cNvGrpSpPr/>
          <p:nvPr/>
        </p:nvGrpSpPr>
        <p:grpSpPr>
          <a:xfrm>
            <a:off x="7712376" y="3180548"/>
            <a:ext cx="1616377" cy="1616376"/>
            <a:chOff x="7712376" y="2894977"/>
            <a:chExt cx="1616377" cy="1616376"/>
          </a:xfrm>
        </p:grpSpPr>
        <p:sp>
          <p:nvSpPr>
            <p:cNvPr id="1099" name="Arc 1098">
              <a:extLst>
                <a:ext uri="{FF2B5EF4-FFF2-40B4-BE49-F238E27FC236}">
                  <a16:creationId xmlns:a16="http://schemas.microsoft.com/office/drawing/2014/main" id="{35C68867-8E24-40C1-AADF-A999DDA86719}"/>
                </a:ext>
              </a:extLst>
            </p:cNvPr>
            <p:cNvSpPr/>
            <p:nvPr/>
          </p:nvSpPr>
          <p:spPr>
            <a:xfrm rot="5400000" flipH="1">
              <a:off x="7712377" y="2894976"/>
              <a:ext cx="1616376" cy="1616377"/>
            </a:xfrm>
            <a:prstGeom prst="arc">
              <a:avLst>
                <a:gd name="adj1" fmla="val 5478932"/>
                <a:gd name="adj2" fmla="val 16242638"/>
              </a:avLst>
            </a:prstGeom>
            <a:ln w="165100">
              <a:solidFill>
                <a:schemeClr val="accent3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100" name="Oval 1099">
              <a:extLst>
                <a:ext uri="{FF2B5EF4-FFF2-40B4-BE49-F238E27FC236}">
                  <a16:creationId xmlns:a16="http://schemas.microsoft.com/office/drawing/2014/main" id="{349E3CBB-EC35-4726-A9DA-49BA33E690E8}"/>
                </a:ext>
              </a:extLst>
            </p:cNvPr>
            <p:cNvSpPr/>
            <p:nvPr/>
          </p:nvSpPr>
          <p:spPr>
            <a:xfrm rot="5400000">
              <a:off x="8013214" y="3147086"/>
              <a:ext cx="1014702" cy="101470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101" name="Group 1100">
            <a:extLst>
              <a:ext uri="{FF2B5EF4-FFF2-40B4-BE49-F238E27FC236}">
                <a16:creationId xmlns:a16="http://schemas.microsoft.com/office/drawing/2014/main" id="{1B944BB9-AF90-48FD-B653-29A1A00C4F33}"/>
              </a:ext>
            </a:extLst>
          </p:cNvPr>
          <p:cNvGrpSpPr/>
          <p:nvPr/>
        </p:nvGrpSpPr>
        <p:grpSpPr>
          <a:xfrm>
            <a:off x="9328753" y="3083093"/>
            <a:ext cx="1616377" cy="1616376"/>
            <a:chOff x="9328753" y="2797522"/>
            <a:chExt cx="1616377" cy="1616376"/>
          </a:xfrm>
        </p:grpSpPr>
        <p:sp>
          <p:nvSpPr>
            <p:cNvPr id="1102" name="Arc 1101">
              <a:extLst>
                <a:ext uri="{FF2B5EF4-FFF2-40B4-BE49-F238E27FC236}">
                  <a16:creationId xmlns:a16="http://schemas.microsoft.com/office/drawing/2014/main" id="{46F44B88-E998-4097-B074-A17BC31EAC07}"/>
                </a:ext>
              </a:extLst>
            </p:cNvPr>
            <p:cNvSpPr/>
            <p:nvPr/>
          </p:nvSpPr>
          <p:spPr>
            <a:xfrm rot="16200000" flipH="1" flipV="1">
              <a:off x="9328754" y="2797521"/>
              <a:ext cx="1616376" cy="1616377"/>
            </a:xfrm>
            <a:prstGeom prst="arc">
              <a:avLst>
                <a:gd name="adj1" fmla="val 5478932"/>
                <a:gd name="adj2" fmla="val 16242638"/>
              </a:avLst>
            </a:prstGeom>
            <a:ln w="165100">
              <a:solidFill>
                <a:schemeClr val="accent4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103" name="Oval 1102">
              <a:extLst>
                <a:ext uri="{FF2B5EF4-FFF2-40B4-BE49-F238E27FC236}">
                  <a16:creationId xmlns:a16="http://schemas.microsoft.com/office/drawing/2014/main" id="{FBEF6098-4B07-44B7-AED3-E18626A199C0}"/>
                </a:ext>
              </a:extLst>
            </p:cNvPr>
            <p:cNvSpPr/>
            <p:nvPr/>
          </p:nvSpPr>
          <p:spPr>
            <a:xfrm rot="16200000" flipV="1">
              <a:off x="9629591" y="3147086"/>
              <a:ext cx="1014702" cy="101470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104" name="Chevron 5">
            <a:extLst>
              <a:ext uri="{FF2B5EF4-FFF2-40B4-BE49-F238E27FC236}">
                <a16:creationId xmlns:a16="http://schemas.microsoft.com/office/drawing/2014/main" id="{67ACF0B5-692F-42C8-886B-290608BFB3D0}"/>
              </a:ext>
            </a:extLst>
          </p:cNvPr>
          <p:cNvSpPr/>
          <p:nvPr/>
        </p:nvSpPr>
        <p:spPr>
          <a:xfrm rot="5400000">
            <a:off x="10024121" y="4639653"/>
            <a:ext cx="225640" cy="314542"/>
          </a:xfrm>
          <a:prstGeom prst="chevron">
            <a:avLst>
              <a:gd name="adj" fmla="val 42574"/>
            </a:avLst>
          </a:prstGeom>
          <a:solidFill>
            <a:schemeClr val="accent4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05" name="Chevron 5">
            <a:extLst>
              <a:ext uri="{FF2B5EF4-FFF2-40B4-BE49-F238E27FC236}">
                <a16:creationId xmlns:a16="http://schemas.microsoft.com/office/drawing/2014/main" id="{46C01161-79C4-4909-B3D3-18BD618A42E8}"/>
              </a:ext>
            </a:extLst>
          </p:cNvPr>
          <p:cNvSpPr/>
          <p:nvPr/>
        </p:nvSpPr>
        <p:spPr>
          <a:xfrm rot="5400000">
            <a:off x="6791369" y="4639653"/>
            <a:ext cx="225640" cy="314542"/>
          </a:xfrm>
          <a:prstGeom prst="chevron">
            <a:avLst>
              <a:gd name="adj" fmla="val 42574"/>
            </a:avLst>
          </a:prstGeom>
          <a:solidFill>
            <a:schemeClr val="accent2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06" name="Chevron 5">
            <a:extLst>
              <a:ext uri="{FF2B5EF4-FFF2-40B4-BE49-F238E27FC236}">
                <a16:creationId xmlns:a16="http://schemas.microsoft.com/office/drawing/2014/main" id="{0E6D74C7-D3C7-4FCC-9E83-04D22C64FD80}"/>
              </a:ext>
            </a:extLst>
          </p:cNvPr>
          <p:cNvSpPr/>
          <p:nvPr/>
        </p:nvSpPr>
        <p:spPr>
          <a:xfrm rot="5400000">
            <a:off x="3558617" y="4639653"/>
            <a:ext cx="225640" cy="314542"/>
          </a:xfrm>
          <a:prstGeom prst="chevron">
            <a:avLst>
              <a:gd name="adj" fmla="val 42574"/>
            </a:avLst>
          </a:prstGeom>
          <a:solidFill>
            <a:schemeClr val="accent6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07" name="Chevron 5">
            <a:extLst>
              <a:ext uri="{FF2B5EF4-FFF2-40B4-BE49-F238E27FC236}">
                <a16:creationId xmlns:a16="http://schemas.microsoft.com/office/drawing/2014/main" id="{C0A1F0DF-ABF3-41D9-BB5B-070AC063BCBC}"/>
              </a:ext>
            </a:extLst>
          </p:cNvPr>
          <p:cNvSpPr/>
          <p:nvPr/>
        </p:nvSpPr>
        <p:spPr>
          <a:xfrm rot="16200000" flipV="1">
            <a:off x="8407744" y="2925820"/>
            <a:ext cx="225640" cy="314542"/>
          </a:xfrm>
          <a:prstGeom prst="chevron">
            <a:avLst>
              <a:gd name="adj" fmla="val 42574"/>
            </a:avLst>
          </a:prstGeom>
          <a:solidFill>
            <a:schemeClr val="accent3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08" name="Chevron 5">
            <a:extLst>
              <a:ext uri="{FF2B5EF4-FFF2-40B4-BE49-F238E27FC236}">
                <a16:creationId xmlns:a16="http://schemas.microsoft.com/office/drawing/2014/main" id="{039F9526-EFC4-483B-8399-05D34A959C46}"/>
              </a:ext>
            </a:extLst>
          </p:cNvPr>
          <p:cNvSpPr/>
          <p:nvPr/>
        </p:nvSpPr>
        <p:spPr>
          <a:xfrm rot="16200000" flipV="1">
            <a:off x="5174992" y="2925820"/>
            <a:ext cx="225640" cy="314542"/>
          </a:xfrm>
          <a:prstGeom prst="chevron">
            <a:avLst>
              <a:gd name="adj" fmla="val 42574"/>
            </a:avLst>
          </a:prstGeom>
          <a:solidFill>
            <a:schemeClr val="accent1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09" name="Chevron 5">
            <a:extLst>
              <a:ext uri="{FF2B5EF4-FFF2-40B4-BE49-F238E27FC236}">
                <a16:creationId xmlns:a16="http://schemas.microsoft.com/office/drawing/2014/main" id="{45F42486-2E1D-4F6F-AE6F-7F23F6979312}"/>
              </a:ext>
            </a:extLst>
          </p:cNvPr>
          <p:cNvSpPr/>
          <p:nvPr/>
        </p:nvSpPr>
        <p:spPr>
          <a:xfrm rot="16200000" flipV="1">
            <a:off x="1942240" y="2925820"/>
            <a:ext cx="225640" cy="314542"/>
          </a:xfrm>
          <a:prstGeom prst="chevron">
            <a:avLst>
              <a:gd name="adj" fmla="val 42574"/>
            </a:avLst>
          </a:prstGeom>
          <a:solidFill>
            <a:schemeClr val="accent5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10" name="Rounded Rectangle 7">
            <a:extLst>
              <a:ext uri="{FF2B5EF4-FFF2-40B4-BE49-F238E27FC236}">
                <a16:creationId xmlns:a16="http://schemas.microsoft.com/office/drawing/2014/main" id="{67CB7886-BBED-471C-AAB3-5B9E261F3F3C}"/>
              </a:ext>
            </a:extLst>
          </p:cNvPr>
          <p:cNvSpPr/>
          <p:nvPr/>
        </p:nvSpPr>
        <p:spPr>
          <a:xfrm>
            <a:off x="1897788" y="3793578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1" name="Block Arc 10">
            <a:extLst>
              <a:ext uri="{FF2B5EF4-FFF2-40B4-BE49-F238E27FC236}">
                <a16:creationId xmlns:a16="http://schemas.microsoft.com/office/drawing/2014/main" id="{41C389E8-779B-45BE-85C4-E777CD0FD72A}"/>
              </a:ext>
            </a:extLst>
          </p:cNvPr>
          <p:cNvSpPr/>
          <p:nvPr/>
        </p:nvSpPr>
        <p:spPr>
          <a:xfrm>
            <a:off x="3453606" y="3805221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12" name="Round Same Side Corner Rectangle 36">
            <a:extLst>
              <a:ext uri="{FF2B5EF4-FFF2-40B4-BE49-F238E27FC236}">
                <a16:creationId xmlns:a16="http://schemas.microsoft.com/office/drawing/2014/main" id="{AFDC24B6-33BD-4BB1-861A-990238C749F4}"/>
              </a:ext>
            </a:extLst>
          </p:cNvPr>
          <p:cNvSpPr>
            <a:spLocks noChangeAspect="1"/>
          </p:cNvSpPr>
          <p:nvPr/>
        </p:nvSpPr>
        <p:spPr>
          <a:xfrm>
            <a:off x="5089812" y="373473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3" name="Freeform 18">
            <a:extLst>
              <a:ext uri="{FF2B5EF4-FFF2-40B4-BE49-F238E27FC236}">
                <a16:creationId xmlns:a16="http://schemas.microsoft.com/office/drawing/2014/main" id="{49790302-70C6-462F-8053-52F17546E91A}"/>
              </a:ext>
            </a:extLst>
          </p:cNvPr>
          <p:cNvSpPr/>
          <p:nvPr/>
        </p:nvSpPr>
        <p:spPr>
          <a:xfrm>
            <a:off x="8283977" y="3720742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4" name="Oval 7">
            <a:extLst>
              <a:ext uri="{FF2B5EF4-FFF2-40B4-BE49-F238E27FC236}">
                <a16:creationId xmlns:a16="http://schemas.microsoft.com/office/drawing/2014/main" id="{3E4A1A13-79B8-4D6C-B902-ABBF4BFF6B34}"/>
              </a:ext>
            </a:extLst>
          </p:cNvPr>
          <p:cNvSpPr/>
          <p:nvPr/>
        </p:nvSpPr>
        <p:spPr>
          <a:xfrm>
            <a:off x="9979670" y="3736225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5" name="Rounded Rectangle 25">
            <a:extLst>
              <a:ext uri="{FF2B5EF4-FFF2-40B4-BE49-F238E27FC236}">
                <a16:creationId xmlns:a16="http://schemas.microsoft.com/office/drawing/2014/main" id="{130251E2-75A8-4201-A998-F3BCD3174407}"/>
              </a:ext>
            </a:extLst>
          </p:cNvPr>
          <p:cNvSpPr/>
          <p:nvPr/>
        </p:nvSpPr>
        <p:spPr>
          <a:xfrm>
            <a:off x="6698105" y="376085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116" name="Group 1115">
            <a:extLst>
              <a:ext uri="{FF2B5EF4-FFF2-40B4-BE49-F238E27FC236}">
                <a16:creationId xmlns:a16="http://schemas.microsoft.com/office/drawing/2014/main" id="{65C196D3-7EAA-4064-90A1-7990377B4ED8}"/>
              </a:ext>
            </a:extLst>
          </p:cNvPr>
          <p:cNvGrpSpPr/>
          <p:nvPr/>
        </p:nvGrpSpPr>
        <p:grpSpPr>
          <a:xfrm>
            <a:off x="965560" y="1771060"/>
            <a:ext cx="2180418" cy="1107996"/>
            <a:chOff x="668087" y="4221088"/>
            <a:chExt cx="1549271" cy="1107996"/>
          </a:xfrm>
        </p:grpSpPr>
        <p:sp>
          <p:nvSpPr>
            <p:cNvPr id="1117" name="TextBox 1116">
              <a:extLst>
                <a:ext uri="{FF2B5EF4-FFF2-40B4-BE49-F238E27FC236}">
                  <a16:creationId xmlns:a16="http://schemas.microsoft.com/office/drawing/2014/main" id="{02E43CFF-F37C-43DC-BBC5-28EB44940485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118" name="TextBox 1117">
              <a:extLst>
                <a:ext uri="{FF2B5EF4-FFF2-40B4-BE49-F238E27FC236}">
                  <a16:creationId xmlns:a16="http://schemas.microsoft.com/office/drawing/2014/main" id="{07820F2F-F0B8-4817-861E-82BC133BD186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9" name="Group 1118">
            <a:extLst>
              <a:ext uri="{FF2B5EF4-FFF2-40B4-BE49-F238E27FC236}">
                <a16:creationId xmlns:a16="http://schemas.microsoft.com/office/drawing/2014/main" id="{B9B1CB04-C39F-42FE-857C-A335F9214648}"/>
              </a:ext>
            </a:extLst>
          </p:cNvPr>
          <p:cNvGrpSpPr/>
          <p:nvPr/>
        </p:nvGrpSpPr>
        <p:grpSpPr>
          <a:xfrm>
            <a:off x="4197603" y="1771060"/>
            <a:ext cx="2180418" cy="1107996"/>
            <a:chOff x="668087" y="4221088"/>
            <a:chExt cx="1549271" cy="1107996"/>
          </a:xfrm>
        </p:grpSpPr>
        <p:sp>
          <p:nvSpPr>
            <p:cNvPr id="1120" name="TextBox 1119">
              <a:extLst>
                <a:ext uri="{FF2B5EF4-FFF2-40B4-BE49-F238E27FC236}">
                  <a16:creationId xmlns:a16="http://schemas.microsoft.com/office/drawing/2014/main" id="{8888B35A-113A-4048-91A3-98D5DBCB5A73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4462F3F3-F13F-4CAC-A760-86D7FB3446F5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2" name="Group 1121">
            <a:extLst>
              <a:ext uri="{FF2B5EF4-FFF2-40B4-BE49-F238E27FC236}">
                <a16:creationId xmlns:a16="http://schemas.microsoft.com/office/drawing/2014/main" id="{B848ED1C-4049-441E-B89D-6B789BC8128D}"/>
              </a:ext>
            </a:extLst>
          </p:cNvPr>
          <p:cNvGrpSpPr/>
          <p:nvPr/>
        </p:nvGrpSpPr>
        <p:grpSpPr>
          <a:xfrm>
            <a:off x="7429646" y="1771060"/>
            <a:ext cx="2180418" cy="1107996"/>
            <a:chOff x="668087" y="4221088"/>
            <a:chExt cx="1549271" cy="1107996"/>
          </a:xfrm>
        </p:grpSpPr>
        <p:sp>
          <p:nvSpPr>
            <p:cNvPr id="1123" name="TextBox 1122">
              <a:extLst>
                <a:ext uri="{FF2B5EF4-FFF2-40B4-BE49-F238E27FC236}">
                  <a16:creationId xmlns:a16="http://schemas.microsoft.com/office/drawing/2014/main" id="{F50B5F5A-BD28-491B-9C1B-CAECA9235439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B668F03F-9931-449D-B1B6-D87B6448FC66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5" name="Group 1124">
            <a:extLst>
              <a:ext uri="{FF2B5EF4-FFF2-40B4-BE49-F238E27FC236}">
                <a16:creationId xmlns:a16="http://schemas.microsoft.com/office/drawing/2014/main" id="{337C30DC-5B1D-4DEB-BF6B-8404BDA69527}"/>
              </a:ext>
            </a:extLst>
          </p:cNvPr>
          <p:cNvGrpSpPr/>
          <p:nvPr/>
        </p:nvGrpSpPr>
        <p:grpSpPr>
          <a:xfrm>
            <a:off x="2573594" y="5000960"/>
            <a:ext cx="2180418" cy="1107996"/>
            <a:chOff x="668087" y="4221088"/>
            <a:chExt cx="1549271" cy="1107996"/>
          </a:xfrm>
        </p:grpSpPr>
        <p:sp>
          <p:nvSpPr>
            <p:cNvPr id="1126" name="TextBox 1125">
              <a:extLst>
                <a:ext uri="{FF2B5EF4-FFF2-40B4-BE49-F238E27FC236}">
                  <a16:creationId xmlns:a16="http://schemas.microsoft.com/office/drawing/2014/main" id="{23CCEA10-7A69-495D-9D55-77F2E94A350C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3D2F0001-486E-4D63-83B4-809BD725B3C7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8" name="Group 1127">
            <a:extLst>
              <a:ext uri="{FF2B5EF4-FFF2-40B4-BE49-F238E27FC236}">
                <a16:creationId xmlns:a16="http://schemas.microsoft.com/office/drawing/2014/main" id="{8B5A379D-F433-4D85-8CC9-28439BC2750D}"/>
              </a:ext>
            </a:extLst>
          </p:cNvPr>
          <p:cNvGrpSpPr/>
          <p:nvPr/>
        </p:nvGrpSpPr>
        <p:grpSpPr>
          <a:xfrm>
            <a:off x="5805637" y="5000960"/>
            <a:ext cx="2180418" cy="1107996"/>
            <a:chOff x="668087" y="4221088"/>
            <a:chExt cx="1549271" cy="1107996"/>
          </a:xfrm>
        </p:grpSpPr>
        <p:sp>
          <p:nvSpPr>
            <p:cNvPr id="1129" name="TextBox 1128">
              <a:extLst>
                <a:ext uri="{FF2B5EF4-FFF2-40B4-BE49-F238E27FC236}">
                  <a16:creationId xmlns:a16="http://schemas.microsoft.com/office/drawing/2014/main" id="{4A33F3C1-CBD8-483F-9397-582B3C020C28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130" name="TextBox 1129">
              <a:extLst>
                <a:ext uri="{FF2B5EF4-FFF2-40B4-BE49-F238E27FC236}">
                  <a16:creationId xmlns:a16="http://schemas.microsoft.com/office/drawing/2014/main" id="{1BEB3A7C-75E3-4EBA-8796-35FEF4FFAB66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31" name="Group 1130">
            <a:extLst>
              <a:ext uri="{FF2B5EF4-FFF2-40B4-BE49-F238E27FC236}">
                <a16:creationId xmlns:a16="http://schemas.microsoft.com/office/drawing/2014/main" id="{E14CACA0-C784-4969-9D14-9BF2AA1DDF97}"/>
              </a:ext>
            </a:extLst>
          </p:cNvPr>
          <p:cNvGrpSpPr/>
          <p:nvPr/>
        </p:nvGrpSpPr>
        <p:grpSpPr>
          <a:xfrm>
            <a:off x="9037680" y="5000960"/>
            <a:ext cx="2180418" cy="1107996"/>
            <a:chOff x="668087" y="4221088"/>
            <a:chExt cx="1549271" cy="1107996"/>
          </a:xfrm>
        </p:grpSpPr>
        <p:sp>
          <p:nvSpPr>
            <p:cNvPr id="1132" name="TextBox 1131">
              <a:extLst>
                <a:ext uri="{FF2B5EF4-FFF2-40B4-BE49-F238E27FC236}">
                  <a16:creationId xmlns:a16="http://schemas.microsoft.com/office/drawing/2014/main" id="{CD1F42F5-0705-4999-8E13-640C48299AFA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133" name="TextBox 1132">
              <a:extLst>
                <a:ext uri="{FF2B5EF4-FFF2-40B4-BE49-F238E27FC236}">
                  <a16:creationId xmlns:a16="http://schemas.microsoft.com/office/drawing/2014/main" id="{14CAB85D-0443-4DF3-9B0F-4C53824081F0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134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39</cp:revision>
  <dcterms:created xsi:type="dcterms:W3CDTF">2018-02-18T19:39:47Z</dcterms:created>
  <dcterms:modified xsi:type="dcterms:W3CDTF">2021-04-14T06:54:15Z</dcterms:modified>
</cp:coreProperties>
</file>