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82" name="Group 281">
            <a:extLst>
              <a:ext uri="{FF2B5EF4-FFF2-40B4-BE49-F238E27FC236}">
                <a16:creationId xmlns:a16="http://schemas.microsoft.com/office/drawing/2014/main" id="{FDBF099C-77A6-4021-A748-55FDD17B8566}"/>
              </a:ext>
            </a:extLst>
          </p:cNvPr>
          <p:cNvGrpSpPr/>
          <p:nvPr/>
        </p:nvGrpSpPr>
        <p:grpSpPr>
          <a:xfrm>
            <a:off x="5373663" y="3827876"/>
            <a:ext cx="1444674" cy="944806"/>
            <a:chOff x="1356525" y="3068969"/>
            <a:chExt cx="1444674" cy="944806"/>
          </a:xfrm>
        </p:grpSpPr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0BDE2A79-D57E-4301-9E9B-49579FF9CDC6}"/>
                </a:ext>
              </a:extLst>
            </p:cNvPr>
            <p:cNvSpPr txBox="1"/>
            <p:nvPr/>
          </p:nvSpPr>
          <p:spPr>
            <a:xfrm>
              <a:off x="1356525" y="3367444"/>
              <a:ext cx="14446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 </a:t>
              </a:r>
              <a:endPara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id="{72D5F2ED-DFEC-46B4-A0BF-8FD9E70FD37D}"/>
                </a:ext>
              </a:extLst>
            </p:cNvPr>
            <p:cNvSpPr txBox="1"/>
            <p:nvPr/>
          </p:nvSpPr>
          <p:spPr>
            <a:xfrm>
              <a:off x="1356525" y="3068969"/>
              <a:ext cx="1444674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285" name="Block Arc 14">
            <a:extLst>
              <a:ext uri="{FF2B5EF4-FFF2-40B4-BE49-F238E27FC236}">
                <a16:creationId xmlns:a16="http://schemas.microsoft.com/office/drawing/2014/main" id="{642E83B3-B8AE-473A-A2D1-DE69734C2EA9}"/>
              </a:ext>
            </a:extLst>
          </p:cNvPr>
          <p:cNvSpPr/>
          <p:nvPr/>
        </p:nvSpPr>
        <p:spPr>
          <a:xfrm rot="16200000">
            <a:off x="5850122" y="3279097"/>
            <a:ext cx="491756" cy="492080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286" name="Freeform: Shape 285">
            <a:extLst>
              <a:ext uri="{FF2B5EF4-FFF2-40B4-BE49-F238E27FC236}">
                <a16:creationId xmlns:a16="http://schemas.microsoft.com/office/drawing/2014/main" id="{6797247B-CF1D-4443-8ED2-0302DB83F632}"/>
              </a:ext>
            </a:extLst>
          </p:cNvPr>
          <p:cNvSpPr/>
          <p:nvPr/>
        </p:nvSpPr>
        <p:spPr>
          <a:xfrm rot="3600000">
            <a:off x="5177086" y="2156883"/>
            <a:ext cx="547532" cy="1515934"/>
          </a:xfrm>
          <a:custGeom>
            <a:avLst/>
            <a:gdLst>
              <a:gd name="connsiteX0" fmla="*/ 196420 w 547532"/>
              <a:gd name="connsiteY0" fmla="*/ 0 h 1515934"/>
              <a:gd name="connsiteX1" fmla="*/ 547532 w 547532"/>
              <a:gd name="connsiteY1" fmla="*/ 202714 h 1515934"/>
              <a:gd name="connsiteX2" fmla="*/ 507660 w 547532"/>
              <a:gd name="connsiteY2" fmla="*/ 280600 h 1515934"/>
              <a:gd name="connsiteX3" fmla="*/ 523850 w 547532"/>
              <a:gd name="connsiteY3" fmla="*/ 1270162 h 1515934"/>
              <a:gd name="connsiteX4" fmla="*/ 547529 w 547532"/>
              <a:gd name="connsiteY4" fmla="*/ 1313375 h 1515934"/>
              <a:gd name="connsiteX5" fmla="*/ 196687 w 547532"/>
              <a:gd name="connsiteY5" fmla="*/ 1515934 h 1515934"/>
              <a:gd name="connsiteX6" fmla="*/ 159446 w 547532"/>
              <a:gd name="connsiteY6" fmla="*/ 1447970 h 1515934"/>
              <a:gd name="connsiteX7" fmla="*/ 137634 w 547532"/>
              <a:gd name="connsiteY7" fmla="*/ 114831 h 1515934"/>
              <a:gd name="connsiteX8" fmla="*/ 196420 w 547532"/>
              <a:gd name="connsiteY8" fmla="*/ 0 h 1515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47532" h="1515934">
                <a:moveTo>
                  <a:pt x="196420" y="0"/>
                </a:moveTo>
                <a:lnTo>
                  <a:pt x="547532" y="202714"/>
                </a:lnTo>
                <a:lnTo>
                  <a:pt x="507660" y="280600"/>
                </a:lnTo>
                <a:cubicBezTo>
                  <a:pt x="362085" y="604502"/>
                  <a:pt x="376183" y="966828"/>
                  <a:pt x="523850" y="1270162"/>
                </a:cubicBezTo>
                <a:lnTo>
                  <a:pt x="547529" y="1313375"/>
                </a:lnTo>
                <a:lnTo>
                  <a:pt x="196687" y="1515934"/>
                </a:lnTo>
                <a:lnTo>
                  <a:pt x="159446" y="1447970"/>
                </a:lnTo>
                <a:cubicBezTo>
                  <a:pt x="-39492" y="1039318"/>
                  <a:pt x="-58485" y="551192"/>
                  <a:pt x="137634" y="114831"/>
                </a:cubicBezTo>
                <a:lnTo>
                  <a:pt x="19642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7" name="Freeform: Shape 286">
            <a:extLst>
              <a:ext uri="{FF2B5EF4-FFF2-40B4-BE49-F238E27FC236}">
                <a16:creationId xmlns:a16="http://schemas.microsoft.com/office/drawing/2014/main" id="{BD4C3B8E-27E8-48A5-A1EF-12BFF595EB39}"/>
              </a:ext>
            </a:extLst>
          </p:cNvPr>
          <p:cNvSpPr/>
          <p:nvPr/>
        </p:nvSpPr>
        <p:spPr>
          <a:xfrm rot="3600000">
            <a:off x="6044694" y="2418435"/>
            <a:ext cx="1312971" cy="960450"/>
          </a:xfrm>
          <a:custGeom>
            <a:avLst/>
            <a:gdLst>
              <a:gd name="connsiteX0" fmla="*/ 0 w 1312971"/>
              <a:gd name="connsiteY0" fmla="*/ 757735 h 960450"/>
              <a:gd name="connsiteX1" fmla="*/ 70054 w 1312971"/>
              <a:gd name="connsiteY1" fmla="*/ 649410 h 960450"/>
              <a:gd name="connsiteX2" fmla="*/ 1235492 w 1312971"/>
              <a:gd name="connsiteY2" fmla="*/ 1730 h 960450"/>
              <a:gd name="connsiteX3" fmla="*/ 1312971 w 1312971"/>
              <a:gd name="connsiteY3" fmla="*/ 0 h 960450"/>
              <a:gd name="connsiteX4" fmla="*/ 1312971 w 1312971"/>
              <a:gd name="connsiteY4" fmla="*/ 405117 h 960450"/>
              <a:gd name="connsiteX5" fmla="*/ 1263708 w 1312971"/>
              <a:gd name="connsiteY5" fmla="*/ 406217 h 960450"/>
              <a:gd name="connsiteX6" fmla="*/ 398627 w 1312971"/>
              <a:gd name="connsiteY6" fmla="*/ 886977 h 960450"/>
              <a:gd name="connsiteX7" fmla="*/ 351112 w 1312971"/>
              <a:gd name="connsiteY7" fmla="*/ 960450 h 960450"/>
              <a:gd name="connsiteX8" fmla="*/ 0 w 1312971"/>
              <a:gd name="connsiteY8" fmla="*/ 757735 h 960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12971" h="960450">
                <a:moveTo>
                  <a:pt x="0" y="757735"/>
                </a:moveTo>
                <a:lnTo>
                  <a:pt x="70054" y="649410"/>
                </a:lnTo>
                <a:cubicBezTo>
                  <a:pt x="349894" y="261385"/>
                  <a:pt x="782120" y="33770"/>
                  <a:pt x="1235492" y="1730"/>
                </a:cubicBezTo>
                <a:lnTo>
                  <a:pt x="1312971" y="0"/>
                </a:lnTo>
                <a:lnTo>
                  <a:pt x="1312971" y="405117"/>
                </a:lnTo>
                <a:lnTo>
                  <a:pt x="1263708" y="406217"/>
                </a:lnTo>
                <a:cubicBezTo>
                  <a:pt x="927179" y="430000"/>
                  <a:pt x="606346" y="598954"/>
                  <a:pt x="398627" y="886977"/>
                </a:cubicBezTo>
                <a:lnTo>
                  <a:pt x="351112" y="960450"/>
                </a:lnTo>
                <a:lnTo>
                  <a:pt x="0" y="757735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8" name="Freeform: Shape 287">
            <a:extLst>
              <a:ext uri="{FF2B5EF4-FFF2-40B4-BE49-F238E27FC236}">
                <a16:creationId xmlns:a16="http://schemas.microsoft.com/office/drawing/2014/main" id="{A182D94B-88F8-4522-9E62-548B0FF8B0C7}"/>
              </a:ext>
            </a:extLst>
          </p:cNvPr>
          <p:cNvSpPr/>
          <p:nvPr/>
        </p:nvSpPr>
        <p:spPr>
          <a:xfrm rot="3600000">
            <a:off x="4153306" y="3509102"/>
            <a:ext cx="1313942" cy="961424"/>
          </a:xfrm>
          <a:custGeom>
            <a:avLst/>
            <a:gdLst>
              <a:gd name="connsiteX0" fmla="*/ 0 w 1313942"/>
              <a:gd name="connsiteY0" fmla="*/ 202590 h 961424"/>
              <a:gd name="connsiteX1" fmla="*/ 350897 w 1313942"/>
              <a:gd name="connsiteY1" fmla="*/ 0 h 961424"/>
              <a:gd name="connsiteX2" fmla="*/ 414344 w 1313942"/>
              <a:gd name="connsiteY2" fmla="*/ 93085 h 961424"/>
              <a:gd name="connsiteX3" fmla="*/ 762092 w 1313942"/>
              <a:gd name="connsiteY3" fmla="*/ 399818 h 961424"/>
              <a:gd name="connsiteX4" fmla="*/ 1201604 w 1313942"/>
              <a:gd name="connsiteY4" fmla="*/ 547610 h 961424"/>
              <a:gd name="connsiteX5" fmla="*/ 1313942 w 1313942"/>
              <a:gd name="connsiteY5" fmla="*/ 556015 h 961424"/>
              <a:gd name="connsiteX6" fmla="*/ 1313942 w 1313942"/>
              <a:gd name="connsiteY6" fmla="*/ 961195 h 961424"/>
              <a:gd name="connsiteX7" fmla="*/ 1303702 w 1313942"/>
              <a:gd name="connsiteY7" fmla="*/ 961424 h 961424"/>
              <a:gd name="connsiteX8" fmla="*/ 559377 w 1313942"/>
              <a:gd name="connsiteY8" fmla="*/ 750930 h 961424"/>
              <a:gd name="connsiteX9" fmla="*/ 4922 w 1313942"/>
              <a:gd name="connsiteY9" fmla="*/ 211573 h 961424"/>
              <a:gd name="connsiteX10" fmla="*/ 0 w 1313942"/>
              <a:gd name="connsiteY10" fmla="*/ 202590 h 961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13942" h="961424">
                <a:moveTo>
                  <a:pt x="0" y="202590"/>
                </a:moveTo>
                <a:lnTo>
                  <a:pt x="350897" y="0"/>
                </a:lnTo>
                <a:lnTo>
                  <a:pt x="414344" y="93085"/>
                </a:lnTo>
                <a:cubicBezTo>
                  <a:pt x="505786" y="214109"/>
                  <a:pt x="622465" y="319204"/>
                  <a:pt x="762092" y="399818"/>
                </a:cubicBezTo>
                <a:cubicBezTo>
                  <a:pt x="901719" y="480431"/>
                  <a:pt x="1051073" y="528931"/>
                  <a:pt x="1201604" y="547610"/>
                </a:cubicBezTo>
                <a:lnTo>
                  <a:pt x="1313942" y="556015"/>
                </a:lnTo>
                <a:lnTo>
                  <a:pt x="1313942" y="961195"/>
                </a:lnTo>
                <a:lnTo>
                  <a:pt x="1303702" y="961424"/>
                </a:lnTo>
                <a:cubicBezTo>
                  <a:pt x="1050118" y="954838"/>
                  <a:pt x="794509" y="886683"/>
                  <a:pt x="559377" y="750930"/>
                </a:cubicBezTo>
                <a:cubicBezTo>
                  <a:pt x="324246" y="615176"/>
                  <a:pt x="137418" y="427890"/>
                  <a:pt x="4922" y="211573"/>
                </a:cubicBezTo>
                <a:lnTo>
                  <a:pt x="0" y="20259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9" name="Freeform: Shape 288">
            <a:extLst>
              <a:ext uri="{FF2B5EF4-FFF2-40B4-BE49-F238E27FC236}">
                <a16:creationId xmlns:a16="http://schemas.microsoft.com/office/drawing/2014/main" id="{1FD37F58-9DD1-4039-A833-DF01AE0BEED9}"/>
              </a:ext>
            </a:extLst>
          </p:cNvPr>
          <p:cNvSpPr/>
          <p:nvPr/>
        </p:nvSpPr>
        <p:spPr>
          <a:xfrm rot="3600000">
            <a:off x="6733956" y="3610283"/>
            <a:ext cx="1313942" cy="961424"/>
          </a:xfrm>
          <a:custGeom>
            <a:avLst/>
            <a:gdLst>
              <a:gd name="connsiteX0" fmla="*/ 0 w 1313942"/>
              <a:gd name="connsiteY0" fmla="*/ 229 h 961424"/>
              <a:gd name="connsiteX1" fmla="*/ 10240 w 1313942"/>
              <a:gd name="connsiteY1" fmla="*/ 0 h 961424"/>
              <a:gd name="connsiteX2" fmla="*/ 754565 w 1313942"/>
              <a:gd name="connsiteY2" fmla="*/ 210494 h 961424"/>
              <a:gd name="connsiteX3" fmla="*/ 1309020 w 1313942"/>
              <a:gd name="connsiteY3" fmla="*/ 749851 h 961424"/>
              <a:gd name="connsiteX4" fmla="*/ 1313942 w 1313942"/>
              <a:gd name="connsiteY4" fmla="*/ 758834 h 961424"/>
              <a:gd name="connsiteX5" fmla="*/ 963045 w 1313942"/>
              <a:gd name="connsiteY5" fmla="*/ 961424 h 961424"/>
              <a:gd name="connsiteX6" fmla="*/ 899598 w 1313942"/>
              <a:gd name="connsiteY6" fmla="*/ 868339 h 961424"/>
              <a:gd name="connsiteX7" fmla="*/ 551850 w 1313942"/>
              <a:gd name="connsiteY7" fmla="*/ 561606 h 961424"/>
              <a:gd name="connsiteX8" fmla="*/ 112338 w 1313942"/>
              <a:gd name="connsiteY8" fmla="*/ 413814 h 961424"/>
              <a:gd name="connsiteX9" fmla="*/ 0 w 1313942"/>
              <a:gd name="connsiteY9" fmla="*/ 405409 h 961424"/>
              <a:gd name="connsiteX10" fmla="*/ 0 w 1313942"/>
              <a:gd name="connsiteY10" fmla="*/ 229 h 961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13942" h="961424">
                <a:moveTo>
                  <a:pt x="0" y="229"/>
                </a:moveTo>
                <a:lnTo>
                  <a:pt x="10240" y="0"/>
                </a:lnTo>
                <a:cubicBezTo>
                  <a:pt x="263824" y="6587"/>
                  <a:pt x="519433" y="74741"/>
                  <a:pt x="754565" y="210494"/>
                </a:cubicBezTo>
                <a:cubicBezTo>
                  <a:pt x="989696" y="346247"/>
                  <a:pt x="1176524" y="533534"/>
                  <a:pt x="1309020" y="749851"/>
                </a:cubicBezTo>
                <a:lnTo>
                  <a:pt x="1313942" y="758834"/>
                </a:lnTo>
                <a:lnTo>
                  <a:pt x="963045" y="961424"/>
                </a:lnTo>
                <a:lnTo>
                  <a:pt x="899598" y="868339"/>
                </a:lnTo>
                <a:cubicBezTo>
                  <a:pt x="808156" y="747315"/>
                  <a:pt x="691477" y="642220"/>
                  <a:pt x="551850" y="561606"/>
                </a:cubicBezTo>
                <a:cubicBezTo>
                  <a:pt x="412223" y="480993"/>
                  <a:pt x="262869" y="432493"/>
                  <a:pt x="112338" y="413814"/>
                </a:cubicBezTo>
                <a:lnTo>
                  <a:pt x="0" y="405409"/>
                </a:lnTo>
                <a:lnTo>
                  <a:pt x="0" y="22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0" name="Freeform: Shape 289">
            <a:extLst>
              <a:ext uri="{FF2B5EF4-FFF2-40B4-BE49-F238E27FC236}">
                <a16:creationId xmlns:a16="http://schemas.microsoft.com/office/drawing/2014/main" id="{7138CD26-14A9-4A32-9B5C-D6A8F34F031F}"/>
              </a:ext>
            </a:extLst>
          </p:cNvPr>
          <p:cNvSpPr/>
          <p:nvPr/>
        </p:nvSpPr>
        <p:spPr>
          <a:xfrm rot="3600000">
            <a:off x="4843539" y="4701921"/>
            <a:ext cx="1312971" cy="960450"/>
          </a:xfrm>
          <a:custGeom>
            <a:avLst/>
            <a:gdLst>
              <a:gd name="connsiteX0" fmla="*/ 0 w 1312971"/>
              <a:gd name="connsiteY0" fmla="*/ 555333 h 960450"/>
              <a:gd name="connsiteX1" fmla="*/ 49263 w 1312971"/>
              <a:gd name="connsiteY1" fmla="*/ 554233 h 960450"/>
              <a:gd name="connsiteX2" fmla="*/ 914344 w 1312971"/>
              <a:gd name="connsiteY2" fmla="*/ 73473 h 960450"/>
              <a:gd name="connsiteX3" fmla="*/ 961859 w 1312971"/>
              <a:gd name="connsiteY3" fmla="*/ 0 h 960450"/>
              <a:gd name="connsiteX4" fmla="*/ 1312971 w 1312971"/>
              <a:gd name="connsiteY4" fmla="*/ 202715 h 960450"/>
              <a:gd name="connsiteX5" fmla="*/ 1242917 w 1312971"/>
              <a:gd name="connsiteY5" fmla="*/ 311040 h 960450"/>
              <a:gd name="connsiteX6" fmla="*/ 77479 w 1312971"/>
              <a:gd name="connsiteY6" fmla="*/ 958720 h 960450"/>
              <a:gd name="connsiteX7" fmla="*/ 0 w 1312971"/>
              <a:gd name="connsiteY7" fmla="*/ 960450 h 960450"/>
              <a:gd name="connsiteX8" fmla="*/ 0 w 1312971"/>
              <a:gd name="connsiteY8" fmla="*/ 555333 h 960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12971" h="960450">
                <a:moveTo>
                  <a:pt x="0" y="555333"/>
                </a:moveTo>
                <a:lnTo>
                  <a:pt x="49263" y="554233"/>
                </a:lnTo>
                <a:cubicBezTo>
                  <a:pt x="385792" y="530450"/>
                  <a:pt x="706625" y="361496"/>
                  <a:pt x="914344" y="73473"/>
                </a:cubicBezTo>
                <a:lnTo>
                  <a:pt x="961859" y="0"/>
                </a:lnTo>
                <a:lnTo>
                  <a:pt x="1312971" y="202715"/>
                </a:lnTo>
                <a:lnTo>
                  <a:pt x="1242917" y="311040"/>
                </a:lnTo>
                <a:cubicBezTo>
                  <a:pt x="963077" y="699065"/>
                  <a:pt x="530851" y="926680"/>
                  <a:pt x="77479" y="958720"/>
                </a:cubicBezTo>
                <a:lnTo>
                  <a:pt x="0" y="960450"/>
                </a:lnTo>
                <a:lnTo>
                  <a:pt x="0" y="55533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1" name="Freeform: Shape 290">
            <a:extLst>
              <a:ext uri="{FF2B5EF4-FFF2-40B4-BE49-F238E27FC236}">
                <a16:creationId xmlns:a16="http://schemas.microsoft.com/office/drawing/2014/main" id="{8D17D804-8681-4790-B980-E566676618A6}"/>
              </a:ext>
            </a:extLst>
          </p:cNvPr>
          <p:cNvSpPr/>
          <p:nvPr/>
        </p:nvSpPr>
        <p:spPr>
          <a:xfrm rot="3600000">
            <a:off x="6476586" y="4407991"/>
            <a:ext cx="547532" cy="1515934"/>
          </a:xfrm>
          <a:custGeom>
            <a:avLst/>
            <a:gdLst>
              <a:gd name="connsiteX0" fmla="*/ 3 w 547532"/>
              <a:gd name="connsiteY0" fmla="*/ 202559 h 1515934"/>
              <a:gd name="connsiteX1" fmla="*/ 350845 w 547532"/>
              <a:gd name="connsiteY1" fmla="*/ 0 h 1515934"/>
              <a:gd name="connsiteX2" fmla="*/ 388086 w 547532"/>
              <a:gd name="connsiteY2" fmla="*/ 67964 h 1515934"/>
              <a:gd name="connsiteX3" fmla="*/ 409898 w 547532"/>
              <a:gd name="connsiteY3" fmla="*/ 1401103 h 1515934"/>
              <a:gd name="connsiteX4" fmla="*/ 351112 w 547532"/>
              <a:gd name="connsiteY4" fmla="*/ 1515934 h 1515934"/>
              <a:gd name="connsiteX5" fmla="*/ 0 w 547532"/>
              <a:gd name="connsiteY5" fmla="*/ 1313220 h 1515934"/>
              <a:gd name="connsiteX6" fmla="*/ 39872 w 547532"/>
              <a:gd name="connsiteY6" fmla="*/ 1235334 h 1515934"/>
              <a:gd name="connsiteX7" fmla="*/ 23682 w 547532"/>
              <a:gd name="connsiteY7" fmla="*/ 245772 h 1515934"/>
              <a:gd name="connsiteX8" fmla="*/ 3 w 547532"/>
              <a:gd name="connsiteY8" fmla="*/ 202559 h 1515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47532" h="1515934">
                <a:moveTo>
                  <a:pt x="3" y="202559"/>
                </a:moveTo>
                <a:lnTo>
                  <a:pt x="350845" y="0"/>
                </a:lnTo>
                <a:lnTo>
                  <a:pt x="388086" y="67964"/>
                </a:lnTo>
                <a:cubicBezTo>
                  <a:pt x="587024" y="476615"/>
                  <a:pt x="606017" y="964742"/>
                  <a:pt x="409898" y="1401103"/>
                </a:cubicBezTo>
                <a:lnTo>
                  <a:pt x="351112" y="1515934"/>
                </a:lnTo>
                <a:lnTo>
                  <a:pt x="0" y="1313220"/>
                </a:lnTo>
                <a:lnTo>
                  <a:pt x="39872" y="1235334"/>
                </a:lnTo>
                <a:cubicBezTo>
                  <a:pt x="185447" y="911432"/>
                  <a:pt x="171349" y="549106"/>
                  <a:pt x="23682" y="245772"/>
                </a:cubicBezTo>
                <a:lnTo>
                  <a:pt x="3" y="20255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2" name="Oval 291">
            <a:extLst>
              <a:ext uri="{FF2B5EF4-FFF2-40B4-BE49-F238E27FC236}">
                <a16:creationId xmlns:a16="http://schemas.microsoft.com/office/drawing/2014/main" id="{4118FC13-1224-4BE7-9C17-3A4F4BE36D52}"/>
              </a:ext>
            </a:extLst>
          </p:cNvPr>
          <p:cNvSpPr/>
          <p:nvPr/>
        </p:nvSpPr>
        <p:spPr>
          <a:xfrm>
            <a:off x="7863704" y="3700644"/>
            <a:ext cx="713064" cy="71306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93" name="Oval 292">
            <a:extLst>
              <a:ext uri="{FF2B5EF4-FFF2-40B4-BE49-F238E27FC236}">
                <a16:creationId xmlns:a16="http://schemas.microsoft.com/office/drawing/2014/main" id="{147FCEAB-5882-4DFA-AB10-8A9C1CDB2044}"/>
              </a:ext>
            </a:extLst>
          </p:cNvPr>
          <p:cNvSpPr/>
          <p:nvPr/>
        </p:nvSpPr>
        <p:spPr>
          <a:xfrm>
            <a:off x="3615232" y="3700644"/>
            <a:ext cx="713064" cy="71306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94" name="Parallelogram 15">
            <a:extLst>
              <a:ext uri="{FF2B5EF4-FFF2-40B4-BE49-F238E27FC236}">
                <a16:creationId xmlns:a16="http://schemas.microsoft.com/office/drawing/2014/main" id="{1EF26506-92C7-4A8F-8BF1-308E15DB7D08}"/>
              </a:ext>
            </a:extLst>
          </p:cNvPr>
          <p:cNvSpPr/>
          <p:nvPr/>
        </p:nvSpPr>
        <p:spPr>
          <a:xfrm flipH="1">
            <a:off x="8084010" y="3932674"/>
            <a:ext cx="272452" cy="272452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5" name="Rounded Rectangle 32">
            <a:extLst>
              <a:ext uri="{FF2B5EF4-FFF2-40B4-BE49-F238E27FC236}">
                <a16:creationId xmlns:a16="http://schemas.microsoft.com/office/drawing/2014/main" id="{8CDF0A15-AEA9-4EC9-A83F-D38332E4366E}"/>
              </a:ext>
            </a:extLst>
          </p:cNvPr>
          <p:cNvSpPr/>
          <p:nvPr/>
        </p:nvSpPr>
        <p:spPr>
          <a:xfrm>
            <a:off x="3832125" y="3949605"/>
            <a:ext cx="245766" cy="24576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6" name="Oval 295">
            <a:extLst>
              <a:ext uri="{FF2B5EF4-FFF2-40B4-BE49-F238E27FC236}">
                <a16:creationId xmlns:a16="http://schemas.microsoft.com/office/drawing/2014/main" id="{85E6BC71-9B75-47BA-A4E6-DBF06EC91B01}"/>
              </a:ext>
            </a:extLst>
          </p:cNvPr>
          <p:cNvSpPr/>
          <p:nvPr/>
        </p:nvSpPr>
        <p:spPr>
          <a:xfrm>
            <a:off x="6866853" y="1915105"/>
            <a:ext cx="713064" cy="71306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97" name="Oval 296">
            <a:extLst>
              <a:ext uri="{FF2B5EF4-FFF2-40B4-BE49-F238E27FC236}">
                <a16:creationId xmlns:a16="http://schemas.microsoft.com/office/drawing/2014/main" id="{FC0D04E6-E982-47B5-8EDF-C8265232879F}"/>
              </a:ext>
            </a:extLst>
          </p:cNvPr>
          <p:cNvSpPr/>
          <p:nvPr/>
        </p:nvSpPr>
        <p:spPr>
          <a:xfrm>
            <a:off x="6866853" y="5476657"/>
            <a:ext cx="713064" cy="71306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98" name="Oval 297">
            <a:extLst>
              <a:ext uri="{FF2B5EF4-FFF2-40B4-BE49-F238E27FC236}">
                <a16:creationId xmlns:a16="http://schemas.microsoft.com/office/drawing/2014/main" id="{0BCDCA14-FAC9-41F1-8267-BD02E8F8B439}"/>
              </a:ext>
            </a:extLst>
          </p:cNvPr>
          <p:cNvSpPr/>
          <p:nvPr/>
        </p:nvSpPr>
        <p:spPr>
          <a:xfrm>
            <a:off x="4612083" y="1915105"/>
            <a:ext cx="713064" cy="7130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99" name="Oval 298">
            <a:extLst>
              <a:ext uri="{FF2B5EF4-FFF2-40B4-BE49-F238E27FC236}">
                <a16:creationId xmlns:a16="http://schemas.microsoft.com/office/drawing/2014/main" id="{39AAEF9D-F78A-4878-82F0-22C9BB23DB40}"/>
              </a:ext>
            </a:extLst>
          </p:cNvPr>
          <p:cNvSpPr/>
          <p:nvPr/>
        </p:nvSpPr>
        <p:spPr>
          <a:xfrm>
            <a:off x="4612083" y="5476657"/>
            <a:ext cx="713064" cy="71306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300" name="Rectangle 30">
            <a:extLst>
              <a:ext uri="{FF2B5EF4-FFF2-40B4-BE49-F238E27FC236}">
                <a16:creationId xmlns:a16="http://schemas.microsoft.com/office/drawing/2014/main" id="{4B7B968C-4C28-4780-B52A-EAF7FDF0F29F}"/>
              </a:ext>
            </a:extLst>
          </p:cNvPr>
          <p:cNvSpPr/>
          <p:nvPr/>
        </p:nvSpPr>
        <p:spPr>
          <a:xfrm>
            <a:off x="7100535" y="5718253"/>
            <a:ext cx="241630" cy="240924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1" name="Rectangle 16">
            <a:extLst>
              <a:ext uri="{FF2B5EF4-FFF2-40B4-BE49-F238E27FC236}">
                <a16:creationId xmlns:a16="http://schemas.microsoft.com/office/drawing/2014/main" id="{E861853C-E923-4FA7-8B72-E9B0B216A3D5}"/>
              </a:ext>
            </a:extLst>
          </p:cNvPr>
          <p:cNvSpPr/>
          <p:nvPr/>
        </p:nvSpPr>
        <p:spPr>
          <a:xfrm rot="2700000">
            <a:off x="7131017" y="2084598"/>
            <a:ext cx="202560" cy="363152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2" name="Rectangle 9">
            <a:extLst>
              <a:ext uri="{FF2B5EF4-FFF2-40B4-BE49-F238E27FC236}">
                <a16:creationId xmlns:a16="http://schemas.microsoft.com/office/drawing/2014/main" id="{E7008547-F6BE-4787-BAEF-8D469E9146A4}"/>
              </a:ext>
            </a:extLst>
          </p:cNvPr>
          <p:cNvSpPr/>
          <p:nvPr/>
        </p:nvSpPr>
        <p:spPr>
          <a:xfrm>
            <a:off x="4841933" y="2156410"/>
            <a:ext cx="250964" cy="23492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3" name="Frame 17">
            <a:extLst>
              <a:ext uri="{FF2B5EF4-FFF2-40B4-BE49-F238E27FC236}">
                <a16:creationId xmlns:a16="http://schemas.microsoft.com/office/drawing/2014/main" id="{11B14989-55A9-418F-8C24-7DEF079C0EA6}"/>
              </a:ext>
            </a:extLst>
          </p:cNvPr>
          <p:cNvSpPr/>
          <p:nvPr/>
        </p:nvSpPr>
        <p:spPr>
          <a:xfrm>
            <a:off x="4853329" y="5718510"/>
            <a:ext cx="242562" cy="24256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304" name="Group 303">
            <a:extLst>
              <a:ext uri="{FF2B5EF4-FFF2-40B4-BE49-F238E27FC236}">
                <a16:creationId xmlns:a16="http://schemas.microsoft.com/office/drawing/2014/main" id="{2570C5DD-EB7D-44D4-ACC2-0D4F470C3F42}"/>
              </a:ext>
            </a:extLst>
          </p:cNvPr>
          <p:cNvGrpSpPr/>
          <p:nvPr/>
        </p:nvGrpSpPr>
        <p:grpSpPr>
          <a:xfrm>
            <a:off x="1151557" y="1959655"/>
            <a:ext cx="3228276" cy="679698"/>
            <a:chOff x="1236197" y="1948472"/>
            <a:chExt cx="3122265" cy="646331"/>
          </a:xfrm>
        </p:grpSpPr>
        <p:sp>
          <p:nvSpPr>
            <p:cNvPr id="305" name="Rectangle 304">
              <a:extLst>
                <a:ext uri="{FF2B5EF4-FFF2-40B4-BE49-F238E27FC236}">
                  <a16:creationId xmlns:a16="http://schemas.microsoft.com/office/drawing/2014/main" id="{4C31DBC5-0C92-473E-8360-9C409456C2CC}"/>
                </a:ext>
              </a:extLst>
            </p:cNvPr>
            <p:cNvSpPr/>
            <p:nvPr/>
          </p:nvSpPr>
          <p:spPr>
            <a:xfrm>
              <a:off x="3350462" y="2017722"/>
              <a:ext cx="1008000" cy="5078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27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Text</a:t>
              </a:r>
              <a:endParaRPr lang="ko-KR" altLang="en-US" sz="27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06" name="TextBox 305">
              <a:extLst>
                <a:ext uri="{FF2B5EF4-FFF2-40B4-BE49-F238E27FC236}">
                  <a16:creationId xmlns:a16="http://schemas.microsoft.com/office/drawing/2014/main" id="{42A52379-21F7-41A8-AE3E-50ADAE67DCFD}"/>
                </a:ext>
              </a:extLst>
            </p:cNvPr>
            <p:cNvSpPr txBox="1"/>
            <p:nvPr/>
          </p:nvSpPr>
          <p:spPr>
            <a:xfrm>
              <a:off x="1236197" y="1948472"/>
              <a:ext cx="21589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7" name="Group 306">
            <a:extLst>
              <a:ext uri="{FF2B5EF4-FFF2-40B4-BE49-F238E27FC236}">
                <a16:creationId xmlns:a16="http://schemas.microsoft.com/office/drawing/2014/main" id="{EBA9C8DD-0925-41A6-AAC6-658A1C43F464}"/>
              </a:ext>
            </a:extLst>
          </p:cNvPr>
          <p:cNvGrpSpPr/>
          <p:nvPr/>
        </p:nvGrpSpPr>
        <p:grpSpPr>
          <a:xfrm>
            <a:off x="267842" y="3745734"/>
            <a:ext cx="3122265" cy="646331"/>
            <a:chOff x="1236197" y="1948472"/>
            <a:chExt cx="3122265" cy="646331"/>
          </a:xfrm>
        </p:grpSpPr>
        <p:sp>
          <p:nvSpPr>
            <p:cNvPr id="308" name="Rectangle 307">
              <a:extLst>
                <a:ext uri="{FF2B5EF4-FFF2-40B4-BE49-F238E27FC236}">
                  <a16:creationId xmlns:a16="http://schemas.microsoft.com/office/drawing/2014/main" id="{9D52BA08-7150-4E4B-A3BC-2121A2BA4BB3}"/>
                </a:ext>
              </a:extLst>
            </p:cNvPr>
            <p:cNvSpPr/>
            <p:nvPr/>
          </p:nvSpPr>
          <p:spPr>
            <a:xfrm>
              <a:off x="3350462" y="2017722"/>
              <a:ext cx="1008000" cy="5078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27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Text</a:t>
              </a:r>
              <a:endParaRPr lang="ko-KR" altLang="en-US" sz="27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09" name="TextBox 308">
              <a:extLst>
                <a:ext uri="{FF2B5EF4-FFF2-40B4-BE49-F238E27FC236}">
                  <a16:creationId xmlns:a16="http://schemas.microsoft.com/office/drawing/2014/main" id="{73E34115-2E27-4F11-9BF0-B9C69BEA71FE}"/>
                </a:ext>
              </a:extLst>
            </p:cNvPr>
            <p:cNvSpPr txBox="1"/>
            <p:nvPr/>
          </p:nvSpPr>
          <p:spPr>
            <a:xfrm>
              <a:off x="1236197" y="1948472"/>
              <a:ext cx="21589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0" name="Group 309">
            <a:extLst>
              <a:ext uri="{FF2B5EF4-FFF2-40B4-BE49-F238E27FC236}">
                <a16:creationId xmlns:a16="http://schemas.microsoft.com/office/drawing/2014/main" id="{5D7E84F9-47AE-462C-BEF8-800A327CE8C4}"/>
              </a:ext>
            </a:extLst>
          </p:cNvPr>
          <p:cNvGrpSpPr/>
          <p:nvPr/>
        </p:nvGrpSpPr>
        <p:grpSpPr>
          <a:xfrm>
            <a:off x="1151557" y="5498446"/>
            <a:ext cx="3228276" cy="679698"/>
            <a:chOff x="1236197" y="1948472"/>
            <a:chExt cx="3122265" cy="646331"/>
          </a:xfrm>
        </p:grpSpPr>
        <p:sp>
          <p:nvSpPr>
            <p:cNvPr id="311" name="Rectangle 310">
              <a:extLst>
                <a:ext uri="{FF2B5EF4-FFF2-40B4-BE49-F238E27FC236}">
                  <a16:creationId xmlns:a16="http://schemas.microsoft.com/office/drawing/2014/main" id="{D616047E-FB16-4A30-B4E9-3431F229894F}"/>
                </a:ext>
              </a:extLst>
            </p:cNvPr>
            <p:cNvSpPr/>
            <p:nvPr/>
          </p:nvSpPr>
          <p:spPr>
            <a:xfrm>
              <a:off x="3350462" y="2017722"/>
              <a:ext cx="1008000" cy="5078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27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Text</a:t>
              </a:r>
              <a:endParaRPr lang="ko-KR" altLang="en-US" sz="27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2" name="TextBox 311">
              <a:extLst>
                <a:ext uri="{FF2B5EF4-FFF2-40B4-BE49-F238E27FC236}">
                  <a16:creationId xmlns:a16="http://schemas.microsoft.com/office/drawing/2014/main" id="{655700D4-1F96-41AB-9B18-75CE53A2A34F}"/>
                </a:ext>
              </a:extLst>
            </p:cNvPr>
            <p:cNvSpPr txBox="1"/>
            <p:nvPr/>
          </p:nvSpPr>
          <p:spPr>
            <a:xfrm>
              <a:off x="1236197" y="1948472"/>
              <a:ext cx="21589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3" name="Group 312">
            <a:extLst>
              <a:ext uri="{FF2B5EF4-FFF2-40B4-BE49-F238E27FC236}">
                <a16:creationId xmlns:a16="http://schemas.microsoft.com/office/drawing/2014/main" id="{11969A10-CCC0-4833-BFD7-B5519ADABFF2}"/>
              </a:ext>
            </a:extLst>
          </p:cNvPr>
          <p:cNvGrpSpPr/>
          <p:nvPr/>
        </p:nvGrpSpPr>
        <p:grpSpPr>
          <a:xfrm flipH="1">
            <a:off x="7813599" y="1959655"/>
            <a:ext cx="3228276" cy="646331"/>
            <a:chOff x="1236197" y="1948472"/>
            <a:chExt cx="3122265" cy="614602"/>
          </a:xfrm>
        </p:grpSpPr>
        <p:sp>
          <p:nvSpPr>
            <p:cNvPr id="314" name="Rectangle 313">
              <a:extLst>
                <a:ext uri="{FF2B5EF4-FFF2-40B4-BE49-F238E27FC236}">
                  <a16:creationId xmlns:a16="http://schemas.microsoft.com/office/drawing/2014/main" id="{2E7AC4A2-6E7F-45EB-9F31-F314B7A76910}"/>
                </a:ext>
              </a:extLst>
            </p:cNvPr>
            <p:cNvSpPr/>
            <p:nvPr/>
          </p:nvSpPr>
          <p:spPr>
            <a:xfrm>
              <a:off x="3350462" y="2017722"/>
              <a:ext cx="1008000" cy="4829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7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Text</a:t>
              </a:r>
              <a:endParaRPr lang="ko-KR" altLang="en-US" sz="27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5" name="TextBox 314">
              <a:extLst>
                <a:ext uri="{FF2B5EF4-FFF2-40B4-BE49-F238E27FC236}">
                  <a16:creationId xmlns:a16="http://schemas.microsoft.com/office/drawing/2014/main" id="{88E50CE7-245F-46DE-9D47-C5A726797540}"/>
                </a:ext>
              </a:extLst>
            </p:cNvPr>
            <p:cNvSpPr txBox="1"/>
            <p:nvPr/>
          </p:nvSpPr>
          <p:spPr>
            <a:xfrm>
              <a:off x="1236197" y="1948472"/>
              <a:ext cx="2158927" cy="614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6" name="Group 315">
            <a:extLst>
              <a:ext uri="{FF2B5EF4-FFF2-40B4-BE49-F238E27FC236}">
                <a16:creationId xmlns:a16="http://schemas.microsoft.com/office/drawing/2014/main" id="{0F51665A-74B3-4133-B0BD-076FECFA3073}"/>
              </a:ext>
            </a:extLst>
          </p:cNvPr>
          <p:cNvGrpSpPr/>
          <p:nvPr/>
        </p:nvGrpSpPr>
        <p:grpSpPr>
          <a:xfrm flipH="1">
            <a:off x="8803325" y="3745734"/>
            <a:ext cx="3122265" cy="646331"/>
            <a:chOff x="1236197" y="1948472"/>
            <a:chExt cx="3122265" cy="646331"/>
          </a:xfrm>
        </p:grpSpPr>
        <p:sp>
          <p:nvSpPr>
            <p:cNvPr id="317" name="Rectangle 316">
              <a:extLst>
                <a:ext uri="{FF2B5EF4-FFF2-40B4-BE49-F238E27FC236}">
                  <a16:creationId xmlns:a16="http://schemas.microsoft.com/office/drawing/2014/main" id="{AF1581F4-E521-4D87-8ABF-B7EFF34CE4E3}"/>
                </a:ext>
              </a:extLst>
            </p:cNvPr>
            <p:cNvSpPr/>
            <p:nvPr/>
          </p:nvSpPr>
          <p:spPr>
            <a:xfrm>
              <a:off x="3350462" y="2017722"/>
              <a:ext cx="1008000" cy="5078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7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Text</a:t>
              </a:r>
              <a:endParaRPr lang="ko-KR" altLang="en-US" sz="27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8" name="TextBox 317">
              <a:extLst>
                <a:ext uri="{FF2B5EF4-FFF2-40B4-BE49-F238E27FC236}">
                  <a16:creationId xmlns:a16="http://schemas.microsoft.com/office/drawing/2014/main" id="{6BE2AB66-3E37-43E5-BDF1-A0939DF49A65}"/>
                </a:ext>
              </a:extLst>
            </p:cNvPr>
            <p:cNvSpPr txBox="1"/>
            <p:nvPr/>
          </p:nvSpPr>
          <p:spPr>
            <a:xfrm>
              <a:off x="1236197" y="1948472"/>
              <a:ext cx="21589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9" name="Group 318">
            <a:extLst>
              <a:ext uri="{FF2B5EF4-FFF2-40B4-BE49-F238E27FC236}">
                <a16:creationId xmlns:a16="http://schemas.microsoft.com/office/drawing/2014/main" id="{25AC6CD7-6B0D-41CD-B3CB-5BF9FC2BCF9C}"/>
              </a:ext>
            </a:extLst>
          </p:cNvPr>
          <p:cNvGrpSpPr/>
          <p:nvPr/>
        </p:nvGrpSpPr>
        <p:grpSpPr>
          <a:xfrm flipH="1">
            <a:off x="7813599" y="5498446"/>
            <a:ext cx="3228276" cy="646331"/>
            <a:chOff x="1236197" y="1948472"/>
            <a:chExt cx="3122265" cy="614602"/>
          </a:xfrm>
        </p:grpSpPr>
        <p:sp>
          <p:nvSpPr>
            <p:cNvPr id="320" name="Rectangle 319">
              <a:extLst>
                <a:ext uri="{FF2B5EF4-FFF2-40B4-BE49-F238E27FC236}">
                  <a16:creationId xmlns:a16="http://schemas.microsoft.com/office/drawing/2014/main" id="{45B0E5A4-B016-44F8-91F3-1DFED18CE0C3}"/>
                </a:ext>
              </a:extLst>
            </p:cNvPr>
            <p:cNvSpPr/>
            <p:nvPr/>
          </p:nvSpPr>
          <p:spPr>
            <a:xfrm>
              <a:off x="3350462" y="2017722"/>
              <a:ext cx="1008000" cy="4829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7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Text</a:t>
              </a:r>
              <a:endParaRPr lang="ko-KR" altLang="en-US" sz="27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254AEB6C-CA48-431E-9D80-454CDF7970AB}"/>
                </a:ext>
              </a:extLst>
            </p:cNvPr>
            <p:cNvSpPr txBox="1"/>
            <p:nvPr/>
          </p:nvSpPr>
          <p:spPr>
            <a:xfrm>
              <a:off x="1236197" y="1948472"/>
              <a:ext cx="2158927" cy="614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11211</TotalTime>
  <Words>97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19</cp:revision>
  <dcterms:created xsi:type="dcterms:W3CDTF">2018-02-18T19:39:47Z</dcterms:created>
  <dcterms:modified xsi:type="dcterms:W3CDTF">2021-04-15T02:47:02Z</dcterms:modified>
</cp:coreProperties>
</file>