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59" name="Group 958">
            <a:extLst>
              <a:ext uri="{FF2B5EF4-FFF2-40B4-BE49-F238E27FC236}">
                <a16:creationId xmlns:a16="http://schemas.microsoft.com/office/drawing/2014/main" id="{5D6EE4AD-CB23-49E1-8512-0A2727A80541}"/>
              </a:ext>
            </a:extLst>
          </p:cNvPr>
          <p:cNvGrpSpPr/>
          <p:nvPr/>
        </p:nvGrpSpPr>
        <p:grpSpPr>
          <a:xfrm>
            <a:off x="2811302" y="2056394"/>
            <a:ext cx="3843564" cy="3643366"/>
            <a:chOff x="2874423" y="2056394"/>
            <a:chExt cx="3843564" cy="3643366"/>
          </a:xfrm>
        </p:grpSpPr>
        <p:sp>
          <p:nvSpPr>
            <p:cNvPr id="960" name="Block Arc 959">
              <a:extLst>
                <a:ext uri="{FF2B5EF4-FFF2-40B4-BE49-F238E27FC236}">
                  <a16:creationId xmlns:a16="http://schemas.microsoft.com/office/drawing/2014/main" id="{7DF25780-CC7A-43E1-B1B4-ED07C7E78F91}"/>
                </a:ext>
              </a:extLst>
            </p:cNvPr>
            <p:cNvSpPr/>
            <p:nvPr/>
          </p:nvSpPr>
          <p:spPr>
            <a:xfrm>
              <a:off x="3047999" y="2225039"/>
              <a:ext cx="3474721" cy="3474721"/>
            </a:xfrm>
            <a:prstGeom prst="blockArc">
              <a:avLst>
                <a:gd name="adj1" fmla="val 16184818"/>
                <a:gd name="adj2" fmla="val 20204661"/>
                <a:gd name="adj3" fmla="val 2524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61" name="Block Arc 960">
              <a:extLst>
                <a:ext uri="{FF2B5EF4-FFF2-40B4-BE49-F238E27FC236}">
                  <a16:creationId xmlns:a16="http://schemas.microsoft.com/office/drawing/2014/main" id="{3A7402E1-C0E7-4A1E-89A9-89FC28B54072}"/>
                </a:ext>
              </a:extLst>
            </p:cNvPr>
            <p:cNvSpPr/>
            <p:nvPr/>
          </p:nvSpPr>
          <p:spPr>
            <a:xfrm>
              <a:off x="3047999" y="2225039"/>
              <a:ext cx="3474721" cy="3474721"/>
            </a:xfrm>
            <a:prstGeom prst="blockArc">
              <a:avLst>
                <a:gd name="adj1" fmla="val 10810338"/>
                <a:gd name="adj2" fmla="val 14736926"/>
                <a:gd name="adj3" fmla="val 2495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62" name="Block Arc 961">
              <a:extLst>
                <a:ext uri="{FF2B5EF4-FFF2-40B4-BE49-F238E27FC236}">
                  <a16:creationId xmlns:a16="http://schemas.microsoft.com/office/drawing/2014/main" id="{3BC0B397-C733-48A6-B0C8-0D5C976EFD81}"/>
                </a:ext>
              </a:extLst>
            </p:cNvPr>
            <p:cNvSpPr/>
            <p:nvPr/>
          </p:nvSpPr>
          <p:spPr>
            <a:xfrm>
              <a:off x="3047999" y="2225039"/>
              <a:ext cx="3474721" cy="3474721"/>
            </a:xfrm>
            <a:prstGeom prst="blockArc">
              <a:avLst>
                <a:gd name="adj1" fmla="val 5414080"/>
                <a:gd name="adj2" fmla="val 9225408"/>
                <a:gd name="adj3" fmla="val 2506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63" name="Isosceles Triangle 962">
              <a:extLst>
                <a:ext uri="{FF2B5EF4-FFF2-40B4-BE49-F238E27FC236}">
                  <a16:creationId xmlns:a16="http://schemas.microsoft.com/office/drawing/2014/main" id="{A10F55AF-82F0-481B-87D3-49F5F3DF7351}"/>
                </a:ext>
              </a:extLst>
            </p:cNvPr>
            <p:cNvSpPr/>
            <p:nvPr/>
          </p:nvSpPr>
          <p:spPr>
            <a:xfrm rot="19962520">
              <a:off x="2874423" y="4068037"/>
              <a:ext cx="1243973" cy="520935"/>
            </a:xfrm>
            <a:prstGeom prst="triangle">
              <a:avLst>
                <a:gd name="adj" fmla="val 4945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4" name="Isosceles Triangle 963">
              <a:extLst>
                <a:ext uri="{FF2B5EF4-FFF2-40B4-BE49-F238E27FC236}">
                  <a16:creationId xmlns:a16="http://schemas.microsoft.com/office/drawing/2014/main" id="{ABA5FEB8-D5A0-41F0-8381-470079574F07}"/>
                </a:ext>
              </a:extLst>
            </p:cNvPr>
            <p:cNvSpPr/>
            <p:nvPr/>
          </p:nvSpPr>
          <p:spPr>
            <a:xfrm rot="4208932">
              <a:off x="3811233" y="2417913"/>
              <a:ext cx="1243973" cy="520935"/>
            </a:xfrm>
            <a:prstGeom prst="triangle">
              <a:avLst>
                <a:gd name="adj" fmla="val 4945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5" name="Isosceles Triangle 964">
              <a:extLst>
                <a:ext uri="{FF2B5EF4-FFF2-40B4-BE49-F238E27FC236}">
                  <a16:creationId xmlns:a16="http://schemas.microsoft.com/office/drawing/2014/main" id="{BEFDFD8C-7051-4C4B-9C04-62A2B7DFBD63}"/>
                </a:ext>
              </a:extLst>
            </p:cNvPr>
            <p:cNvSpPr/>
            <p:nvPr/>
          </p:nvSpPr>
          <p:spPr>
            <a:xfrm rot="9540221">
              <a:off x="5474014" y="3351061"/>
              <a:ext cx="1243973" cy="520935"/>
            </a:xfrm>
            <a:prstGeom prst="triangle">
              <a:avLst>
                <a:gd name="adj" fmla="val 4945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6" name="Group 965">
            <a:extLst>
              <a:ext uri="{FF2B5EF4-FFF2-40B4-BE49-F238E27FC236}">
                <a16:creationId xmlns:a16="http://schemas.microsoft.com/office/drawing/2014/main" id="{F0893E07-AF5E-4DB8-B6A8-191F42ACFE12}"/>
              </a:ext>
            </a:extLst>
          </p:cNvPr>
          <p:cNvGrpSpPr/>
          <p:nvPr/>
        </p:nvGrpSpPr>
        <p:grpSpPr>
          <a:xfrm rot="5400000" flipH="1">
            <a:off x="5637233" y="2121657"/>
            <a:ext cx="3843564" cy="3643366"/>
            <a:chOff x="2874423" y="2056394"/>
            <a:chExt cx="3843564" cy="3643366"/>
          </a:xfrm>
        </p:grpSpPr>
        <p:sp>
          <p:nvSpPr>
            <p:cNvPr id="967" name="Block Arc 966">
              <a:extLst>
                <a:ext uri="{FF2B5EF4-FFF2-40B4-BE49-F238E27FC236}">
                  <a16:creationId xmlns:a16="http://schemas.microsoft.com/office/drawing/2014/main" id="{1E0A21FD-D888-4DA8-9D70-A19990204DCC}"/>
                </a:ext>
              </a:extLst>
            </p:cNvPr>
            <p:cNvSpPr/>
            <p:nvPr/>
          </p:nvSpPr>
          <p:spPr>
            <a:xfrm>
              <a:off x="3047999" y="2225039"/>
              <a:ext cx="3474721" cy="3474721"/>
            </a:xfrm>
            <a:prstGeom prst="blockArc">
              <a:avLst>
                <a:gd name="adj1" fmla="val 16184818"/>
                <a:gd name="adj2" fmla="val 20204661"/>
                <a:gd name="adj3" fmla="val 2524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68" name="Block Arc 967">
              <a:extLst>
                <a:ext uri="{FF2B5EF4-FFF2-40B4-BE49-F238E27FC236}">
                  <a16:creationId xmlns:a16="http://schemas.microsoft.com/office/drawing/2014/main" id="{9E023DC0-3A0F-4B1B-81E9-6DDC2E7AA66C}"/>
                </a:ext>
              </a:extLst>
            </p:cNvPr>
            <p:cNvSpPr/>
            <p:nvPr/>
          </p:nvSpPr>
          <p:spPr>
            <a:xfrm>
              <a:off x="3047999" y="2225039"/>
              <a:ext cx="3474721" cy="3474721"/>
            </a:xfrm>
            <a:prstGeom prst="blockArc">
              <a:avLst>
                <a:gd name="adj1" fmla="val 10810338"/>
                <a:gd name="adj2" fmla="val 14736926"/>
                <a:gd name="adj3" fmla="val 2495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69" name="Block Arc 968">
              <a:extLst>
                <a:ext uri="{FF2B5EF4-FFF2-40B4-BE49-F238E27FC236}">
                  <a16:creationId xmlns:a16="http://schemas.microsoft.com/office/drawing/2014/main" id="{A2F3DBC6-F374-4172-978E-239CB85A8172}"/>
                </a:ext>
              </a:extLst>
            </p:cNvPr>
            <p:cNvSpPr/>
            <p:nvPr/>
          </p:nvSpPr>
          <p:spPr>
            <a:xfrm>
              <a:off x="3047999" y="2225039"/>
              <a:ext cx="3474721" cy="3474721"/>
            </a:xfrm>
            <a:prstGeom prst="blockArc">
              <a:avLst>
                <a:gd name="adj1" fmla="val 5414080"/>
                <a:gd name="adj2" fmla="val 9225408"/>
                <a:gd name="adj3" fmla="val 2506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70" name="Isosceles Triangle 969">
              <a:extLst>
                <a:ext uri="{FF2B5EF4-FFF2-40B4-BE49-F238E27FC236}">
                  <a16:creationId xmlns:a16="http://schemas.microsoft.com/office/drawing/2014/main" id="{38581D97-8523-449A-942C-CDBB6D41226E}"/>
                </a:ext>
              </a:extLst>
            </p:cNvPr>
            <p:cNvSpPr/>
            <p:nvPr/>
          </p:nvSpPr>
          <p:spPr>
            <a:xfrm rot="19962520">
              <a:off x="2874423" y="4068037"/>
              <a:ext cx="1243973" cy="520935"/>
            </a:xfrm>
            <a:prstGeom prst="triangle">
              <a:avLst>
                <a:gd name="adj" fmla="val 4945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1" name="Isosceles Triangle 970">
              <a:extLst>
                <a:ext uri="{FF2B5EF4-FFF2-40B4-BE49-F238E27FC236}">
                  <a16:creationId xmlns:a16="http://schemas.microsoft.com/office/drawing/2014/main" id="{123DA532-51DE-451B-93F3-EF3108EE5DF6}"/>
                </a:ext>
              </a:extLst>
            </p:cNvPr>
            <p:cNvSpPr/>
            <p:nvPr/>
          </p:nvSpPr>
          <p:spPr>
            <a:xfrm rot="4208932">
              <a:off x="3811233" y="2417913"/>
              <a:ext cx="1243973" cy="520935"/>
            </a:xfrm>
            <a:prstGeom prst="triangle">
              <a:avLst>
                <a:gd name="adj" fmla="val 4945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2" name="Isosceles Triangle 971">
              <a:extLst>
                <a:ext uri="{FF2B5EF4-FFF2-40B4-BE49-F238E27FC236}">
                  <a16:creationId xmlns:a16="http://schemas.microsoft.com/office/drawing/2014/main" id="{7207B0FD-2DC0-47D9-AA8F-54674863FDB4}"/>
                </a:ext>
              </a:extLst>
            </p:cNvPr>
            <p:cNvSpPr/>
            <p:nvPr/>
          </p:nvSpPr>
          <p:spPr>
            <a:xfrm rot="9540221">
              <a:off x="5474014" y="3351061"/>
              <a:ext cx="1243973" cy="520935"/>
            </a:xfrm>
            <a:prstGeom prst="triangle">
              <a:avLst>
                <a:gd name="adj" fmla="val 4945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3" name="Group 972">
            <a:extLst>
              <a:ext uri="{FF2B5EF4-FFF2-40B4-BE49-F238E27FC236}">
                <a16:creationId xmlns:a16="http://schemas.microsoft.com/office/drawing/2014/main" id="{B582E26D-BA29-42AB-95D7-1408FEB69541}"/>
              </a:ext>
            </a:extLst>
          </p:cNvPr>
          <p:cNvGrpSpPr/>
          <p:nvPr/>
        </p:nvGrpSpPr>
        <p:grpSpPr>
          <a:xfrm>
            <a:off x="1008551" y="5339988"/>
            <a:ext cx="2424737" cy="988897"/>
            <a:chOff x="-499931" y="1121722"/>
            <a:chExt cx="3859356" cy="988897"/>
          </a:xfrm>
        </p:grpSpPr>
        <p:sp>
          <p:nvSpPr>
            <p:cNvPr id="974" name="TextBox 973">
              <a:extLst>
                <a:ext uri="{FF2B5EF4-FFF2-40B4-BE49-F238E27FC236}">
                  <a16:creationId xmlns:a16="http://schemas.microsoft.com/office/drawing/2014/main" id="{5E90FEB2-A6EE-4F54-99C4-18CE826904E8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5" name="TextBox 974">
              <a:extLst>
                <a:ext uri="{FF2B5EF4-FFF2-40B4-BE49-F238E27FC236}">
                  <a16:creationId xmlns:a16="http://schemas.microsoft.com/office/drawing/2014/main" id="{62BE3E3A-A51E-42D0-B8FF-19F142587436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976" name="Group 975">
            <a:extLst>
              <a:ext uri="{FF2B5EF4-FFF2-40B4-BE49-F238E27FC236}">
                <a16:creationId xmlns:a16="http://schemas.microsoft.com/office/drawing/2014/main" id="{B8DD5CE8-2069-411D-B803-79C9D6CD7C7A}"/>
              </a:ext>
            </a:extLst>
          </p:cNvPr>
          <p:cNvGrpSpPr/>
          <p:nvPr/>
        </p:nvGrpSpPr>
        <p:grpSpPr>
          <a:xfrm>
            <a:off x="1008551" y="1611102"/>
            <a:ext cx="2424737" cy="988897"/>
            <a:chOff x="-499931" y="1121722"/>
            <a:chExt cx="3859356" cy="988897"/>
          </a:xfrm>
        </p:grpSpPr>
        <p:sp>
          <p:nvSpPr>
            <p:cNvPr id="977" name="TextBox 976">
              <a:extLst>
                <a:ext uri="{FF2B5EF4-FFF2-40B4-BE49-F238E27FC236}">
                  <a16:creationId xmlns:a16="http://schemas.microsoft.com/office/drawing/2014/main" id="{961E8E95-A1E7-458D-A792-8516D7A464F1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8" name="TextBox 977">
              <a:extLst>
                <a:ext uri="{FF2B5EF4-FFF2-40B4-BE49-F238E27FC236}">
                  <a16:creationId xmlns:a16="http://schemas.microsoft.com/office/drawing/2014/main" id="{180CBB02-B5E7-4091-B588-8DF8287B07F5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979" name="Group 978">
            <a:extLst>
              <a:ext uri="{FF2B5EF4-FFF2-40B4-BE49-F238E27FC236}">
                <a16:creationId xmlns:a16="http://schemas.microsoft.com/office/drawing/2014/main" id="{61FF69EC-A4C8-4ADB-AE6B-EFD221577B90}"/>
              </a:ext>
            </a:extLst>
          </p:cNvPr>
          <p:cNvGrpSpPr/>
          <p:nvPr/>
        </p:nvGrpSpPr>
        <p:grpSpPr>
          <a:xfrm>
            <a:off x="8750253" y="5339988"/>
            <a:ext cx="2424737" cy="988897"/>
            <a:chOff x="-499931" y="1121722"/>
            <a:chExt cx="3859356" cy="988897"/>
          </a:xfrm>
        </p:grpSpPr>
        <p:sp>
          <p:nvSpPr>
            <p:cNvPr id="980" name="TextBox 979">
              <a:extLst>
                <a:ext uri="{FF2B5EF4-FFF2-40B4-BE49-F238E27FC236}">
                  <a16:creationId xmlns:a16="http://schemas.microsoft.com/office/drawing/2014/main" id="{3D915792-18BD-4BD0-B473-C76CA528F5FD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81" name="TextBox 980">
              <a:extLst>
                <a:ext uri="{FF2B5EF4-FFF2-40B4-BE49-F238E27FC236}">
                  <a16:creationId xmlns:a16="http://schemas.microsoft.com/office/drawing/2014/main" id="{463E19BD-10E9-46AB-8CA0-A465DBFE11BA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982" name="Group 981">
            <a:extLst>
              <a:ext uri="{FF2B5EF4-FFF2-40B4-BE49-F238E27FC236}">
                <a16:creationId xmlns:a16="http://schemas.microsoft.com/office/drawing/2014/main" id="{A396D117-E978-4467-B5FB-F84B466C5A14}"/>
              </a:ext>
            </a:extLst>
          </p:cNvPr>
          <p:cNvGrpSpPr/>
          <p:nvPr/>
        </p:nvGrpSpPr>
        <p:grpSpPr>
          <a:xfrm>
            <a:off x="8750253" y="1611102"/>
            <a:ext cx="2424737" cy="988897"/>
            <a:chOff x="-499931" y="1121722"/>
            <a:chExt cx="3859356" cy="988897"/>
          </a:xfrm>
        </p:grpSpPr>
        <p:sp>
          <p:nvSpPr>
            <p:cNvPr id="983" name="TextBox 982">
              <a:extLst>
                <a:ext uri="{FF2B5EF4-FFF2-40B4-BE49-F238E27FC236}">
                  <a16:creationId xmlns:a16="http://schemas.microsoft.com/office/drawing/2014/main" id="{DB8E0669-4AC8-426D-9701-C90C6E4217B1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84" name="TextBox 983">
              <a:extLst>
                <a:ext uri="{FF2B5EF4-FFF2-40B4-BE49-F238E27FC236}">
                  <a16:creationId xmlns:a16="http://schemas.microsoft.com/office/drawing/2014/main" id="{F1DE7BB6-814E-4070-B561-4469914BF716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985" name="Group 984">
            <a:extLst>
              <a:ext uri="{FF2B5EF4-FFF2-40B4-BE49-F238E27FC236}">
                <a16:creationId xmlns:a16="http://schemas.microsoft.com/office/drawing/2014/main" id="{D13AF8CB-2A66-4390-9656-59D9F0B98C94}"/>
              </a:ext>
            </a:extLst>
          </p:cNvPr>
          <p:cNvGrpSpPr/>
          <p:nvPr/>
        </p:nvGrpSpPr>
        <p:grpSpPr>
          <a:xfrm>
            <a:off x="4787905" y="5339988"/>
            <a:ext cx="2424737" cy="988897"/>
            <a:chOff x="-499931" y="1121722"/>
            <a:chExt cx="3859356" cy="988897"/>
          </a:xfrm>
        </p:grpSpPr>
        <p:sp>
          <p:nvSpPr>
            <p:cNvPr id="986" name="TextBox 985">
              <a:extLst>
                <a:ext uri="{FF2B5EF4-FFF2-40B4-BE49-F238E27FC236}">
                  <a16:creationId xmlns:a16="http://schemas.microsoft.com/office/drawing/2014/main" id="{EBE0F79D-2F77-4673-B2CD-EDD9EF54BB54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87" name="TextBox 986">
              <a:extLst>
                <a:ext uri="{FF2B5EF4-FFF2-40B4-BE49-F238E27FC236}">
                  <a16:creationId xmlns:a16="http://schemas.microsoft.com/office/drawing/2014/main" id="{F314A37A-5D62-40F7-B35E-431C07ACEAE6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988" name="Group 987">
            <a:extLst>
              <a:ext uri="{FF2B5EF4-FFF2-40B4-BE49-F238E27FC236}">
                <a16:creationId xmlns:a16="http://schemas.microsoft.com/office/drawing/2014/main" id="{9F47F671-4D98-4BE9-A11E-596C0A591839}"/>
              </a:ext>
            </a:extLst>
          </p:cNvPr>
          <p:cNvGrpSpPr/>
          <p:nvPr/>
        </p:nvGrpSpPr>
        <p:grpSpPr>
          <a:xfrm>
            <a:off x="5718060" y="1546198"/>
            <a:ext cx="1860696" cy="1173563"/>
            <a:chOff x="-499931" y="1121722"/>
            <a:chExt cx="3859356" cy="1173563"/>
          </a:xfrm>
        </p:grpSpPr>
        <p:sp>
          <p:nvSpPr>
            <p:cNvPr id="989" name="TextBox 988">
              <a:extLst>
                <a:ext uri="{FF2B5EF4-FFF2-40B4-BE49-F238E27FC236}">
                  <a16:creationId xmlns:a16="http://schemas.microsoft.com/office/drawing/2014/main" id="{52531348-8D20-455C-871F-ECDD483CFDC0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90" name="TextBox 989">
              <a:extLst>
                <a:ext uri="{FF2B5EF4-FFF2-40B4-BE49-F238E27FC236}">
                  <a16:creationId xmlns:a16="http://schemas.microsoft.com/office/drawing/2014/main" id="{3FE8684A-F95E-4FCA-A6C6-8EA9DA640DF0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sp>
        <p:nvSpPr>
          <p:cNvPr id="991" name="Rounded Rectangle 5">
            <a:extLst>
              <a:ext uri="{FF2B5EF4-FFF2-40B4-BE49-F238E27FC236}">
                <a16:creationId xmlns:a16="http://schemas.microsoft.com/office/drawing/2014/main" id="{2C669D36-51E6-4DEA-90E6-D62CC134BABE}"/>
              </a:ext>
            </a:extLst>
          </p:cNvPr>
          <p:cNvSpPr/>
          <p:nvPr/>
        </p:nvSpPr>
        <p:spPr>
          <a:xfrm flipH="1">
            <a:off x="8297187" y="3034737"/>
            <a:ext cx="453066" cy="37375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992" name="Teardrop 1">
            <a:extLst>
              <a:ext uri="{FF2B5EF4-FFF2-40B4-BE49-F238E27FC236}">
                <a16:creationId xmlns:a16="http://schemas.microsoft.com/office/drawing/2014/main" id="{F8BB7D82-0103-41CA-B76E-D8A62AC55B8B}"/>
              </a:ext>
            </a:extLst>
          </p:cNvPr>
          <p:cNvSpPr/>
          <p:nvPr/>
        </p:nvSpPr>
        <p:spPr>
          <a:xfrm rot="18805991">
            <a:off x="5276105" y="2692655"/>
            <a:ext cx="420098" cy="4157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93" name="Round Same Side Corner Rectangle 11">
            <a:extLst>
              <a:ext uri="{FF2B5EF4-FFF2-40B4-BE49-F238E27FC236}">
                <a16:creationId xmlns:a16="http://schemas.microsoft.com/office/drawing/2014/main" id="{A68855B5-C71D-45A3-871D-3108631BAF04}"/>
              </a:ext>
            </a:extLst>
          </p:cNvPr>
          <p:cNvSpPr>
            <a:spLocks noChangeAspect="1"/>
          </p:cNvSpPr>
          <p:nvPr/>
        </p:nvSpPr>
        <p:spPr>
          <a:xfrm rot="9900000">
            <a:off x="6221398" y="4490593"/>
            <a:ext cx="444240" cy="3772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94" name="Rounded Rectangle 27">
            <a:extLst>
              <a:ext uri="{FF2B5EF4-FFF2-40B4-BE49-F238E27FC236}">
                <a16:creationId xmlns:a16="http://schemas.microsoft.com/office/drawing/2014/main" id="{5257CBFB-8079-4808-8FD8-B2D6E62472A7}"/>
              </a:ext>
            </a:extLst>
          </p:cNvPr>
          <p:cNvSpPr/>
          <p:nvPr/>
        </p:nvSpPr>
        <p:spPr>
          <a:xfrm>
            <a:off x="8184309" y="4793770"/>
            <a:ext cx="400682" cy="30777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95" name="Isosceles Triangle 51">
            <a:extLst>
              <a:ext uri="{FF2B5EF4-FFF2-40B4-BE49-F238E27FC236}">
                <a16:creationId xmlns:a16="http://schemas.microsoft.com/office/drawing/2014/main" id="{F07AF16D-3F52-450D-8E3C-49C7C0FEECF0}"/>
              </a:ext>
            </a:extLst>
          </p:cNvPr>
          <p:cNvSpPr/>
          <p:nvPr/>
        </p:nvSpPr>
        <p:spPr>
          <a:xfrm>
            <a:off x="3539259" y="3070345"/>
            <a:ext cx="340192" cy="249465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96" name="Rounded Rectangle 6">
            <a:extLst>
              <a:ext uri="{FF2B5EF4-FFF2-40B4-BE49-F238E27FC236}">
                <a16:creationId xmlns:a16="http://schemas.microsoft.com/office/drawing/2014/main" id="{63A3C2DB-E94C-45B9-A005-94BA3592BBEA}"/>
              </a:ext>
            </a:extLst>
          </p:cNvPr>
          <p:cNvSpPr/>
          <p:nvPr/>
        </p:nvSpPr>
        <p:spPr>
          <a:xfrm>
            <a:off x="3746695" y="4808796"/>
            <a:ext cx="353425" cy="359323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97" name="Donut 24">
            <a:extLst>
              <a:ext uri="{FF2B5EF4-FFF2-40B4-BE49-F238E27FC236}">
                <a16:creationId xmlns:a16="http://schemas.microsoft.com/office/drawing/2014/main" id="{5769AB57-C6DB-421B-A237-12685D236380}"/>
              </a:ext>
            </a:extLst>
          </p:cNvPr>
          <p:cNvSpPr/>
          <p:nvPr/>
        </p:nvSpPr>
        <p:spPr>
          <a:xfrm>
            <a:off x="4454373" y="3694423"/>
            <a:ext cx="535160" cy="539517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98" name="Oval 21">
            <a:extLst>
              <a:ext uri="{FF2B5EF4-FFF2-40B4-BE49-F238E27FC236}">
                <a16:creationId xmlns:a16="http://schemas.microsoft.com/office/drawing/2014/main" id="{B9C1CDB5-F6FD-4E42-84A2-515A43C5AD95}"/>
              </a:ext>
            </a:extLst>
          </p:cNvPr>
          <p:cNvSpPr>
            <a:spLocks noChangeAspect="1"/>
          </p:cNvSpPr>
          <p:nvPr/>
        </p:nvSpPr>
        <p:spPr>
          <a:xfrm>
            <a:off x="7203825" y="3687541"/>
            <a:ext cx="523328" cy="527699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134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36</cp:revision>
  <dcterms:created xsi:type="dcterms:W3CDTF">2018-02-18T19:39:47Z</dcterms:created>
  <dcterms:modified xsi:type="dcterms:W3CDTF">2021-04-14T06:52:57Z</dcterms:modified>
</cp:coreProperties>
</file>